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7" r:id="rId3"/>
    <p:sldId id="258" r:id="rId4"/>
    <p:sldId id="259" r:id="rId5"/>
    <p:sldId id="282" r:id="rId6"/>
    <p:sldId id="283" r:id="rId7"/>
    <p:sldId id="261" r:id="rId8"/>
    <p:sldId id="263" r:id="rId9"/>
    <p:sldId id="265" r:id="rId10"/>
    <p:sldId id="267" r:id="rId11"/>
    <p:sldId id="269" r:id="rId12"/>
    <p:sldId id="271" r:id="rId13"/>
    <p:sldId id="273" r:id="rId14"/>
    <p:sldId id="284" r:id="rId15"/>
    <p:sldId id="275" r:id="rId16"/>
    <p:sldId id="277" r:id="rId17"/>
    <p:sldId id="279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30749B-0F99-4C7B-A907-D106A10E6756}" type="doc">
      <dgm:prSet loTypeId="urn:microsoft.com/office/officeart/2011/layout/HexagonRadial" loCatId="cycle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461BB81A-5A64-4EC3-B152-0889F8346EF5}">
      <dgm:prSet phldrT="[Text]" custT="1"/>
      <dgm:spPr/>
      <dgm:t>
        <a:bodyPr/>
        <a:lstStyle/>
        <a:p>
          <a:r>
            <a: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 ও যোগাযোগ প্রযুক্তি সংশ্লিষ্ট যন্ত্রপাতি </a:t>
          </a:r>
          <a:endParaRPr lang="en-US" sz="6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CFECA67-D964-4D83-AA6E-940F1D62A152}" type="parTrans" cxnId="{2D6DAA47-E4A5-4364-B43B-C8346D81BDD1}">
      <dgm:prSet/>
      <dgm:spPr/>
      <dgm:t>
        <a:bodyPr/>
        <a:lstStyle/>
        <a:p>
          <a:endParaRPr lang="en-US"/>
        </a:p>
      </dgm:t>
    </dgm:pt>
    <dgm:pt modelId="{7EF7D611-4620-4C15-BBCE-3738A150208C}" type="sibTrans" cxnId="{2D6DAA47-E4A5-4364-B43B-C8346D81BDD1}">
      <dgm:prSet/>
      <dgm:spPr/>
      <dgm:t>
        <a:bodyPr/>
        <a:lstStyle/>
        <a:p>
          <a:endParaRPr lang="en-US"/>
        </a:p>
      </dgm:t>
    </dgm:pt>
    <dgm:pt modelId="{FB71B706-2741-4A8A-A3D6-4E3F8B564AF6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A8532CF-5762-47D6-B9B3-40F847B8A9C1}" type="parTrans" cxnId="{35F391BB-07DC-4484-B243-C5A5B0B35D15}">
      <dgm:prSet/>
      <dgm:spPr/>
      <dgm:t>
        <a:bodyPr/>
        <a:lstStyle/>
        <a:p>
          <a:endParaRPr lang="en-US"/>
        </a:p>
      </dgm:t>
    </dgm:pt>
    <dgm:pt modelId="{1E6E7578-3BA0-475A-B58E-1D2A3D099990}" type="sibTrans" cxnId="{35F391BB-07DC-4484-B243-C5A5B0B35D15}">
      <dgm:prSet/>
      <dgm:spPr/>
      <dgm:t>
        <a:bodyPr/>
        <a:lstStyle/>
        <a:p>
          <a:endParaRPr lang="en-US"/>
        </a:p>
      </dgm:t>
    </dgm:pt>
    <dgm:pt modelId="{E98BFFB5-35BF-41AE-9D32-87C831F88F3E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 ফোন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DF511E4-A4FA-4A1E-8104-7D586DAE1B82}" type="parTrans" cxnId="{95566D3C-4E3D-45EC-9C64-6B8E23976E1E}">
      <dgm:prSet/>
      <dgm:spPr/>
      <dgm:t>
        <a:bodyPr/>
        <a:lstStyle/>
        <a:p>
          <a:endParaRPr lang="en-US"/>
        </a:p>
      </dgm:t>
    </dgm:pt>
    <dgm:pt modelId="{C53E5DF3-2088-4EF4-B729-B051ECD5CC4F}" type="sibTrans" cxnId="{95566D3C-4E3D-45EC-9C64-6B8E23976E1E}">
      <dgm:prSet/>
      <dgm:spPr/>
      <dgm:t>
        <a:bodyPr/>
        <a:lstStyle/>
        <a:p>
          <a:endParaRPr lang="en-US"/>
        </a:p>
      </dgm:t>
    </dgm:pt>
    <dgm:pt modelId="{94ED9630-9AE6-4341-B263-2ED866BFEDB6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ইন্টারনেট মোডেম</a:t>
          </a:r>
        </a:p>
      </dgm:t>
    </dgm:pt>
    <dgm:pt modelId="{8476287A-81A9-4331-BA9E-8563B9A47755}" type="parTrans" cxnId="{5B27CF35-E93C-454A-9AA6-08BCF2098058}">
      <dgm:prSet/>
      <dgm:spPr/>
      <dgm:t>
        <a:bodyPr/>
        <a:lstStyle/>
        <a:p>
          <a:endParaRPr lang="en-US"/>
        </a:p>
      </dgm:t>
    </dgm:pt>
    <dgm:pt modelId="{25B37CB5-526A-4CC1-89B1-8233476EB9DC}" type="sibTrans" cxnId="{5B27CF35-E93C-454A-9AA6-08BCF2098058}">
      <dgm:prSet/>
      <dgm:spPr/>
      <dgm:t>
        <a:bodyPr/>
        <a:lstStyle/>
        <a:p>
          <a:endParaRPr lang="en-US"/>
        </a:p>
      </dgm:t>
    </dgm:pt>
    <dgm:pt modelId="{7B84A88E-E166-4641-BCBB-5D988308B45B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স্যাটেলাইট বা কৃত্রিম উপগ্রহ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FE465D-CCA1-45EC-8D6E-B8722CC64E9E}" type="parTrans" cxnId="{855E5D0A-2B1E-4775-8082-D30E0B47911B}">
      <dgm:prSet/>
      <dgm:spPr/>
      <dgm:t>
        <a:bodyPr/>
        <a:lstStyle/>
        <a:p>
          <a:endParaRPr lang="en-US"/>
        </a:p>
      </dgm:t>
    </dgm:pt>
    <dgm:pt modelId="{5F7D4547-DBA0-4F73-AAA9-149DFCB4D9F5}" type="sibTrans" cxnId="{855E5D0A-2B1E-4775-8082-D30E0B47911B}">
      <dgm:prSet/>
      <dgm:spPr/>
      <dgm:t>
        <a:bodyPr/>
        <a:lstStyle/>
        <a:p>
          <a:endParaRPr lang="en-US"/>
        </a:p>
      </dgm:t>
    </dgm:pt>
    <dgm:pt modelId="{43441946-19D3-4111-B7EB-0120D76FAB67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টেলিভিশন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20C803B-F204-4C19-80D4-CDA586F5C368}" type="parTrans" cxnId="{11F21C70-8A1C-4F16-B293-7917A5DCF9E6}">
      <dgm:prSet/>
      <dgm:spPr/>
      <dgm:t>
        <a:bodyPr/>
        <a:lstStyle/>
        <a:p>
          <a:endParaRPr lang="en-US"/>
        </a:p>
      </dgm:t>
    </dgm:pt>
    <dgm:pt modelId="{2F235416-392B-4340-8A8C-C05C25D555D0}" type="sibTrans" cxnId="{11F21C70-8A1C-4F16-B293-7917A5DCF9E6}">
      <dgm:prSet/>
      <dgm:spPr/>
      <dgm:t>
        <a:bodyPr/>
        <a:lstStyle/>
        <a:p>
          <a:endParaRPr lang="en-US"/>
        </a:p>
      </dgm:t>
    </dgm:pt>
    <dgm:pt modelId="{1E59CC78-4451-4FAA-BF32-0076E25F03DE}">
      <dgm:prSet phldrT="[Text]"/>
      <dgm:spPr/>
      <dgm:t>
        <a:bodyPr/>
        <a:lstStyle/>
        <a:p>
          <a:r>
            <a: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রেডিও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8341214-5074-4C3F-9029-186BEF14CFC0}" type="sibTrans" cxnId="{A3C5457D-65DC-4DCF-9B0B-90020F0C65F2}">
      <dgm:prSet/>
      <dgm:spPr/>
      <dgm:t>
        <a:bodyPr/>
        <a:lstStyle/>
        <a:p>
          <a:endParaRPr lang="en-US"/>
        </a:p>
      </dgm:t>
    </dgm:pt>
    <dgm:pt modelId="{3284379C-9D8E-4EF4-8D0A-550826EA6DC6}" type="parTrans" cxnId="{A3C5457D-65DC-4DCF-9B0B-90020F0C65F2}">
      <dgm:prSet/>
      <dgm:spPr/>
      <dgm:t>
        <a:bodyPr/>
        <a:lstStyle/>
        <a:p>
          <a:endParaRPr lang="en-US"/>
        </a:p>
      </dgm:t>
    </dgm:pt>
    <dgm:pt modelId="{5F5B5B99-E871-4A99-9673-E2CE23AB290D}" type="pres">
      <dgm:prSet presAssocID="{0330749B-0F99-4C7B-A907-D106A10E675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9B50F5-74C9-4578-A3CE-0BB2549429CD}" type="pres">
      <dgm:prSet presAssocID="{461BB81A-5A64-4EC3-B152-0889F8346EF5}" presName="Parent" presStyleLbl="node0" presStyleIdx="0" presStyleCnt="1" custLinFactNeighborX="12" custLinFactNeighborY="-129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A5FD34A-123C-431C-A64A-0831D8DA2D05}" type="pres">
      <dgm:prSet presAssocID="{FB71B706-2741-4A8A-A3D6-4E3F8B564AF6}" presName="Accent1" presStyleCnt="0"/>
      <dgm:spPr/>
    </dgm:pt>
    <dgm:pt modelId="{A82309A0-EAA2-4D0A-8A32-246029CD024A}" type="pres">
      <dgm:prSet presAssocID="{FB71B706-2741-4A8A-A3D6-4E3F8B564AF6}" presName="Accent" presStyleLbl="bgShp" presStyleIdx="0" presStyleCnt="6"/>
      <dgm:spPr/>
    </dgm:pt>
    <dgm:pt modelId="{DF9208D5-8339-4198-A4CB-058F8FFE7D46}" type="pres">
      <dgm:prSet presAssocID="{FB71B706-2741-4A8A-A3D6-4E3F8B564AF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753E8-9588-4A84-9795-0983E00D1279}" type="pres">
      <dgm:prSet presAssocID="{E98BFFB5-35BF-41AE-9D32-87C831F88F3E}" presName="Accent2" presStyleCnt="0"/>
      <dgm:spPr/>
    </dgm:pt>
    <dgm:pt modelId="{23FFF6CB-6017-4230-80C7-4AAFB5DAC70F}" type="pres">
      <dgm:prSet presAssocID="{E98BFFB5-35BF-41AE-9D32-87C831F88F3E}" presName="Accent" presStyleLbl="bgShp" presStyleIdx="1" presStyleCnt="6"/>
      <dgm:spPr/>
    </dgm:pt>
    <dgm:pt modelId="{F3CED122-0EF2-4851-BA4B-67E4F9E95FFE}" type="pres">
      <dgm:prSet presAssocID="{E98BFFB5-35BF-41AE-9D32-87C831F88F3E}" presName="Child2" presStyleLbl="node1" presStyleIdx="1" presStyleCnt="6" custLinFactNeighborX="3061" custLinFactNeighborY="-1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0D0AB-E63B-481A-AB92-ED6D2AA8BA9C}" type="pres">
      <dgm:prSet presAssocID="{94ED9630-9AE6-4341-B263-2ED866BFEDB6}" presName="Accent3" presStyleCnt="0"/>
      <dgm:spPr/>
    </dgm:pt>
    <dgm:pt modelId="{DF561ABC-D3A2-4E93-86F6-BFDD82B96272}" type="pres">
      <dgm:prSet presAssocID="{94ED9630-9AE6-4341-B263-2ED866BFEDB6}" presName="Accent" presStyleLbl="bgShp" presStyleIdx="2" presStyleCnt="6"/>
      <dgm:spPr/>
    </dgm:pt>
    <dgm:pt modelId="{C4C0FEEC-54CB-4A74-A229-7961B8524C14}" type="pres">
      <dgm:prSet presAssocID="{94ED9630-9AE6-4341-B263-2ED866BFEDB6}" presName="Child3" presStyleLbl="node1" presStyleIdx="2" presStyleCnt="6" custLinFactNeighborX="272" custLinFactNeighborY="2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3AE23-1866-48FE-B51D-06B1E5A2BDAB}" type="pres">
      <dgm:prSet presAssocID="{7B84A88E-E166-4641-BCBB-5D988308B45B}" presName="Accent4" presStyleCnt="0"/>
      <dgm:spPr/>
    </dgm:pt>
    <dgm:pt modelId="{49BC803C-3D9C-4985-84C5-ABA53A0D21FB}" type="pres">
      <dgm:prSet presAssocID="{7B84A88E-E166-4641-BCBB-5D988308B45B}" presName="Accent" presStyleLbl="bgShp" presStyleIdx="3" presStyleCnt="6"/>
      <dgm:spPr/>
    </dgm:pt>
    <dgm:pt modelId="{9D86D3CE-24CA-422C-B4AF-3055A45BDB73}" type="pres">
      <dgm:prSet presAssocID="{7B84A88E-E166-4641-BCBB-5D988308B45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CFBFC-D6F9-4DDD-9DED-B6B17481C674}" type="pres">
      <dgm:prSet presAssocID="{43441946-19D3-4111-B7EB-0120D76FAB67}" presName="Accent5" presStyleCnt="0"/>
      <dgm:spPr/>
    </dgm:pt>
    <dgm:pt modelId="{34D6A05B-F4F3-4E27-8F4F-CE6B7B04F17F}" type="pres">
      <dgm:prSet presAssocID="{43441946-19D3-4111-B7EB-0120D76FAB67}" presName="Accent" presStyleLbl="bgShp" presStyleIdx="4" presStyleCnt="6"/>
      <dgm:spPr/>
    </dgm:pt>
    <dgm:pt modelId="{5EE37F5E-4C6C-4C68-B57F-C1A97BAAD304}" type="pres">
      <dgm:prSet presAssocID="{43441946-19D3-4111-B7EB-0120D76FAB6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7AB7A-BC23-4002-9E08-87ECC49885BA}" type="pres">
      <dgm:prSet presAssocID="{1E59CC78-4451-4FAA-BF32-0076E25F03DE}" presName="Accent6" presStyleCnt="0"/>
      <dgm:spPr/>
    </dgm:pt>
    <dgm:pt modelId="{68F681D6-A38D-4778-9527-57855BFB0110}" type="pres">
      <dgm:prSet presAssocID="{1E59CC78-4451-4FAA-BF32-0076E25F03DE}" presName="Accent" presStyleLbl="bgShp" presStyleIdx="5" presStyleCnt="6"/>
      <dgm:spPr/>
    </dgm:pt>
    <dgm:pt modelId="{42408DF1-D1B0-47C0-A584-79C1A0AD75B3}" type="pres">
      <dgm:prSet presAssocID="{1E59CC78-4451-4FAA-BF32-0076E25F03D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8A33B-54BE-497A-8483-B8B121A91636}" type="presOf" srcId="{E98BFFB5-35BF-41AE-9D32-87C831F88F3E}" destId="{F3CED122-0EF2-4851-BA4B-67E4F9E95FFE}" srcOrd="0" destOrd="0" presId="urn:microsoft.com/office/officeart/2011/layout/HexagonRadial"/>
    <dgm:cxn modelId="{2E668BF5-4216-438B-8F3E-8162DB0CEA76}" type="presOf" srcId="{461BB81A-5A64-4EC3-B152-0889F8346EF5}" destId="{489B50F5-74C9-4578-A3CE-0BB2549429CD}" srcOrd="0" destOrd="0" presId="urn:microsoft.com/office/officeart/2011/layout/HexagonRadial"/>
    <dgm:cxn modelId="{5B27CF35-E93C-454A-9AA6-08BCF2098058}" srcId="{461BB81A-5A64-4EC3-B152-0889F8346EF5}" destId="{94ED9630-9AE6-4341-B263-2ED866BFEDB6}" srcOrd="2" destOrd="0" parTransId="{8476287A-81A9-4331-BA9E-8563B9A47755}" sibTransId="{25B37CB5-526A-4CC1-89B1-8233476EB9DC}"/>
    <dgm:cxn modelId="{35F391BB-07DC-4484-B243-C5A5B0B35D15}" srcId="{461BB81A-5A64-4EC3-B152-0889F8346EF5}" destId="{FB71B706-2741-4A8A-A3D6-4E3F8B564AF6}" srcOrd="0" destOrd="0" parTransId="{FA8532CF-5762-47D6-B9B3-40F847B8A9C1}" sibTransId="{1E6E7578-3BA0-475A-B58E-1D2A3D099990}"/>
    <dgm:cxn modelId="{2D6DAA47-E4A5-4364-B43B-C8346D81BDD1}" srcId="{0330749B-0F99-4C7B-A907-D106A10E6756}" destId="{461BB81A-5A64-4EC3-B152-0889F8346EF5}" srcOrd="0" destOrd="0" parTransId="{2CFECA67-D964-4D83-AA6E-940F1D62A152}" sibTransId="{7EF7D611-4620-4C15-BBCE-3738A150208C}"/>
    <dgm:cxn modelId="{071A2E1A-FFB8-4927-BB31-3DCB2595EAD6}" type="presOf" srcId="{7B84A88E-E166-4641-BCBB-5D988308B45B}" destId="{9D86D3CE-24CA-422C-B4AF-3055A45BDB73}" srcOrd="0" destOrd="0" presId="urn:microsoft.com/office/officeart/2011/layout/HexagonRadial"/>
    <dgm:cxn modelId="{95566D3C-4E3D-45EC-9C64-6B8E23976E1E}" srcId="{461BB81A-5A64-4EC3-B152-0889F8346EF5}" destId="{E98BFFB5-35BF-41AE-9D32-87C831F88F3E}" srcOrd="1" destOrd="0" parTransId="{6DF511E4-A4FA-4A1E-8104-7D586DAE1B82}" sibTransId="{C53E5DF3-2088-4EF4-B729-B051ECD5CC4F}"/>
    <dgm:cxn modelId="{11F21C70-8A1C-4F16-B293-7917A5DCF9E6}" srcId="{461BB81A-5A64-4EC3-B152-0889F8346EF5}" destId="{43441946-19D3-4111-B7EB-0120D76FAB67}" srcOrd="4" destOrd="0" parTransId="{320C803B-F204-4C19-80D4-CDA586F5C368}" sibTransId="{2F235416-392B-4340-8A8C-C05C25D555D0}"/>
    <dgm:cxn modelId="{585C9716-9AC0-4860-9D35-DD9D37CFC877}" type="presOf" srcId="{43441946-19D3-4111-B7EB-0120D76FAB67}" destId="{5EE37F5E-4C6C-4C68-B57F-C1A97BAAD304}" srcOrd="0" destOrd="0" presId="urn:microsoft.com/office/officeart/2011/layout/HexagonRadial"/>
    <dgm:cxn modelId="{3CC2FA69-97A0-4F83-BA47-643A4E0BD4A7}" type="presOf" srcId="{94ED9630-9AE6-4341-B263-2ED866BFEDB6}" destId="{C4C0FEEC-54CB-4A74-A229-7961B8524C14}" srcOrd="0" destOrd="0" presId="urn:microsoft.com/office/officeart/2011/layout/HexagonRadial"/>
    <dgm:cxn modelId="{202D49FC-934F-43F0-9197-83CD63A32400}" type="presOf" srcId="{0330749B-0F99-4C7B-A907-D106A10E6756}" destId="{5F5B5B99-E871-4A99-9673-E2CE23AB290D}" srcOrd="0" destOrd="0" presId="urn:microsoft.com/office/officeart/2011/layout/HexagonRadial"/>
    <dgm:cxn modelId="{A3C5457D-65DC-4DCF-9B0B-90020F0C65F2}" srcId="{461BB81A-5A64-4EC3-B152-0889F8346EF5}" destId="{1E59CC78-4451-4FAA-BF32-0076E25F03DE}" srcOrd="5" destOrd="0" parTransId="{3284379C-9D8E-4EF4-8D0A-550826EA6DC6}" sibTransId="{28341214-5074-4C3F-9029-186BEF14CFC0}"/>
    <dgm:cxn modelId="{6DF512DC-FE14-4FCA-ADC8-9BCC743DAE52}" type="presOf" srcId="{1E59CC78-4451-4FAA-BF32-0076E25F03DE}" destId="{42408DF1-D1B0-47C0-A584-79C1A0AD75B3}" srcOrd="0" destOrd="0" presId="urn:microsoft.com/office/officeart/2011/layout/HexagonRadial"/>
    <dgm:cxn modelId="{855E5D0A-2B1E-4775-8082-D30E0B47911B}" srcId="{461BB81A-5A64-4EC3-B152-0889F8346EF5}" destId="{7B84A88E-E166-4641-BCBB-5D988308B45B}" srcOrd="3" destOrd="0" parTransId="{93FE465D-CCA1-45EC-8D6E-B8722CC64E9E}" sibTransId="{5F7D4547-DBA0-4F73-AAA9-149DFCB4D9F5}"/>
    <dgm:cxn modelId="{42C6BE73-B469-434A-A9B9-9E6584AFEA89}" type="presOf" srcId="{FB71B706-2741-4A8A-A3D6-4E3F8B564AF6}" destId="{DF9208D5-8339-4198-A4CB-058F8FFE7D46}" srcOrd="0" destOrd="0" presId="urn:microsoft.com/office/officeart/2011/layout/HexagonRadial"/>
    <dgm:cxn modelId="{07C3A8CC-6475-4F74-8813-A97F2220828E}" type="presParOf" srcId="{5F5B5B99-E871-4A99-9673-E2CE23AB290D}" destId="{489B50F5-74C9-4578-A3CE-0BB2549429CD}" srcOrd="0" destOrd="0" presId="urn:microsoft.com/office/officeart/2011/layout/HexagonRadial"/>
    <dgm:cxn modelId="{6B18D304-E1EC-4A06-8458-961C90153BCA}" type="presParOf" srcId="{5F5B5B99-E871-4A99-9673-E2CE23AB290D}" destId="{8A5FD34A-123C-431C-A64A-0831D8DA2D05}" srcOrd="1" destOrd="0" presId="urn:microsoft.com/office/officeart/2011/layout/HexagonRadial"/>
    <dgm:cxn modelId="{49145472-300C-45A1-BD6D-2730FB91C5C9}" type="presParOf" srcId="{8A5FD34A-123C-431C-A64A-0831D8DA2D05}" destId="{A82309A0-EAA2-4D0A-8A32-246029CD024A}" srcOrd="0" destOrd="0" presId="urn:microsoft.com/office/officeart/2011/layout/HexagonRadial"/>
    <dgm:cxn modelId="{DAB5E77E-6B48-4131-A96B-30E1C4C808D3}" type="presParOf" srcId="{5F5B5B99-E871-4A99-9673-E2CE23AB290D}" destId="{DF9208D5-8339-4198-A4CB-058F8FFE7D46}" srcOrd="2" destOrd="0" presId="urn:microsoft.com/office/officeart/2011/layout/HexagonRadial"/>
    <dgm:cxn modelId="{4BC59A7B-C80C-4A34-A158-FDE2EDBF9E0B}" type="presParOf" srcId="{5F5B5B99-E871-4A99-9673-E2CE23AB290D}" destId="{4C2753E8-9588-4A84-9795-0983E00D1279}" srcOrd="3" destOrd="0" presId="urn:microsoft.com/office/officeart/2011/layout/HexagonRadial"/>
    <dgm:cxn modelId="{975341CB-F682-4F0C-BA89-2E988D492442}" type="presParOf" srcId="{4C2753E8-9588-4A84-9795-0983E00D1279}" destId="{23FFF6CB-6017-4230-80C7-4AAFB5DAC70F}" srcOrd="0" destOrd="0" presId="urn:microsoft.com/office/officeart/2011/layout/HexagonRadial"/>
    <dgm:cxn modelId="{9D3BF75E-FB71-4538-B00F-DB7A9DF0A1D7}" type="presParOf" srcId="{5F5B5B99-E871-4A99-9673-E2CE23AB290D}" destId="{F3CED122-0EF2-4851-BA4B-67E4F9E95FFE}" srcOrd="4" destOrd="0" presId="urn:microsoft.com/office/officeart/2011/layout/HexagonRadial"/>
    <dgm:cxn modelId="{509ED932-B348-4717-9152-513704E41A44}" type="presParOf" srcId="{5F5B5B99-E871-4A99-9673-E2CE23AB290D}" destId="{5220D0AB-E63B-481A-AB92-ED6D2AA8BA9C}" srcOrd="5" destOrd="0" presId="urn:microsoft.com/office/officeart/2011/layout/HexagonRadial"/>
    <dgm:cxn modelId="{97568C82-7BF5-4913-835C-34643268340D}" type="presParOf" srcId="{5220D0AB-E63B-481A-AB92-ED6D2AA8BA9C}" destId="{DF561ABC-D3A2-4E93-86F6-BFDD82B96272}" srcOrd="0" destOrd="0" presId="urn:microsoft.com/office/officeart/2011/layout/HexagonRadial"/>
    <dgm:cxn modelId="{7E8E7384-049B-46AD-848A-6EF4507AD784}" type="presParOf" srcId="{5F5B5B99-E871-4A99-9673-E2CE23AB290D}" destId="{C4C0FEEC-54CB-4A74-A229-7961B8524C14}" srcOrd="6" destOrd="0" presId="urn:microsoft.com/office/officeart/2011/layout/HexagonRadial"/>
    <dgm:cxn modelId="{3BEA3404-4734-42A0-9A80-7EF8F8678B43}" type="presParOf" srcId="{5F5B5B99-E871-4A99-9673-E2CE23AB290D}" destId="{E003AE23-1866-48FE-B51D-06B1E5A2BDAB}" srcOrd="7" destOrd="0" presId="urn:microsoft.com/office/officeart/2011/layout/HexagonRadial"/>
    <dgm:cxn modelId="{A64A0442-302D-4F2B-BEF8-DC6D6A891CDC}" type="presParOf" srcId="{E003AE23-1866-48FE-B51D-06B1E5A2BDAB}" destId="{49BC803C-3D9C-4985-84C5-ABA53A0D21FB}" srcOrd="0" destOrd="0" presId="urn:microsoft.com/office/officeart/2011/layout/HexagonRadial"/>
    <dgm:cxn modelId="{C8953287-64EF-4669-931F-60FF81931254}" type="presParOf" srcId="{5F5B5B99-E871-4A99-9673-E2CE23AB290D}" destId="{9D86D3CE-24CA-422C-B4AF-3055A45BDB73}" srcOrd="8" destOrd="0" presId="urn:microsoft.com/office/officeart/2011/layout/HexagonRadial"/>
    <dgm:cxn modelId="{EEE3A9D4-2943-41CA-A28D-15D620FBB3EA}" type="presParOf" srcId="{5F5B5B99-E871-4A99-9673-E2CE23AB290D}" destId="{560CFBFC-D6F9-4DDD-9DED-B6B17481C674}" srcOrd="9" destOrd="0" presId="urn:microsoft.com/office/officeart/2011/layout/HexagonRadial"/>
    <dgm:cxn modelId="{26D756FC-8D6E-4A5C-801A-A99E6D851375}" type="presParOf" srcId="{560CFBFC-D6F9-4DDD-9DED-B6B17481C674}" destId="{34D6A05B-F4F3-4E27-8F4F-CE6B7B04F17F}" srcOrd="0" destOrd="0" presId="urn:microsoft.com/office/officeart/2011/layout/HexagonRadial"/>
    <dgm:cxn modelId="{2CBF88F3-501C-44BE-86D7-B77D669930BF}" type="presParOf" srcId="{5F5B5B99-E871-4A99-9673-E2CE23AB290D}" destId="{5EE37F5E-4C6C-4C68-B57F-C1A97BAAD304}" srcOrd="10" destOrd="0" presId="urn:microsoft.com/office/officeart/2011/layout/HexagonRadial"/>
    <dgm:cxn modelId="{EAD664FA-0F6F-4302-AA36-1F51A9EFC0E2}" type="presParOf" srcId="{5F5B5B99-E871-4A99-9673-E2CE23AB290D}" destId="{4397AB7A-BC23-4002-9E08-87ECC49885BA}" srcOrd="11" destOrd="0" presId="urn:microsoft.com/office/officeart/2011/layout/HexagonRadial"/>
    <dgm:cxn modelId="{CCA188BD-F4D2-4336-8C2D-8FB17AFCDDB2}" type="presParOf" srcId="{4397AB7A-BC23-4002-9E08-87ECC49885BA}" destId="{68F681D6-A38D-4778-9527-57855BFB0110}" srcOrd="0" destOrd="0" presId="urn:microsoft.com/office/officeart/2011/layout/HexagonRadial"/>
    <dgm:cxn modelId="{E4F854EE-CDE4-470F-9445-88E6F4325B83}" type="presParOf" srcId="{5F5B5B99-E871-4A99-9673-E2CE23AB290D}" destId="{42408DF1-D1B0-47C0-A584-79C1A0AD75B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B50F5-74C9-4578-A3CE-0BB2549429CD}">
      <dsp:nvSpPr>
        <dsp:cNvPr id="0" name=""/>
        <dsp:cNvSpPr/>
      </dsp:nvSpPr>
      <dsp:spPr>
        <a:xfrm>
          <a:off x="2496602" y="1623569"/>
          <a:ext cx="2093411" cy="18108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তথ্য ও যোগাযোগ প্রযুক্তি সংশ্লিষ্ট যন্ত্রপাতি </a:t>
          </a:r>
          <a:endParaRPr lang="en-US" sz="6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843510" y="1923658"/>
        <a:ext cx="1399595" cy="1210707"/>
      </dsp:txXfrm>
    </dsp:sp>
    <dsp:sp modelId="{23FFF6CB-6017-4230-80C7-4AAFB5DAC70F}">
      <dsp:nvSpPr>
        <dsp:cNvPr id="0" name=""/>
        <dsp:cNvSpPr/>
      </dsp:nvSpPr>
      <dsp:spPr>
        <a:xfrm>
          <a:off x="3807228" y="780615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F9208D5-8339-4198-A4CB-058F8FFE7D46}">
      <dsp:nvSpPr>
        <dsp:cNvPr id="0" name=""/>
        <dsp:cNvSpPr/>
      </dsp:nvSpPr>
      <dsp:spPr>
        <a:xfrm>
          <a:off x="2689184" y="0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73485" y="245953"/>
        <a:ext cx="1146933" cy="992233"/>
      </dsp:txXfrm>
    </dsp:sp>
    <dsp:sp modelId="{DF561ABC-D3A2-4E93-86F6-BFDD82B96272}">
      <dsp:nvSpPr>
        <dsp:cNvPr id="0" name=""/>
        <dsp:cNvSpPr/>
      </dsp:nvSpPr>
      <dsp:spPr>
        <a:xfrm>
          <a:off x="4729030" y="2052881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3CED122-0EF2-4851-BA4B-67E4F9E95FFE}">
      <dsp:nvSpPr>
        <dsp:cNvPr id="0" name=""/>
        <dsp:cNvSpPr/>
      </dsp:nvSpPr>
      <dsp:spPr>
        <a:xfrm>
          <a:off x="4315042" y="890479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38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38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38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মোবাইল ফোন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99343" y="1136432"/>
        <a:ext cx="1146933" cy="992233"/>
      </dsp:txXfrm>
    </dsp:sp>
    <dsp:sp modelId="{49BC803C-3D9C-4985-84C5-ABA53A0D21FB}">
      <dsp:nvSpPr>
        <dsp:cNvPr id="0" name=""/>
        <dsp:cNvSpPr/>
      </dsp:nvSpPr>
      <dsp:spPr>
        <a:xfrm>
          <a:off x="4088687" y="3489030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C0FEEC-54CB-4A74-A229-7961B8524C14}">
      <dsp:nvSpPr>
        <dsp:cNvPr id="0" name=""/>
        <dsp:cNvSpPr/>
      </dsp:nvSpPr>
      <dsp:spPr>
        <a:xfrm>
          <a:off x="4267195" y="2743205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76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76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76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ইন্টারনেট মোডেম</a:t>
          </a:r>
        </a:p>
      </dsp:txBody>
      <dsp:txXfrm>
        <a:off x="4551496" y="2989158"/>
        <a:ext cx="1146933" cy="992233"/>
      </dsp:txXfrm>
    </dsp:sp>
    <dsp:sp modelId="{34D6A05B-F4F3-4E27-8F4F-CE6B7B04F17F}">
      <dsp:nvSpPr>
        <dsp:cNvPr id="0" name=""/>
        <dsp:cNvSpPr/>
      </dsp:nvSpPr>
      <dsp:spPr>
        <a:xfrm>
          <a:off x="2500246" y="3638108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D86D3CE-24CA-422C-B4AF-3055A45BDB73}">
      <dsp:nvSpPr>
        <dsp:cNvPr id="0" name=""/>
        <dsp:cNvSpPr/>
      </dsp:nvSpPr>
      <dsp:spPr>
        <a:xfrm>
          <a:off x="2689184" y="3621260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14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14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14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স্যাটেলাইট বা কৃত্রিম উপগ্রহ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973485" y="3867213"/>
        <a:ext cx="1146933" cy="992233"/>
      </dsp:txXfrm>
    </dsp:sp>
    <dsp:sp modelId="{68F681D6-A38D-4778-9527-57855BFB0110}">
      <dsp:nvSpPr>
        <dsp:cNvPr id="0" name=""/>
        <dsp:cNvSpPr/>
      </dsp:nvSpPr>
      <dsp:spPr>
        <a:xfrm>
          <a:off x="1563348" y="2366352"/>
          <a:ext cx="789837" cy="6805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E37F5E-4C6C-4C68-B57F-C1A97BAAD304}">
      <dsp:nvSpPr>
        <dsp:cNvPr id="0" name=""/>
        <dsp:cNvSpPr/>
      </dsp:nvSpPr>
      <dsp:spPr>
        <a:xfrm>
          <a:off x="1108534" y="2708414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5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5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5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টেলিভিশন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92835" y="2954367"/>
        <a:ext cx="1146933" cy="992233"/>
      </dsp:txXfrm>
    </dsp:sp>
    <dsp:sp modelId="{42408DF1-D1B0-47C0-A584-79C1A0AD75B3}">
      <dsp:nvSpPr>
        <dsp:cNvPr id="0" name=""/>
        <dsp:cNvSpPr/>
      </dsp:nvSpPr>
      <dsp:spPr>
        <a:xfrm>
          <a:off x="1108534" y="910803"/>
          <a:ext cx="1715535" cy="1484139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3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রেডিও</a:t>
          </a:r>
          <a:endParaRPr lang="en-US" sz="23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92835" y="1156756"/>
        <a:ext cx="1146933" cy="992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FCF03-8078-4D15-90C6-27BB0F92861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E81E-F77C-463D-87DC-D5186F89E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1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2E81E-F77C-463D-87DC-D5186F89E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3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C41A-FF5F-41B2-9092-44CA95ADFB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53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0C41A-FF5F-41B2-9092-44CA95ADFB2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3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0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8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3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8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1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0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8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1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8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1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DE454-E746-45C3-8267-DDFAF7468C0D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83AC4-E7E5-4487-B677-30EC106F1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1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9" y="1899864"/>
            <a:ext cx="4549727" cy="292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5" y="1657301"/>
            <a:ext cx="5029200" cy="3409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193082"/>
            <a:ext cx="4207412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4612" y="5454692"/>
            <a:ext cx="420741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bn-BD" sz="4400" dirty="0"/>
              <a:t> 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40677" y="300365"/>
            <a:ext cx="11141612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9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667000" y="838200"/>
          <a:ext cx="7086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"/>
            <a:ext cx="83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73" y="5715000"/>
            <a:ext cx="698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675188"/>
            <a:ext cx="11430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93" y="1664021"/>
            <a:ext cx="1209171" cy="1037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36" y="4351338"/>
            <a:ext cx="1404363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7" r="29636"/>
          <a:stretch/>
        </p:blipFill>
        <p:spPr>
          <a:xfrm>
            <a:off x="8806437" y="1905001"/>
            <a:ext cx="702181" cy="11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42314" y="191811"/>
            <a:ext cx="11507371" cy="866446"/>
          </a:xfrm>
          <a:prstGeom prst="snip2Diag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849" y="3339499"/>
            <a:ext cx="2286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1587" y="1742952"/>
            <a:ext cx="852809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কম্পিউটার দিয়ে আমরা লেখালেখির কাজ ও গাণিতিক হিসাব নিকাশ করি। এ ছাড়াও আরো অনেক ধরণের জটিল কাজ করা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067" y="6055299"/>
            <a:ext cx="225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মোবাইল ফোন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8497" y="4520273"/>
            <a:ext cx="918813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ফোন এর মাধ্যমে আমরা বিশ্বের যে কোন প্রান্তে যোগাযোগ করতে পারি। ক্ষুদে বার্তা সুবিধা সহ আরও অনেক কিছু করা যায় মোবাইল ফোন এর মাধ্যমে।</a:t>
            </a:r>
            <a:r>
              <a:rPr lang="bn-BD" sz="2800" dirty="0"/>
              <a:t> 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625279" y="1330544"/>
            <a:ext cx="2613221" cy="1946054"/>
            <a:chOff x="152400" y="1447800"/>
            <a:chExt cx="1466850" cy="12573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447800"/>
              <a:ext cx="14668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95400" y="2362200"/>
              <a:ext cx="3238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8" r="20771"/>
          <a:stretch/>
        </p:blipFill>
        <p:spPr>
          <a:xfrm>
            <a:off x="400074" y="4182257"/>
            <a:ext cx="1636017" cy="16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6" y="3784860"/>
            <a:ext cx="2063408" cy="236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8" y="1310741"/>
            <a:ext cx="2948304" cy="1825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248" y="6256635"/>
            <a:ext cx="341278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কৃত্রিম উপগ্রহ বা স্যাটেলাইট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7196" y="4237373"/>
            <a:ext cx="9140679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কৃত্রিম উপগ্রহ বা স্যাটেলাইট এর মাধ্যমে গ্রহ, নক্ষত্র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 মহাকাশের ছবি তোলা যায়, ইন্টারনেট যোগাযোগ, টেলিভিশন সম্প্রচার সহ আরও অনেক কাজ করা হয় এর মাধ্যমে।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996" y="3107176"/>
            <a:ext cx="2362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2538" y="1666520"/>
            <a:ext cx="8513985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টেলিভিশন এর মাধ্যমে একই সাথে ছবি দেখা ও শব্দ শোনা যায়। এর মাধ্যমে আমরা বিভিন্ন বিনোদনমূলক ও শিক্ষামূলক অনুষ্ঠান দেখি।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524995" y="139700"/>
            <a:ext cx="10968309" cy="92710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0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6098CE-03F5-4A87-9563-EC4F56B50C74}"/>
              </a:ext>
            </a:extLst>
          </p:cNvPr>
          <p:cNvSpPr txBox="1"/>
          <p:nvPr/>
        </p:nvSpPr>
        <p:spPr>
          <a:xfrm>
            <a:off x="3178316" y="4801083"/>
            <a:ext cx="8596342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মোডেম ব্যবহার করে আমরা কম্পিউটার  বা মোবাইল ফোন এ ইন্টারনেট চালাতে পারি।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50A8E-704A-425F-AC15-34A64570A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" b="39080"/>
          <a:stretch/>
        </p:blipFill>
        <p:spPr>
          <a:xfrm rot="5400000">
            <a:off x="1421481" y="4661839"/>
            <a:ext cx="1895440" cy="924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14526-1C78-49DB-84B2-794901627D9C}"/>
              </a:ext>
            </a:extLst>
          </p:cNvPr>
          <p:cNvSpPr txBox="1"/>
          <p:nvPr/>
        </p:nvSpPr>
        <p:spPr>
          <a:xfrm>
            <a:off x="1283630" y="6071969"/>
            <a:ext cx="2171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মোডেম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57F87-11AA-4031-A5E4-5F9546AD6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74" y="1239016"/>
            <a:ext cx="2901510" cy="2347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F38E7-84C3-497C-A265-652E68B41048}"/>
              </a:ext>
            </a:extLst>
          </p:cNvPr>
          <p:cNvSpPr txBox="1"/>
          <p:nvPr/>
        </p:nvSpPr>
        <p:spPr>
          <a:xfrm>
            <a:off x="1283630" y="365330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D0F0B-0D47-46AE-A3B1-D0FF87965359}"/>
              </a:ext>
            </a:extLst>
          </p:cNvPr>
          <p:cNvSpPr txBox="1"/>
          <p:nvPr/>
        </p:nvSpPr>
        <p:spPr>
          <a:xfrm>
            <a:off x="4394200" y="2044006"/>
            <a:ext cx="77978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আমরা রেডিও এর মাধ্যমে সম্প্রচারিত খবর ও বিভিন্ন অনুষ্ঠান শুনতে পারি।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Diagonal Corner Rectangle 13">
            <a:extLst>
              <a:ext uri="{FF2B5EF4-FFF2-40B4-BE49-F238E27FC236}">
                <a16:creationId xmlns:a16="http://schemas.microsoft.com/office/drawing/2014/main" id="{4C2C1184-53AE-4F0F-81B3-46DA7F97E9C2}"/>
              </a:ext>
            </a:extLst>
          </p:cNvPr>
          <p:cNvSpPr/>
          <p:nvPr/>
        </p:nvSpPr>
        <p:spPr>
          <a:xfrm>
            <a:off x="496859" y="50306"/>
            <a:ext cx="10968309" cy="927100"/>
          </a:xfrm>
          <a:prstGeom prst="snip2Diag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3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9DD53A-DCC7-4689-AB64-C82EB327FCDD}"/>
              </a:ext>
            </a:extLst>
          </p:cNvPr>
          <p:cNvSpPr txBox="1"/>
          <p:nvPr/>
        </p:nvSpPr>
        <p:spPr>
          <a:xfrm>
            <a:off x="234462" y="88287"/>
            <a:ext cx="11619913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D18DA-FF45-43FD-A5F6-7612FABC0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1370427"/>
            <a:ext cx="3848685" cy="38486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F14004-FC4E-482A-9F17-522521A52A56}"/>
              </a:ext>
            </a:extLst>
          </p:cNvPr>
          <p:cNvSpPr txBox="1"/>
          <p:nvPr/>
        </p:nvSpPr>
        <p:spPr>
          <a:xfrm>
            <a:off x="86750" y="5515707"/>
            <a:ext cx="11915335" cy="10156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 টি তথ্য ও যোগাযোগ প্রযুক্তি সংশ্লিষ্ট যন্ত্রপাতির নাম ও ব্যবহার লিখ</a:t>
            </a:r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5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CB254D-40FD-4D4D-95C4-44E188512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6" y="1152902"/>
            <a:ext cx="2415335" cy="2276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3EAB1-A82C-4E92-B16F-40A88B3CA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78" y="1150055"/>
            <a:ext cx="3318933" cy="213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1384F-2CCD-4312-8FD0-2C78FA9626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2" b="39080"/>
          <a:stretch/>
        </p:blipFill>
        <p:spPr>
          <a:xfrm rot="5400000">
            <a:off x="9226276" y="1724681"/>
            <a:ext cx="2290877" cy="1117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B94290-4EB8-4E6C-95C3-E649CA9D000F}"/>
              </a:ext>
            </a:extLst>
          </p:cNvPr>
          <p:cNvSpPr txBox="1"/>
          <p:nvPr/>
        </p:nvSpPr>
        <p:spPr>
          <a:xfrm>
            <a:off x="84406" y="72318"/>
            <a:ext cx="12027877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C199E-321D-49BB-AC57-B3E4F098935D}"/>
              </a:ext>
            </a:extLst>
          </p:cNvPr>
          <p:cNvSpPr txBox="1"/>
          <p:nvPr/>
        </p:nvSpPr>
        <p:spPr>
          <a:xfrm>
            <a:off x="84406" y="3827257"/>
            <a:ext cx="121920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মডেম কি?</a:t>
            </a: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এর কাজ কি?</a:t>
            </a: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স্যাটেলাইট কি?</a:t>
            </a:r>
          </a:p>
          <a:p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রেডিও এর কাজ কী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2772A6-5B60-461B-8CED-D1BC3CAC9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07" y="1051009"/>
            <a:ext cx="3251685" cy="247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6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231" y="106149"/>
            <a:ext cx="11957537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724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5350" y="5109027"/>
            <a:ext cx="11759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অত্র পাঠে  নেই এমন ৫টি তথ্য ও যোগাযোগ প্রযুক্তি  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যন্ত্রপাতি</a:t>
            </a:r>
            <a:r>
              <a:rPr lang="bn-IN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নাম ও তার ব্যবহার  লিখ  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01DEA-D330-4A73-8B54-F73EBECAB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37" y="1696532"/>
            <a:ext cx="4550075" cy="30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EE3CDF-E8F9-4C67-A02A-AA2AC3449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99" y="151227"/>
            <a:ext cx="5414296" cy="6555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389FAC-1F2B-4FEF-BA8F-5188E7B9FA22}"/>
              </a:ext>
            </a:extLst>
          </p:cNvPr>
          <p:cNvSpPr txBox="1"/>
          <p:nvPr/>
        </p:nvSpPr>
        <p:spPr>
          <a:xfrm>
            <a:off x="3080825" y="1378634"/>
            <a:ext cx="5359790" cy="26468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24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82" y="0"/>
            <a:ext cx="8945763" cy="6814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CDBC0-A6C0-43A5-96F3-079220BEAFF8}"/>
              </a:ext>
            </a:extLst>
          </p:cNvPr>
          <p:cNvSpPr txBox="1"/>
          <p:nvPr/>
        </p:nvSpPr>
        <p:spPr>
          <a:xfrm>
            <a:off x="2770910" y="534388"/>
            <a:ext cx="6414654" cy="33725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1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01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:a16="http://schemas.microsoft.com/office/drawing/2014/main" id="{EACE8FE2-A0EA-4C62-A742-0AED41BA32F9}"/>
              </a:ext>
            </a:extLst>
          </p:cNvPr>
          <p:cNvSpPr txBox="1"/>
          <p:nvPr/>
        </p:nvSpPr>
        <p:spPr>
          <a:xfrm>
            <a:off x="178721" y="2601291"/>
            <a:ext cx="6028115" cy="42165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গোলাম ফারুক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দত্তেরচর পুরান বাট্টাজোড় মীর কামাল হোসেন দাখিল  মাদ্রাসা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০১৯১৮-৫৬৪৪৭২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glm.farukict@gmail.com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BD363-A69E-481D-8A13-C8AC3D0644B8}"/>
              </a:ext>
            </a:extLst>
          </p:cNvPr>
          <p:cNvSpPr/>
          <p:nvPr/>
        </p:nvSpPr>
        <p:spPr>
          <a:xfrm>
            <a:off x="6206836" y="2701636"/>
            <a:ext cx="5985164" cy="38634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endParaRPr lang="bn-BD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  <a:endParaRPr lang="bn-IN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</a:t>
            </a:r>
          </a:p>
          <a:p>
            <a:r>
              <a:rPr lang="bn-IN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তারিখঃ০৪/</a:t>
            </a:r>
            <a:r>
              <a:rPr lang="en-US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IN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20</a:t>
            </a:r>
            <a:r>
              <a:rPr lang="bn-IN" alt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 </a:t>
            </a:r>
            <a:endParaRPr lang="bn-BD" alt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0"/>
            <a:ext cx="2022764" cy="25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1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1015" y="380900"/>
            <a:ext cx="3905446" cy="3237108"/>
            <a:chOff x="304800" y="304800"/>
            <a:chExt cx="3352800" cy="29954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04800"/>
              <a:ext cx="3048000" cy="2576304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2590800" y="2462004"/>
              <a:ext cx="1066800" cy="838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r="29091"/>
          <a:stretch/>
        </p:blipFill>
        <p:spPr>
          <a:xfrm>
            <a:off x="4485340" y="240439"/>
            <a:ext cx="2817109" cy="3552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BC954D-74AA-42A8-8F7D-B0064CDA2B47}"/>
              </a:ext>
            </a:extLst>
          </p:cNvPr>
          <p:cNvSpPr txBox="1"/>
          <p:nvPr/>
        </p:nvSpPr>
        <p:spPr>
          <a:xfrm>
            <a:off x="211015" y="4408832"/>
            <a:ext cx="11479237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চিত্রগূলো লক্ষ্য করঃ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0092F-30A3-42C4-B6E3-5445D776B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81" y="311950"/>
            <a:ext cx="4334983" cy="33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DB404E-2F92-415D-98FE-FC4103A4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481099"/>
            <a:ext cx="3755910" cy="3539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051E6E-B295-4BD3-9CE6-40D86B0ED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95" y="500149"/>
            <a:ext cx="2699144" cy="3520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F8C7E7-EC9E-4E70-8B1A-11B465DD4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49281" y="911042"/>
            <a:ext cx="3539393" cy="2679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58884C-6E0E-4E16-9797-F077993EC9CA}"/>
              </a:ext>
            </a:extLst>
          </p:cNvPr>
          <p:cNvSpPr txBox="1"/>
          <p:nvPr/>
        </p:nvSpPr>
        <p:spPr>
          <a:xfrm>
            <a:off x="168812" y="4617603"/>
            <a:ext cx="11479237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চিত্রগূলো লক্ষ্য করঃ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4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60F09D-F943-4B48-82D9-17DA1E091A3C}"/>
              </a:ext>
            </a:extLst>
          </p:cNvPr>
          <p:cNvSpPr txBox="1"/>
          <p:nvPr/>
        </p:nvSpPr>
        <p:spPr>
          <a:xfrm>
            <a:off x="392136" y="1730326"/>
            <a:ext cx="11593537" cy="3046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লী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535" y="871200"/>
            <a:ext cx="11830929" cy="458587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শিক্ষার্থীরা-------</a:t>
            </a:r>
            <a:endParaRPr lang="bn-IN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প্রযুক্তিতে ব্যবহৃত যন্ত্রপাতির নাম বলতে পারবে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 সংশ্লিষ্ট যন্ত্রপাতির কার্যাবলি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বর্ণনা  করতে পারবে।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প্রযুক্তিতে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যেসব যন্ত্র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ব্যবহৃত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 তার কাজ ব্যাখ্যা করতে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96574" y="5067356"/>
            <a:ext cx="446063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 কম্পিউটার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77" y="5036579"/>
            <a:ext cx="405196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762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ডেস্কটপ কম্পিউটার</a:t>
            </a:r>
            <a:endParaRPr lang="en-US" sz="4400" dirty="0">
              <a:ln w="762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5077" y="1595486"/>
            <a:ext cx="4190998" cy="2867025"/>
            <a:chOff x="203200" y="0"/>
            <a:chExt cx="5359400" cy="35813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0"/>
              <a:ext cx="5181600" cy="3505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229101" y="3200400"/>
              <a:ext cx="1333499" cy="380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8955"/>
            <a:ext cx="4651717" cy="40481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6098" y="300364"/>
            <a:ext cx="112260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23" y="1095911"/>
            <a:ext cx="4470595" cy="3844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90" y="1529228"/>
            <a:ext cx="5261316" cy="3219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1028" y="5272950"/>
            <a:ext cx="5866227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কৃত্রিম উপগ্রহ বা স্যাটেলাইট-এ তথ্য প্রেরণ ও গ্রহণ করার বিভিন্ন যন্ত্রাংশ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45" y="5103674"/>
            <a:ext cx="5416061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কৃত্রিম উপগ্রহ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স্যাটেলাইট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490" y="102028"/>
            <a:ext cx="113385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যন্ত্রপাতি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460</Words>
  <Application>Microsoft Office PowerPoint</Application>
  <PresentationFormat>Widescreen</PresentationFormat>
  <Paragraphs>69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1ZDBN72</dc:creator>
  <cp:lastModifiedBy>Md Saiful Islam</cp:lastModifiedBy>
  <cp:revision>49</cp:revision>
  <dcterms:created xsi:type="dcterms:W3CDTF">2019-04-10T15:06:33Z</dcterms:created>
  <dcterms:modified xsi:type="dcterms:W3CDTF">2020-10-07T15:49:05Z</dcterms:modified>
</cp:coreProperties>
</file>