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82" r:id="rId3"/>
    <p:sldId id="271" r:id="rId4"/>
    <p:sldId id="257" r:id="rId5"/>
    <p:sldId id="259" r:id="rId6"/>
    <p:sldId id="274" r:id="rId7"/>
    <p:sldId id="273" r:id="rId8"/>
    <p:sldId id="272" r:id="rId9"/>
    <p:sldId id="263" r:id="rId10"/>
    <p:sldId id="261" r:id="rId11"/>
    <p:sldId id="275" r:id="rId12"/>
    <p:sldId id="262" r:id="rId13"/>
    <p:sldId id="276" r:id="rId14"/>
    <p:sldId id="267" r:id="rId15"/>
    <p:sldId id="268" r:id="rId16"/>
    <p:sldId id="277" r:id="rId17"/>
    <p:sldId id="264" r:id="rId18"/>
    <p:sldId id="265" r:id="rId19"/>
    <p:sldId id="266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BF1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28" autoAdjust="0"/>
    <p:restoredTop sz="94660"/>
  </p:normalViewPr>
  <p:slideViewPr>
    <p:cSldViewPr>
      <p:cViewPr varScale="1">
        <p:scale>
          <a:sx n="70" d="100"/>
          <a:sy n="7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OL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3064669"/>
            <a:ext cx="1371600" cy="13589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BZLVI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6800" y="2133600"/>
            <a:ext cx="3429000" cy="2896985"/>
          </a:xfrm>
        </p:spPr>
      </p:pic>
      <p:sp>
        <p:nvSpPr>
          <p:cNvPr id="8" name="TextBox 7"/>
          <p:cNvSpPr txBox="1"/>
          <p:nvPr/>
        </p:nvSpPr>
        <p:spPr>
          <a:xfrm>
            <a:off x="990600" y="5791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মুজিবনগর সরকারের সদস্য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480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 মুজিবুর রহমান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477000" y="457200"/>
            <a:ext cx="2667000" cy="1450848"/>
          </a:xfrm>
          <a:prstGeom prst="wedgeEllipseCallout">
            <a:avLst>
              <a:gd name="adj1" fmla="val -38232"/>
              <a:gd name="adj2" fmla="val 77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তাজউদ্দিন আহমেদ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724400" y="304800"/>
            <a:ext cx="1524000" cy="1219200"/>
          </a:xfrm>
          <a:prstGeom prst="wedgeEllipseCallout">
            <a:avLst>
              <a:gd name="adj1" fmla="val -5609"/>
              <a:gd name="adj2" fmla="val 125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সৈয়দ নজরুল ইসলাম</a:t>
            </a:r>
          </a:p>
        </p:txBody>
      </p:sp>
      <p:sp>
        <p:nvSpPr>
          <p:cNvPr id="21" name="Up Arrow Callout 20"/>
          <p:cNvSpPr/>
          <p:nvPr/>
        </p:nvSpPr>
        <p:spPr>
          <a:xfrm>
            <a:off x="5791200" y="5257800"/>
            <a:ext cx="1371600" cy="1600200"/>
          </a:xfrm>
          <a:prstGeom prst="upArrowCallout">
            <a:avLst>
              <a:gd name="adj1" fmla="val 0"/>
              <a:gd name="adj2" fmla="val 26866"/>
              <a:gd name="adj3" fmla="val 2301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ক্যাঃ মনসুর আলী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7620000" y="5257800"/>
            <a:ext cx="1371600" cy="1600200"/>
          </a:xfrm>
          <a:prstGeom prst="upArrowCallout">
            <a:avLst>
              <a:gd name="adj1" fmla="val 25000"/>
              <a:gd name="adj2" fmla="val 3495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এইচ এম কামরুজ্জামান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User\My Documents\Draft Images\Mujibur Rah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817"/>
            <a:ext cx="3560676" cy="4033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 animBg="1"/>
      <p:bldP spid="17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35906"/>
            <a:ext cx="6248400" cy="2871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572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প্রবাসি সরকার বলতে কী বুঝ ?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2VB8R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838200"/>
            <a:ext cx="3962400" cy="4572000"/>
          </a:xfrm>
        </p:spPr>
      </p:pic>
      <p:pic>
        <p:nvPicPr>
          <p:cNvPr id="6" name="Content Placeholder 5" descr="CA8XG32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838200"/>
            <a:ext cx="4263813" cy="4648200"/>
          </a:xfrm>
        </p:spPr>
      </p:pic>
      <p:sp>
        <p:nvSpPr>
          <p:cNvPr id="7" name="TextBox 6"/>
          <p:cNvSpPr txBox="1"/>
          <p:nvPr/>
        </p:nvSpPr>
        <p:spPr>
          <a:xfrm flipH="1">
            <a:off x="76199" y="5943600"/>
            <a:ext cx="906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সবাই সেই সময় হাতে হাত রেখে যুদ্ধে অংশগ্রহণ করেছিল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কর-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Final\4-5\234x234xc11.jpg.pagespeed.ic.Ir8OlF7u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62600" y="3124200"/>
            <a:ext cx="3581400" cy="3505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124200"/>
            <a:ext cx="2819400" cy="3581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Final\4-5\fla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0"/>
            <a:ext cx="3962400" cy="3124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3022734"/>
            <a:ext cx="2667000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 উদ্বুদ্ধ হয়ে ঐক্যবদ্ধ জনগণ অসহযোগ আন্দোলনে অংশ নেয়</a:t>
            </a:r>
            <a:endParaRPr lang="en-US" sz="3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H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924800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2578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bn-BD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শহীদ বুদ্ধিজীবী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 kj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4121727" cy="3733800"/>
          </a:xfrm>
        </p:spPr>
      </p:pic>
      <p:pic>
        <p:nvPicPr>
          <p:cNvPr id="6" name="Content Placeholder 5" descr="images joj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828800"/>
            <a:ext cx="4114800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পাকিস্তান হানাদার বাহিনীর আত্মসমর্পণ এবং আমাদের বিজয়োল্লাস</a:t>
            </a:r>
            <a:endParaRPr lang="en-US" sz="5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7-01-05-19h02m55s2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648200" cy="5105400"/>
          </a:xfrm>
          <a:prstGeom prst="rect">
            <a:avLst/>
          </a:prstGeom>
        </p:spPr>
      </p:pic>
      <p:pic>
        <p:nvPicPr>
          <p:cNvPr id="3" name="Picture 2" descr="vlcsnap-2017-01-05-19h02m34s1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4267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মনযোগ দাওঃ-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2971800" y="2209800"/>
            <a:ext cx="3352800" cy="2895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05200" y="0"/>
            <a:ext cx="3200400" cy="2057400"/>
          </a:xfrm>
          <a:prstGeom prst="cloudCallout">
            <a:avLst>
              <a:gd name="adj1" fmla="val -16568"/>
              <a:gd name="adj2" fmla="val 8426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দল-১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সংগ্রামে  ছাত্রসমাজের ভূমিকা কী ছিল?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943600" y="2286000"/>
            <a:ext cx="3200400" cy="2286000"/>
          </a:xfrm>
          <a:prstGeom prst="cloudCallout">
            <a:avLst>
              <a:gd name="adj1" fmla="val -65183"/>
              <a:gd name="adj2" fmla="val 745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দল-২</a:t>
            </a:r>
          </a:p>
          <a:p>
            <a:pPr algn="ctr"/>
            <a:r>
              <a:rPr lang="bn-BD" sz="28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 সংগ্রামে  নারী সমাজ়ের ভূমিকা কী ছিল?</a:t>
            </a:r>
            <a:endParaRPr lang="en-US" sz="28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2514600"/>
            <a:ext cx="3200400" cy="1752600"/>
          </a:xfrm>
          <a:prstGeom prst="cloudCallout">
            <a:avLst>
              <a:gd name="adj1" fmla="val 74263"/>
              <a:gd name="adj2" fmla="val 888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দল-৪ 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 মার্চের ভাষণের বিষয়বস্তু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438400" y="5181600"/>
            <a:ext cx="3657600" cy="1676400"/>
          </a:xfrm>
          <a:prstGeom prst="cloudCallout">
            <a:avLst>
              <a:gd name="adj1" fmla="val 12429"/>
              <a:gd name="adj2" fmla="val -10429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দল-৩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মূজ়িবনগর সরকারের  সদস্যবৃন্দের পরিচয়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304800"/>
            <a:ext cx="3200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981200"/>
            <a:ext cx="5562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স্বাধীনতা দিবস কবে?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971800"/>
            <a:ext cx="5562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ভারত কবে বাংলাদেশকে স্বীকৃতি দেয়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038600"/>
            <a:ext cx="5562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বিজয় দিবস কবে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743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114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৭ই মার্চের ভাষণকে বাঙালির মুক্তির সনদ বলা হয় কেন? বিশ্লেষণ কর।</a:t>
            </a:r>
          </a:p>
        </p:txBody>
      </p:sp>
      <p:pic>
        <p:nvPicPr>
          <p:cNvPr id="7" name="Picture 6" descr="m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562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878050"/>
            <a:ext cx="2819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1BF11B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1BF11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CDA3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22098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752600"/>
            <a:ext cx="2133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962400"/>
            <a:ext cx="3657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মোঃছাইয়েদুল ইসলাম মজুমদার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শিক্ষক(সমাজ বিজ্ঞান)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কামাল্লা ডি,আর,এস উচ্চ বিদ্যালয়।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মুরাদনগর ,কুমিল্লা।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মবাইলঃ০১৮১৩৬৫৯৩২৪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Gmail:simazumderkamalla@gmail.com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2672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অধ্যায়ঃ০২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শাখাঃ ‘ক’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Quad Arrow Callout 8"/>
          <p:cNvSpPr/>
          <p:nvPr/>
        </p:nvSpPr>
        <p:spPr>
          <a:xfrm>
            <a:off x="3581400" y="1524000"/>
            <a:ext cx="2133600" cy="2971800"/>
          </a:xfrm>
          <a:prstGeom prst="quad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381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ছবিটি কিসের?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019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জ়াতীয় স্মৃতিসৌধ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User\My Documents\Draft Images\J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143000"/>
            <a:ext cx="8686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981200" y="5739825"/>
            <a:ext cx="601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বঙ্গবন্ধুর ঐতিহাসিক ৭ মার্চ এর ভাষণ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User\My Documents\Draft Images\Bangabandhu_Sheikh Muj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339" y="1066800"/>
            <a:ext cx="7601061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 কিসের?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 কিসের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 বহন করে?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95400" y="914400"/>
            <a:ext cx="6892388" cy="49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5943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আন্দোলনের মাধ্যমে স্বাধীনতার সূর্য উদয়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মুক্তিযুদ্ধঃ-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848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7543800" cy="21544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3276600"/>
            <a:ext cx="762000" cy="609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/>
          </a:p>
        </p:txBody>
      </p:sp>
      <p:sp>
        <p:nvSpPr>
          <p:cNvPr id="9" name="TextBox 8"/>
          <p:cNvSpPr txBox="1"/>
          <p:nvPr/>
        </p:nvSpPr>
        <p:spPr>
          <a:xfrm>
            <a:off x="1828800" y="3048000"/>
            <a:ext cx="54102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স্বাধীনতা সংগ্রামে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বঙ্গবন্ধুর ভূমিকা লিখতে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5800" y="4648200"/>
            <a:ext cx="762000" cy="533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/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5562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স্বাধীনতা সংগ্রামের ইতিহাস লিখতে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286000"/>
            <a:ext cx="64770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প্রবাসি সরকার কি?বলতে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9600" y="24384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UJ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4343400" cy="4524703"/>
          </a:xfrm>
        </p:spPr>
      </p:pic>
      <p:pic>
        <p:nvPicPr>
          <p:cNvPr id="6" name="Content Placeholder 5" descr="CAEF4TAJ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066800"/>
            <a:ext cx="4572000" cy="4495800"/>
          </a:xfrm>
        </p:spPr>
      </p:pic>
      <p:sp>
        <p:nvSpPr>
          <p:cNvPr id="7" name="TextBox 6"/>
          <p:cNvSpPr txBox="1"/>
          <p:nvPr/>
        </p:nvSpPr>
        <p:spPr>
          <a:xfrm flipH="1">
            <a:off x="2438399" y="5638800"/>
            <a:ext cx="518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২৫ মার্চের কালোরাতে পাকিস্তানি 	হানাদার বাহিনীর হত্যাযজ্ঞ 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accent5">
            <a:lumMod val="75000"/>
          </a:schemeClr>
        </a:solidFill>
      </a:spPr>
      <a:bodyPr rtlCol="0" anchor="ctr"/>
      <a:lstStyle>
        <a:defPPr algn="ctr">
          <a:defRPr sz="2400"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617</TotalTime>
  <Words>212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পরিচিতি</vt:lpstr>
      <vt:lpstr>Slide 4</vt:lpstr>
      <vt:lpstr>Slide 5</vt:lpstr>
      <vt:lpstr>Slide 6</vt:lpstr>
      <vt:lpstr>আজকের পাঠঃ বাংলাদেশের মুক্তিযুদ্ধঃ-  </vt:lpstr>
      <vt:lpstr>Slide 8</vt:lpstr>
      <vt:lpstr>Slide 9</vt:lpstr>
      <vt:lpstr>Slide 10</vt:lpstr>
      <vt:lpstr>একক কাজ</vt:lpstr>
      <vt:lpstr>Slide 12</vt:lpstr>
      <vt:lpstr>Slide 13</vt:lpstr>
      <vt:lpstr>     শহীদ বুদ্ধিজীবী</vt:lpstr>
      <vt:lpstr>পাকিস্তান হানাদার বাহিনীর আত্মসমর্পণ এবং আমাদের বিজয়োল্লাস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sky way</cp:lastModifiedBy>
  <cp:revision>106</cp:revision>
  <dcterms:created xsi:type="dcterms:W3CDTF">2006-08-16T00:00:00Z</dcterms:created>
  <dcterms:modified xsi:type="dcterms:W3CDTF">2019-02-05T15:55:59Z</dcterms:modified>
</cp:coreProperties>
</file>