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notesMasterIdLst>
    <p:notesMasterId r:id="rId20"/>
  </p:notesMasterIdLst>
  <p:sldIdLst>
    <p:sldId id="300" r:id="rId2"/>
    <p:sldId id="295" r:id="rId3"/>
    <p:sldId id="296" r:id="rId4"/>
    <p:sldId id="286" r:id="rId5"/>
    <p:sldId id="262" r:id="rId6"/>
    <p:sldId id="263" r:id="rId7"/>
    <p:sldId id="283" r:id="rId8"/>
    <p:sldId id="291" r:id="rId9"/>
    <p:sldId id="297" r:id="rId10"/>
    <p:sldId id="290" r:id="rId11"/>
    <p:sldId id="293" r:id="rId12"/>
    <p:sldId id="299" r:id="rId13"/>
    <p:sldId id="292" r:id="rId14"/>
    <p:sldId id="294" r:id="rId15"/>
    <p:sldId id="298" r:id="rId16"/>
    <p:sldId id="274" r:id="rId17"/>
    <p:sldId id="271" r:id="rId18"/>
    <p:sldId id="285" r:id="rId19"/>
  </p:sldIdLst>
  <p:sldSz cx="96012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56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0099"/>
    <a:srgbClr val="049A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20" y="24"/>
      </p:cViewPr>
      <p:guideLst>
        <p:guide orient="horz" pos="2256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EEA74E-466F-4F7B-AE88-C6F61F50AFA2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9E7CC4B-B879-435C-BD2F-61D6A517FCEC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sz="8000" dirty="0" err="1">
              <a:latin typeface="NikoshBAN" panose="02000000000000000000" pitchFamily="2" charset="0"/>
              <a:cs typeface="NikoshBAN" panose="02000000000000000000" pitchFamily="2" charset="0"/>
            </a:rPr>
            <a:t>বচন</a:t>
          </a:r>
          <a:endParaRPr lang="en-US" sz="8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041F4BF-5E80-4D2C-9696-C4061C50EC28}" type="parTrans" cxnId="{FB972285-C009-4305-BE16-AE597B74FF80}">
      <dgm:prSet/>
      <dgm:spPr/>
      <dgm:t>
        <a:bodyPr/>
        <a:lstStyle/>
        <a:p>
          <a:endParaRPr lang="en-US"/>
        </a:p>
      </dgm:t>
    </dgm:pt>
    <dgm:pt modelId="{63C78412-3B05-4A42-861C-50193D2256CF}" type="sibTrans" cxnId="{FB972285-C009-4305-BE16-AE597B74FF80}">
      <dgm:prSet/>
      <dgm:spPr/>
      <dgm:t>
        <a:bodyPr/>
        <a:lstStyle/>
        <a:p>
          <a:endParaRPr lang="en-US"/>
        </a:p>
      </dgm:t>
    </dgm:pt>
    <dgm:pt modelId="{C2D64FCA-8E95-4BF1-95AC-54160BE8667B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sz="80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একবচন</a:t>
          </a:r>
          <a:endParaRPr lang="en-US" sz="80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71B8822-8B93-4781-AE47-5ACDB1D8D66E}" type="parTrans" cxnId="{371A9D6F-722E-4DD1-9A2B-13F37FCCE45F}">
      <dgm:prSet/>
      <dgm:spPr>
        <a:ln w="57150"/>
      </dgm:spPr>
      <dgm:t>
        <a:bodyPr/>
        <a:lstStyle/>
        <a:p>
          <a:endParaRPr lang="en-US"/>
        </a:p>
      </dgm:t>
    </dgm:pt>
    <dgm:pt modelId="{080A5554-7C76-4F03-A358-0250AE0A2EDA}" type="sibTrans" cxnId="{371A9D6F-722E-4DD1-9A2B-13F37FCCE45F}">
      <dgm:prSet/>
      <dgm:spPr/>
      <dgm:t>
        <a:bodyPr/>
        <a:lstStyle/>
        <a:p>
          <a:endParaRPr lang="en-US"/>
        </a:p>
      </dgm:t>
    </dgm:pt>
    <dgm:pt modelId="{55429D55-A723-4838-9809-3A12E1901B2A}">
      <dgm:prSet phldrT="[Text]" custT="1"/>
      <dgm:spPr>
        <a:ln w="28575">
          <a:solidFill>
            <a:schemeClr val="tx1"/>
          </a:solidFill>
        </a:ln>
      </dgm:spPr>
      <dgm:t>
        <a:bodyPr/>
        <a:lstStyle/>
        <a:p>
          <a:r>
            <a:rPr lang="en-US" sz="80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বহুবচন</a:t>
          </a:r>
          <a:endParaRPr lang="en-US" sz="80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D15615E-850A-471A-9F19-47B3646AC67D}" type="parTrans" cxnId="{E5E5BB34-2058-4BEB-9D4C-7AABFBD3E682}">
      <dgm:prSet/>
      <dgm:spPr>
        <a:ln w="57150"/>
      </dgm:spPr>
      <dgm:t>
        <a:bodyPr/>
        <a:lstStyle/>
        <a:p>
          <a:endParaRPr lang="en-US"/>
        </a:p>
      </dgm:t>
    </dgm:pt>
    <dgm:pt modelId="{A1D7E3CC-4BA0-40A8-AB2A-6CFFBE9385B3}" type="sibTrans" cxnId="{E5E5BB34-2058-4BEB-9D4C-7AABFBD3E682}">
      <dgm:prSet/>
      <dgm:spPr/>
      <dgm:t>
        <a:bodyPr/>
        <a:lstStyle/>
        <a:p>
          <a:endParaRPr lang="en-US"/>
        </a:p>
      </dgm:t>
    </dgm:pt>
    <dgm:pt modelId="{D66FF96F-660E-42E0-94FA-748979FFEAF7}" type="pres">
      <dgm:prSet presAssocID="{91EEA74E-466F-4F7B-AE88-C6F61F50AFA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DC1936-C038-472B-A8BD-56E3A100EFCE}" type="pres">
      <dgm:prSet presAssocID="{A9E7CC4B-B879-435C-BD2F-61D6A517FCEC}" presName="hierRoot1" presStyleCnt="0">
        <dgm:presLayoutVars>
          <dgm:hierBranch val="init"/>
        </dgm:presLayoutVars>
      </dgm:prSet>
      <dgm:spPr/>
    </dgm:pt>
    <dgm:pt modelId="{9818C3E0-441D-439B-BCF1-F0B8FDF88FB9}" type="pres">
      <dgm:prSet presAssocID="{A9E7CC4B-B879-435C-BD2F-61D6A517FCEC}" presName="rootComposite1" presStyleCnt="0"/>
      <dgm:spPr/>
    </dgm:pt>
    <dgm:pt modelId="{6F011310-51EE-479A-9817-A850EC3A74B6}" type="pres">
      <dgm:prSet presAssocID="{A9E7CC4B-B879-435C-BD2F-61D6A517FCE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86FB3E-B03A-4CFB-8D31-53E2213C9440}" type="pres">
      <dgm:prSet presAssocID="{A9E7CC4B-B879-435C-BD2F-61D6A517FCE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08F6AE5-DC9E-4A28-9B9A-1CFEB819A6AE}" type="pres">
      <dgm:prSet presAssocID="{A9E7CC4B-B879-435C-BD2F-61D6A517FCEC}" presName="hierChild2" presStyleCnt="0"/>
      <dgm:spPr/>
    </dgm:pt>
    <dgm:pt modelId="{A2BAA060-DF0C-428B-A2FC-F875F638E64F}" type="pres">
      <dgm:prSet presAssocID="{771B8822-8B93-4781-AE47-5ACDB1D8D66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0262B070-878A-4874-A986-8D5CBAAD3658}" type="pres">
      <dgm:prSet presAssocID="{C2D64FCA-8E95-4BF1-95AC-54160BE8667B}" presName="hierRoot2" presStyleCnt="0">
        <dgm:presLayoutVars>
          <dgm:hierBranch val="init"/>
        </dgm:presLayoutVars>
      </dgm:prSet>
      <dgm:spPr/>
    </dgm:pt>
    <dgm:pt modelId="{71C7002F-3A4B-40DB-8D15-0EB2F19186DA}" type="pres">
      <dgm:prSet presAssocID="{C2D64FCA-8E95-4BF1-95AC-54160BE8667B}" presName="rootComposite" presStyleCnt="0"/>
      <dgm:spPr/>
    </dgm:pt>
    <dgm:pt modelId="{9B45D2EA-1122-489A-A90D-6A7A80C490AA}" type="pres">
      <dgm:prSet presAssocID="{C2D64FCA-8E95-4BF1-95AC-54160BE8667B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A59B3-32D4-413B-87D4-4107DE798B08}" type="pres">
      <dgm:prSet presAssocID="{C2D64FCA-8E95-4BF1-95AC-54160BE8667B}" presName="rootConnector" presStyleLbl="node2" presStyleIdx="0" presStyleCnt="2"/>
      <dgm:spPr/>
      <dgm:t>
        <a:bodyPr/>
        <a:lstStyle/>
        <a:p>
          <a:endParaRPr lang="en-US"/>
        </a:p>
      </dgm:t>
    </dgm:pt>
    <dgm:pt modelId="{07460302-01EF-4400-A11A-89E58DD10F42}" type="pres">
      <dgm:prSet presAssocID="{C2D64FCA-8E95-4BF1-95AC-54160BE8667B}" presName="hierChild4" presStyleCnt="0"/>
      <dgm:spPr/>
    </dgm:pt>
    <dgm:pt modelId="{A3E15051-76F7-4F8F-A54B-4E95FA2DD87E}" type="pres">
      <dgm:prSet presAssocID="{C2D64FCA-8E95-4BF1-95AC-54160BE8667B}" presName="hierChild5" presStyleCnt="0"/>
      <dgm:spPr/>
    </dgm:pt>
    <dgm:pt modelId="{96484ECE-0A95-47B1-B72C-88D97AB351BB}" type="pres">
      <dgm:prSet presAssocID="{1D15615E-850A-471A-9F19-47B3646AC67D}" presName="Name37" presStyleLbl="parChTrans1D2" presStyleIdx="1" presStyleCnt="2"/>
      <dgm:spPr/>
      <dgm:t>
        <a:bodyPr/>
        <a:lstStyle/>
        <a:p>
          <a:endParaRPr lang="en-US"/>
        </a:p>
      </dgm:t>
    </dgm:pt>
    <dgm:pt modelId="{29AFE0E9-48E5-4B85-A39B-3E7F86EDA3F8}" type="pres">
      <dgm:prSet presAssocID="{55429D55-A723-4838-9809-3A12E1901B2A}" presName="hierRoot2" presStyleCnt="0">
        <dgm:presLayoutVars>
          <dgm:hierBranch val="init"/>
        </dgm:presLayoutVars>
      </dgm:prSet>
      <dgm:spPr/>
    </dgm:pt>
    <dgm:pt modelId="{E46ED815-6EE6-491C-AAEB-47D8F28B5D9A}" type="pres">
      <dgm:prSet presAssocID="{55429D55-A723-4838-9809-3A12E1901B2A}" presName="rootComposite" presStyleCnt="0"/>
      <dgm:spPr/>
    </dgm:pt>
    <dgm:pt modelId="{2D7347E5-A013-4FD0-86C0-8988BDB036F3}" type="pres">
      <dgm:prSet presAssocID="{55429D55-A723-4838-9809-3A12E1901B2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667385C-A8DB-482E-9732-D35BC62D2BB9}" type="pres">
      <dgm:prSet presAssocID="{55429D55-A723-4838-9809-3A12E1901B2A}" presName="rootConnector" presStyleLbl="node2" presStyleIdx="1" presStyleCnt="2"/>
      <dgm:spPr/>
      <dgm:t>
        <a:bodyPr/>
        <a:lstStyle/>
        <a:p>
          <a:endParaRPr lang="en-US"/>
        </a:p>
      </dgm:t>
    </dgm:pt>
    <dgm:pt modelId="{A079B3B4-E060-4BDA-A9C2-13B3DBB8BE4E}" type="pres">
      <dgm:prSet presAssocID="{55429D55-A723-4838-9809-3A12E1901B2A}" presName="hierChild4" presStyleCnt="0"/>
      <dgm:spPr/>
    </dgm:pt>
    <dgm:pt modelId="{29C1C2DF-F5DE-4738-A9DF-BECCAAE12F91}" type="pres">
      <dgm:prSet presAssocID="{55429D55-A723-4838-9809-3A12E1901B2A}" presName="hierChild5" presStyleCnt="0"/>
      <dgm:spPr/>
    </dgm:pt>
    <dgm:pt modelId="{0D69FDF4-5E52-455F-8C45-65AF1DBC1B0E}" type="pres">
      <dgm:prSet presAssocID="{A9E7CC4B-B879-435C-BD2F-61D6A517FCEC}" presName="hierChild3" presStyleCnt="0"/>
      <dgm:spPr/>
    </dgm:pt>
  </dgm:ptLst>
  <dgm:cxnLst>
    <dgm:cxn modelId="{CC1B5AA1-4982-458C-A693-5FBECC535CD8}" type="presOf" srcId="{1D15615E-850A-471A-9F19-47B3646AC67D}" destId="{96484ECE-0A95-47B1-B72C-88D97AB351BB}" srcOrd="0" destOrd="0" presId="urn:microsoft.com/office/officeart/2005/8/layout/orgChart1"/>
    <dgm:cxn modelId="{249F93A8-6111-4F0D-BB9B-875C117BDC14}" type="presOf" srcId="{A9E7CC4B-B879-435C-BD2F-61D6A517FCEC}" destId="{2686FB3E-B03A-4CFB-8D31-53E2213C9440}" srcOrd="1" destOrd="0" presId="urn:microsoft.com/office/officeart/2005/8/layout/orgChart1"/>
    <dgm:cxn modelId="{3DB58321-49AA-48AB-ACC3-B993D0A9D2CA}" type="presOf" srcId="{55429D55-A723-4838-9809-3A12E1901B2A}" destId="{2D7347E5-A013-4FD0-86C0-8988BDB036F3}" srcOrd="0" destOrd="0" presId="urn:microsoft.com/office/officeart/2005/8/layout/orgChart1"/>
    <dgm:cxn modelId="{7137DC0E-9122-49EF-BF15-846CC399EEE4}" type="presOf" srcId="{A9E7CC4B-B879-435C-BD2F-61D6A517FCEC}" destId="{6F011310-51EE-479A-9817-A850EC3A74B6}" srcOrd="0" destOrd="0" presId="urn:microsoft.com/office/officeart/2005/8/layout/orgChart1"/>
    <dgm:cxn modelId="{E5E5BB34-2058-4BEB-9D4C-7AABFBD3E682}" srcId="{A9E7CC4B-B879-435C-BD2F-61D6A517FCEC}" destId="{55429D55-A723-4838-9809-3A12E1901B2A}" srcOrd="1" destOrd="0" parTransId="{1D15615E-850A-471A-9F19-47B3646AC67D}" sibTransId="{A1D7E3CC-4BA0-40A8-AB2A-6CFFBE9385B3}"/>
    <dgm:cxn modelId="{C2065D04-7E2A-48FD-AB28-16A85B8CA861}" type="presOf" srcId="{C2D64FCA-8E95-4BF1-95AC-54160BE8667B}" destId="{9B45D2EA-1122-489A-A90D-6A7A80C490AA}" srcOrd="0" destOrd="0" presId="urn:microsoft.com/office/officeart/2005/8/layout/orgChart1"/>
    <dgm:cxn modelId="{9DF21889-376A-4F48-ADDD-A2CC4A8CAD52}" type="presOf" srcId="{771B8822-8B93-4781-AE47-5ACDB1D8D66E}" destId="{A2BAA060-DF0C-428B-A2FC-F875F638E64F}" srcOrd="0" destOrd="0" presId="urn:microsoft.com/office/officeart/2005/8/layout/orgChart1"/>
    <dgm:cxn modelId="{371A9D6F-722E-4DD1-9A2B-13F37FCCE45F}" srcId="{A9E7CC4B-B879-435C-BD2F-61D6A517FCEC}" destId="{C2D64FCA-8E95-4BF1-95AC-54160BE8667B}" srcOrd="0" destOrd="0" parTransId="{771B8822-8B93-4781-AE47-5ACDB1D8D66E}" sibTransId="{080A5554-7C76-4F03-A358-0250AE0A2EDA}"/>
    <dgm:cxn modelId="{C24D72FA-5046-4820-8BF8-1A0DA7132287}" type="presOf" srcId="{C2D64FCA-8E95-4BF1-95AC-54160BE8667B}" destId="{A85A59B3-32D4-413B-87D4-4107DE798B08}" srcOrd="1" destOrd="0" presId="urn:microsoft.com/office/officeart/2005/8/layout/orgChart1"/>
    <dgm:cxn modelId="{7CBD89C8-2B8C-46C2-A21D-2F359D272E22}" type="presOf" srcId="{91EEA74E-466F-4F7B-AE88-C6F61F50AFA2}" destId="{D66FF96F-660E-42E0-94FA-748979FFEAF7}" srcOrd="0" destOrd="0" presId="urn:microsoft.com/office/officeart/2005/8/layout/orgChart1"/>
    <dgm:cxn modelId="{FB972285-C009-4305-BE16-AE597B74FF80}" srcId="{91EEA74E-466F-4F7B-AE88-C6F61F50AFA2}" destId="{A9E7CC4B-B879-435C-BD2F-61D6A517FCEC}" srcOrd="0" destOrd="0" parTransId="{A041F4BF-5E80-4D2C-9696-C4061C50EC28}" sibTransId="{63C78412-3B05-4A42-861C-50193D2256CF}"/>
    <dgm:cxn modelId="{E7D1E733-095C-4947-BA14-ACCB11F1854C}" type="presOf" srcId="{55429D55-A723-4838-9809-3A12E1901B2A}" destId="{4667385C-A8DB-482E-9732-D35BC62D2BB9}" srcOrd="1" destOrd="0" presId="urn:microsoft.com/office/officeart/2005/8/layout/orgChart1"/>
    <dgm:cxn modelId="{D16239C6-982E-4C59-8EC1-1A23137D499A}" type="presParOf" srcId="{D66FF96F-660E-42E0-94FA-748979FFEAF7}" destId="{BDDC1936-C038-472B-A8BD-56E3A100EFCE}" srcOrd="0" destOrd="0" presId="urn:microsoft.com/office/officeart/2005/8/layout/orgChart1"/>
    <dgm:cxn modelId="{B10FEA13-8B4C-4EA3-A3E3-C833A5F30DDB}" type="presParOf" srcId="{BDDC1936-C038-472B-A8BD-56E3A100EFCE}" destId="{9818C3E0-441D-439B-BCF1-F0B8FDF88FB9}" srcOrd="0" destOrd="0" presId="urn:microsoft.com/office/officeart/2005/8/layout/orgChart1"/>
    <dgm:cxn modelId="{4A056C5D-4A98-457B-A80F-2B1E0FC0D1B7}" type="presParOf" srcId="{9818C3E0-441D-439B-BCF1-F0B8FDF88FB9}" destId="{6F011310-51EE-479A-9817-A850EC3A74B6}" srcOrd="0" destOrd="0" presId="urn:microsoft.com/office/officeart/2005/8/layout/orgChart1"/>
    <dgm:cxn modelId="{F01F1D35-BD0A-48A0-A2C9-5D87ECB95E5B}" type="presParOf" srcId="{9818C3E0-441D-439B-BCF1-F0B8FDF88FB9}" destId="{2686FB3E-B03A-4CFB-8D31-53E2213C9440}" srcOrd="1" destOrd="0" presId="urn:microsoft.com/office/officeart/2005/8/layout/orgChart1"/>
    <dgm:cxn modelId="{A2F03DD5-165E-43D3-885F-CD5B8BF5810D}" type="presParOf" srcId="{BDDC1936-C038-472B-A8BD-56E3A100EFCE}" destId="{408F6AE5-DC9E-4A28-9B9A-1CFEB819A6AE}" srcOrd="1" destOrd="0" presId="urn:microsoft.com/office/officeart/2005/8/layout/orgChart1"/>
    <dgm:cxn modelId="{B1E91F1E-493D-489B-A7BB-82AE3CF5D288}" type="presParOf" srcId="{408F6AE5-DC9E-4A28-9B9A-1CFEB819A6AE}" destId="{A2BAA060-DF0C-428B-A2FC-F875F638E64F}" srcOrd="0" destOrd="0" presId="urn:microsoft.com/office/officeart/2005/8/layout/orgChart1"/>
    <dgm:cxn modelId="{70D6F95E-7DD9-4C7C-8887-CDCED95A47BB}" type="presParOf" srcId="{408F6AE5-DC9E-4A28-9B9A-1CFEB819A6AE}" destId="{0262B070-878A-4874-A986-8D5CBAAD3658}" srcOrd="1" destOrd="0" presId="urn:microsoft.com/office/officeart/2005/8/layout/orgChart1"/>
    <dgm:cxn modelId="{1D69DFBB-ABFA-4461-AD90-87B733485B8E}" type="presParOf" srcId="{0262B070-878A-4874-A986-8D5CBAAD3658}" destId="{71C7002F-3A4B-40DB-8D15-0EB2F19186DA}" srcOrd="0" destOrd="0" presId="urn:microsoft.com/office/officeart/2005/8/layout/orgChart1"/>
    <dgm:cxn modelId="{3D4B8054-681B-4C20-8C44-D1BC83A85D32}" type="presParOf" srcId="{71C7002F-3A4B-40DB-8D15-0EB2F19186DA}" destId="{9B45D2EA-1122-489A-A90D-6A7A80C490AA}" srcOrd="0" destOrd="0" presId="urn:microsoft.com/office/officeart/2005/8/layout/orgChart1"/>
    <dgm:cxn modelId="{78A72CE4-E214-4693-A830-B834DA7BBF72}" type="presParOf" srcId="{71C7002F-3A4B-40DB-8D15-0EB2F19186DA}" destId="{A85A59B3-32D4-413B-87D4-4107DE798B08}" srcOrd="1" destOrd="0" presId="urn:microsoft.com/office/officeart/2005/8/layout/orgChart1"/>
    <dgm:cxn modelId="{C86814FB-85E6-4478-A0EC-FC617D498FFE}" type="presParOf" srcId="{0262B070-878A-4874-A986-8D5CBAAD3658}" destId="{07460302-01EF-4400-A11A-89E58DD10F42}" srcOrd="1" destOrd="0" presId="urn:microsoft.com/office/officeart/2005/8/layout/orgChart1"/>
    <dgm:cxn modelId="{063394C2-AFD6-4AC5-8A9B-6917E586AFFD}" type="presParOf" srcId="{0262B070-878A-4874-A986-8D5CBAAD3658}" destId="{A3E15051-76F7-4F8F-A54B-4E95FA2DD87E}" srcOrd="2" destOrd="0" presId="urn:microsoft.com/office/officeart/2005/8/layout/orgChart1"/>
    <dgm:cxn modelId="{8CE7E326-F566-4ABC-9CA7-20F315B3CFF0}" type="presParOf" srcId="{408F6AE5-DC9E-4A28-9B9A-1CFEB819A6AE}" destId="{96484ECE-0A95-47B1-B72C-88D97AB351BB}" srcOrd="2" destOrd="0" presId="urn:microsoft.com/office/officeart/2005/8/layout/orgChart1"/>
    <dgm:cxn modelId="{E74687E1-4A53-4099-937F-8252846DDA69}" type="presParOf" srcId="{408F6AE5-DC9E-4A28-9B9A-1CFEB819A6AE}" destId="{29AFE0E9-48E5-4B85-A39B-3E7F86EDA3F8}" srcOrd="3" destOrd="0" presId="urn:microsoft.com/office/officeart/2005/8/layout/orgChart1"/>
    <dgm:cxn modelId="{2639DB6E-A494-4071-838E-B0EBD06DFFE1}" type="presParOf" srcId="{29AFE0E9-48E5-4B85-A39B-3E7F86EDA3F8}" destId="{E46ED815-6EE6-491C-AAEB-47D8F28B5D9A}" srcOrd="0" destOrd="0" presId="urn:microsoft.com/office/officeart/2005/8/layout/orgChart1"/>
    <dgm:cxn modelId="{86AFD001-ADFA-4778-8320-A473098A390B}" type="presParOf" srcId="{E46ED815-6EE6-491C-AAEB-47D8F28B5D9A}" destId="{2D7347E5-A013-4FD0-86C0-8988BDB036F3}" srcOrd="0" destOrd="0" presId="urn:microsoft.com/office/officeart/2005/8/layout/orgChart1"/>
    <dgm:cxn modelId="{D5969215-9AEA-447C-A522-E1F10256B48F}" type="presParOf" srcId="{E46ED815-6EE6-491C-AAEB-47D8F28B5D9A}" destId="{4667385C-A8DB-482E-9732-D35BC62D2BB9}" srcOrd="1" destOrd="0" presId="urn:microsoft.com/office/officeart/2005/8/layout/orgChart1"/>
    <dgm:cxn modelId="{583473A2-64D4-48AC-9093-35F8C8374EFE}" type="presParOf" srcId="{29AFE0E9-48E5-4B85-A39B-3E7F86EDA3F8}" destId="{A079B3B4-E060-4BDA-A9C2-13B3DBB8BE4E}" srcOrd="1" destOrd="0" presId="urn:microsoft.com/office/officeart/2005/8/layout/orgChart1"/>
    <dgm:cxn modelId="{E6997062-B89B-40B7-B20E-8597CA633028}" type="presParOf" srcId="{29AFE0E9-48E5-4B85-A39B-3E7F86EDA3F8}" destId="{29C1C2DF-F5DE-4738-A9DF-BECCAAE12F91}" srcOrd="2" destOrd="0" presId="urn:microsoft.com/office/officeart/2005/8/layout/orgChart1"/>
    <dgm:cxn modelId="{BD931BFE-01C4-431C-AC8E-E7C475DBC496}" type="presParOf" srcId="{BDDC1936-C038-472B-A8BD-56E3A100EFCE}" destId="{0D69FDF4-5E52-455F-8C45-65AF1DBC1B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484ECE-0A95-47B1-B72C-88D97AB351BB}">
      <dsp:nvSpPr>
        <dsp:cNvPr id="0" name=""/>
        <dsp:cNvSpPr/>
      </dsp:nvSpPr>
      <dsp:spPr>
        <a:xfrm>
          <a:off x="3543300" y="1758968"/>
          <a:ext cx="1939061" cy="673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531"/>
              </a:lnTo>
              <a:lnTo>
                <a:pt x="1939061" y="336531"/>
              </a:lnTo>
              <a:lnTo>
                <a:pt x="1939061" y="67306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AA060-DF0C-428B-A2FC-F875F638E64F}">
      <dsp:nvSpPr>
        <dsp:cNvPr id="0" name=""/>
        <dsp:cNvSpPr/>
      </dsp:nvSpPr>
      <dsp:spPr>
        <a:xfrm>
          <a:off x="1604238" y="1758968"/>
          <a:ext cx="1939061" cy="673062"/>
        </a:xfrm>
        <a:custGeom>
          <a:avLst/>
          <a:gdLst/>
          <a:ahLst/>
          <a:cxnLst/>
          <a:rect l="0" t="0" r="0" b="0"/>
          <a:pathLst>
            <a:path>
              <a:moveTo>
                <a:pt x="1939061" y="0"/>
              </a:moveTo>
              <a:lnTo>
                <a:pt x="1939061" y="336531"/>
              </a:lnTo>
              <a:lnTo>
                <a:pt x="0" y="336531"/>
              </a:lnTo>
              <a:lnTo>
                <a:pt x="0" y="673062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011310-51EE-479A-9817-A850EC3A74B6}">
      <dsp:nvSpPr>
        <dsp:cNvPr id="0" name=""/>
        <dsp:cNvSpPr/>
      </dsp:nvSpPr>
      <dsp:spPr>
        <a:xfrm>
          <a:off x="1940769" y="156438"/>
          <a:ext cx="3205060" cy="160253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বচন</a:t>
          </a:r>
          <a:endParaRPr lang="en-US" sz="8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940769" y="156438"/>
        <a:ext cx="3205060" cy="1602530"/>
      </dsp:txXfrm>
    </dsp:sp>
    <dsp:sp modelId="{9B45D2EA-1122-489A-A90D-6A7A80C490AA}">
      <dsp:nvSpPr>
        <dsp:cNvPr id="0" name=""/>
        <dsp:cNvSpPr/>
      </dsp:nvSpPr>
      <dsp:spPr>
        <a:xfrm>
          <a:off x="1708" y="2432031"/>
          <a:ext cx="3205060" cy="16025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kern="1200" dirty="0" err="1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rPr>
            <a:t>একবচন</a:t>
          </a:r>
          <a:endParaRPr lang="en-US" sz="8000" kern="1200" dirty="0">
            <a:solidFill>
              <a:srgbClr val="FF0066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708" y="2432031"/>
        <a:ext cx="3205060" cy="1602530"/>
      </dsp:txXfrm>
    </dsp:sp>
    <dsp:sp modelId="{2D7347E5-A013-4FD0-86C0-8988BDB036F3}">
      <dsp:nvSpPr>
        <dsp:cNvPr id="0" name=""/>
        <dsp:cNvSpPr/>
      </dsp:nvSpPr>
      <dsp:spPr>
        <a:xfrm>
          <a:off x="3879831" y="2432031"/>
          <a:ext cx="3205060" cy="160253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3556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0" kern="1200" dirty="0" err="1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বহুবচন</a:t>
          </a:r>
          <a:endParaRPr lang="en-US" sz="8000" kern="12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79831" y="2432031"/>
        <a:ext cx="3205060" cy="16025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2FF11-237C-4F92-A8F4-2E2C71BEB3CC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D7A07-2DCE-42C3-8640-8D3D24ED2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11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19921-8059-458E-B29E-2840881A3A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11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২ </a:t>
            </a:r>
            <a:r>
              <a:rPr lang="en-US" dirty="0" err="1" smtClean="0"/>
              <a:t>মিনিটে</a:t>
            </a:r>
            <a:r>
              <a:rPr lang="en-US" dirty="0" smtClean="0"/>
              <a:t> </a:t>
            </a:r>
            <a:r>
              <a:rPr lang="en-US" dirty="0" err="1" smtClean="0"/>
              <a:t>লিখবে</a:t>
            </a:r>
            <a:r>
              <a:rPr lang="en-US" dirty="0" smtClean="0"/>
              <a:t> ও ১ </a:t>
            </a:r>
            <a:r>
              <a:rPr lang="en-US" dirty="0" err="1" smtClean="0"/>
              <a:t>মিনিটে</a:t>
            </a:r>
            <a:r>
              <a:rPr lang="en-US" dirty="0" smtClean="0"/>
              <a:t> </a:t>
            </a:r>
            <a:r>
              <a:rPr lang="en-US" dirty="0" err="1" smtClean="0"/>
              <a:t>মূল্যায়ণ</a:t>
            </a:r>
            <a:r>
              <a:rPr lang="en-US" dirty="0" smtClean="0"/>
              <a:t>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D7A07-2DCE-42C3-8640-8D3D24ED2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7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68413" y="1143000"/>
            <a:ext cx="43211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২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লিখবে</a:t>
            </a:r>
            <a:r>
              <a:rPr lang="en-US" dirty="0"/>
              <a:t> ও ১ </a:t>
            </a:r>
            <a:r>
              <a:rPr lang="en-US" dirty="0" err="1"/>
              <a:t>মিনিটে</a:t>
            </a:r>
            <a:r>
              <a:rPr lang="en-US" dirty="0"/>
              <a:t> </a:t>
            </a:r>
            <a:r>
              <a:rPr lang="en-US" dirty="0" err="1"/>
              <a:t>মূল্যায়ণ</a:t>
            </a:r>
            <a:r>
              <a:rPr lang="en-US" dirty="0"/>
              <a:t>।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BC07D0-BFB7-48FF-A40F-4F04D920152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44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28700" y="685800"/>
            <a:ext cx="48006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শিক্ষার্থীরা যে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Option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বেছে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নিবে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সেই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Option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টিতে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ক্লিক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করবেন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।</a:t>
            </a:r>
            <a:r>
              <a:rPr lang="bn-BD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শিক্ষক প্রয়োজনে মূল্যায়নের প্রশ্ন পরিবর্তন করে নিতে পারেন।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0FED-172F-444E-9FE0-9AC8D572451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2023" y="182879"/>
            <a:ext cx="9217152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4109" y="882376"/>
            <a:ext cx="7848981" cy="292608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6256" y="3869636"/>
            <a:ext cx="6904690" cy="13881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558195" y="3733800"/>
            <a:ext cx="648081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41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4" y="2057400"/>
            <a:ext cx="7774886" cy="403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4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762000"/>
            <a:ext cx="1830229" cy="541020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762000"/>
            <a:ext cx="5850731" cy="5410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4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4" y="2057400"/>
            <a:ext cx="7774886" cy="40386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56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309" y="1173575"/>
            <a:ext cx="7848981" cy="2926080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6568" y="4154520"/>
            <a:ext cx="6905663" cy="136380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560196" y="4020408"/>
            <a:ext cx="648081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983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3" y="2057399"/>
            <a:ext cx="3744468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5744" y="2057400"/>
            <a:ext cx="3744468" cy="402336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001511"/>
            <a:ext cx="3744468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2721483"/>
            <a:ext cx="3744468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6974" y="1999032"/>
            <a:ext cx="3744468" cy="777240"/>
          </a:xfrm>
          <a:prstGeom prst="rect">
            <a:avLst/>
          </a:prstGeo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36974" y="2719322"/>
            <a:ext cx="3744468" cy="3383280"/>
          </a:xfrm>
          <a:prstGeom prst="rect">
            <a:avLst/>
          </a:prstGeo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4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609600"/>
            <a:ext cx="7776972" cy="135636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79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pPr/>
              <a:t>10/7/2020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চ</a:t>
            </a:r>
            <a:r>
              <a:rPr lang="as-IN"/>
              <a:t>ট</a:t>
            </a:r>
            <a:r>
              <a:rPr lang="en-US"/>
              <a:t>্</a:t>
            </a:r>
            <a:r>
              <a:rPr lang="as-IN"/>
              <a:t>ট</a:t>
            </a:r>
            <a:r>
              <a:rPr lang="en-US"/>
              <a:t>গ</a:t>
            </a:r>
            <a:r>
              <a:rPr lang="as-IN"/>
              <a:t>্</a:t>
            </a:r>
            <a:r>
              <a:rPr lang="en-US"/>
              <a:t>র</a:t>
            </a:r>
            <a:r>
              <a:rPr lang="as-IN"/>
              <a:t>া</a:t>
            </a:r>
            <a:r>
              <a:rPr lang="en-US"/>
              <a:t>ম </a:t>
            </a:r>
            <a:r>
              <a:rPr lang="as-IN"/>
              <a:t>অ</a:t>
            </a:r>
            <a:r>
              <a:rPr lang="en-US"/>
              <a:t>ন</a:t>
            </a:r>
            <a:r>
              <a:rPr lang="as-IN"/>
              <a:t>ল</a:t>
            </a:r>
            <a:r>
              <a:rPr lang="en-US"/>
              <a:t>া</a:t>
            </a:r>
            <a:r>
              <a:rPr lang="as-IN"/>
              <a:t>ই</a:t>
            </a:r>
            <a:r>
              <a:rPr lang="en-US"/>
              <a:t>ন </a:t>
            </a:r>
            <a:r>
              <a:rPr lang="as-IN"/>
              <a:t>স</a:t>
            </a:r>
            <a:r>
              <a:rPr lang="en-US"/>
              <a:t>্</a:t>
            </a:r>
            <a:r>
              <a:rPr lang="as-IN"/>
              <a:t>ক</a:t>
            </a:r>
            <a:r>
              <a:rPr lang="en-US"/>
              <a:t>ু</a:t>
            </a:r>
            <a:r>
              <a:rPr lang="as-IN"/>
              <a:t>ল</a:t>
            </a:r>
            <a:endParaRPr lang="en-US"/>
          </a:p>
          <a:p>
            <a:r>
              <a:rPr lang="as-IN" sz="2000">
                <a:solidFill>
                  <a:schemeClr val="tx1"/>
                </a:solidFill>
              </a:rPr>
              <a:t>ব</a:t>
            </a:r>
            <a:r>
              <a:rPr lang="en-US" sz="2000">
                <a:solidFill>
                  <a:schemeClr val="tx1"/>
                </a:solidFill>
              </a:rPr>
              <a:t>াং</a:t>
            </a:r>
            <a:r>
              <a:rPr lang="as-IN" sz="2000">
                <a:solidFill>
                  <a:schemeClr val="tx1"/>
                </a:solidFill>
              </a:rPr>
              <a:t>ল</a:t>
            </a:r>
            <a:r>
              <a:rPr lang="en-US" sz="2000">
                <a:solidFill>
                  <a:schemeClr val="tx1"/>
                </a:solidFill>
              </a:rPr>
              <a:t>া </a:t>
            </a:r>
            <a:r>
              <a:rPr lang="as-IN" sz="2000">
                <a:solidFill>
                  <a:schemeClr val="tx1"/>
                </a:solidFill>
              </a:rPr>
              <a:t>ব</a:t>
            </a:r>
            <a:r>
              <a:rPr lang="en-US" sz="2000">
                <a:solidFill>
                  <a:schemeClr val="tx1"/>
                </a:solidFill>
              </a:rPr>
              <a:t>্</a:t>
            </a:r>
            <a:r>
              <a:rPr lang="as-IN" sz="2000">
                <a:solidFill>
                  <a:schemeClr val="tx1"/>
                </a:solidFill>
              </a:rPr>
              <a:t>য</a:t>
            </a:r>
            <a:r>
              <a:rPr lang="en-US" sz="2000">
                <a:solidFill>
                  <a:schemeClr val="tx1"/>
                </a:solidFill>
              </a:rPr>
              <a:t>া</a:t>
            </a:r>
            <a:r>
              <a:rPr lang="as-IN" sz="2000">
                <a:solidFill>
                  <a:schemeClr val="tx1"/>
                </a:solidFill>
              </a:rPr>
              <a:t>ক</a:t>
            </a:r>
            <a:r>
              <a:rPr lang="en-US" sz="2000">
                <a:solidFill>
                  <a:schemeClr val="tx1"/>
                </a:solidFill>
              </a:rPr>
              <a:t>র</a:t>
            </a:r>
            <a:r>
              <a:rPr lang="as-IN" sz="2000">
                <a:solidFill>
                  <a:schemeClr val="tx1"/>
                </a:solidFill>
              </a:rPr>
              <a:t>ণ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as-IN" sz="2000">
                <a:solidFill>
                  <a:schemeClr val="tx1"/>
                </a:solidFill>
              </a:rPr>
              <a:t>ও</a:t>
            </a:r>
            <a:r>
              <a:rPr lang="en-US" sz="2000">
                <a:solidFill>
                  <a:schemeClr val="tx1"/>
                </a:solidFill>
              </a:rPr>
              <a:t> </a:t>
            </a:r>
            <a:r>
              <a:rPr lang="as-IN" sz="2000">
                <a:solidFill>
                  <a:schemeClr val="tx1"/>
                </a:solidFill>
              </a:rPr>
              <a:t>ন</a:t>
            </a:r>
            <a:r>
              <a:rPr lang="en-US" sz="2000">
                <a:solidFill>
                  <a:schemeClr val="tx1"/>
                </a:solidFill>
              </a:rPr>
              <a:t>ি</a:t>
            </a:r>
            <a:r>
              <a:rPr lang="as-IN" sz="2000">
                <a:solidFill>
                  <a:schemeClr val="tx1"/>
                </a:solidFill>
              </a:rPr>
              <a:t>র</a:t>
            </a:r>
            <a:r>
              <a:rPr lang="en-US" sz="2000">
                <a:solidFill>
                  <a:schemeClr val="tx1"/>
                </a:solidFill>
              </a:rPr>
              <a:t>্</a:t>
            </a:r>
            <a:r>
              <a:rPr lang="as-IN" sz="2000">
                <a:solidFill>
                  <a:schemeClr val="tx1"/>
                </a:solidFill>
              </a:rPr>
              <a:t>ম</a:t>
            </a:r>
            <a:r>
              <a:rPr lang="en-US" sz="2000">
                <a:solidFill>
                  <a:schemeClr val="tx1"/>
                </a:solidFill>
              </a:rPr>
              <a:t>ি</a:t>
            </a:r>
            <a:r>
              <a:rPr lang="as-IN" sz="2000">
                <a:solidFill>
                  <a:schemeClr val="tx1"/>
                </a:solidFill>
              </a:rPr>
              <a:t>ত</a:t>
            </a:r>
            <a:r>
              <a:rPr lang="en-US" sz="2000">
                <a:solidFill>
                  <a:schemeClr val="tx1"/>
                </a:solidFill>
              </a:rPr>
              <a:t>ি </a:t>
            </a:r>
          </a:p>
          <a:p>
            <a:r>
              <a:rPr lang="as-IN" sz="2000">
                <a:solidFill>
                  <a:schemeClr val="tx1"/>
                </a:solidFill>
              </a:rPr>
              <a:t>৮</a:t>
            </a:r>
            <a:r>
              <a:rPr lang="en-US" sz="2000">
                <a:solidFill>
                  <a:schemeClr val="tx1"/>
                </a:solidFill>
              </a:rPr>
              <a:t>ম শ</a:t>
            </a:r>
            <a:r>
              <a:rPr lang="as-IN" sz="2000">
                <a:solidFill>
                  <a:schemeClr val="tx1"/>
                </a:solidFill>
              </a:rPr>
              <a:t>্</a:t>
            </a:r>
            <a:r>
              <a:rPr lang="en-US" sz="2000">
                <a:solidFill>
                  <a:schemeClr val="tx1"/>
                </a:solidFill>
              </a:rPr>
              <a:t>র</a:t>
            </a:r>
            <a:r>
              <a:rPr lang="as-IN" sz="2000">
                <a:solidFill>
                  <a:schemeClr val="tx1"/>
                </a:solidFill>
              </a:rPr>
              <a:t>ে</a:t>
            </a:r>
            <a:r>
              <a:rPr lang="en-US" sz="2000">
                <a:solidFill>
                  <a:schemeClr val="tx1"/>
                </a:solidFill>
              </a:rPr>
              <a:t>ণ</a:t>
            </a:r>
            <a:r>
              <a:rPr lang="as-IN" sz="2000">
                <a:solidFill>
                  <a:schemeClr val="tx1"/>
                </a:solidFill>
              </a:rPr>
              <a:t>ি</a:t>
            </a:r>
            <a:r>
              <a:rPr lang="en-US" sz="200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83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97280"/>
            <a:ext cx="2976372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5780" y="1097280"/>
            <a:ext cx="4357120" cy="46634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3" y="2834640"/>
            <a:ext cx="2976372" cy="2926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097280"/>
            <a:ext cx="2976372" cy="173736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0063" y="1069848"/>
            <a:ext cx="4470588" cy="4645153"/>
          </a:xfrm>
          <a:prstGeom prst="rect">
            <a:avLst/>
          </a:prstGeo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3" y="2834640"/>
            <a:ext cx="2976372" cy="28803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00110" y="6223830"/>
            <a:ext cx="1834146" cy="365125"/>
          </a:xfrm>
          <a:prstGeom prst="rect">
            <a:avLst/>
          </a:prstGeom>
        </p:spPr>
        <p:txBody>
          <a:bodyPr/>
          <a:lstStyle/>
          <a:p>
            <a:fld id="{42DEE67C-3CC9-4DF9-90E2-A565138CF41E}" type="datetimeFigureOut">
              <a:rPr lang="en-US" smtClean="0"/>
              <a:t>10/7/2020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09954" y="6223830"/>
            <a:ext cx="3715248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47006" y="6223830"/>
            <a:ext cx="1343646" cy="365125"/>
          </a:xfrm>
          <a:prstGeom prst="rect">
            <a:avLst/>
          </a:prstGeom>
        </p:spPr>
        <p:txBody>
          <a:bodyPr/>
          <a:lstStyle/>
          <a:p>
            <a:fld id="{0E9DE3A7-E009-46B9-9BEB-00BA74AA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8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6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52400"/>
            <a:ext cx="9296400" cy="6591300"/>
          </a:xfrm>
          <a:prstGeom prst="rect">
            <a:avLst/>
          </a:prstGeom>
          <a:solidFill>
            <a:srgbClr val="00B0F0">
              <a:alpha val="54000"/>
            </a:srgbClr>
          </a:solidFill>
          <a:ln w="12700"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1916CE5-EB0C-487C-A1BB-CC764AFA3E34}"/>
              </a:ext>
            </a:extLst>
          </p:cNvPr>
          <p:cNvSpPr/>
          <p:nvPr userDrawn="1"/>
        </p:nvSpPr>
        <p:spPr>
          <a:xfrm>
            <a:off x="354874" y="304800"/>
            <a:ext cx="8915400" cy="6324599"/>
          </a:xfrm>
          <a:prstGeom prst="rect">
            <a:avLst/>
          </a:prstGeom>
          <a:solidFill>
            <a:schemeClr val="bg1"/>
          </a:solidFill>
          <a:ln w="12700">
            <a:noFill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96FB0E9-B7C4-438F-8B8F-0CEF8E28EC1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948797">
            <a:off x="8446523" y="6914"/>
            <a:ext cx="1071563" cy="107156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0F46F0DB-E75A-4CBA-86B0-F40C680D341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87813">
            <a:off x="88118" y="31512"/>
            <a:ext cx="1071563" cy="107156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0BEC3671-51E8-4A5E-9212-36EFD318841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72712">
            <a:off x="120125" y="5859073"/>
            <a:ext cx="1071563" cy="107156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="" xmlns:a16="http://schemas.microsoft.com/office/drawing/2014/main" id="{145CA34B-6FD0-4233-B7DA-0867A002E8D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05523">
            <a:off x="8462887" y="5872087"/>
            <a:ext cx="1071563" cy="107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24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5410"/>
            <a:ext cx="8534401" cy="624399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67888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60070" y="879901"/>
            <a:ext cx="856107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62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একবচন</a:t>
            </a:r>
            <a:r>
              <a:rPr lang="en-US" sz="462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মাত্র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একবচন</a:t>
            </a:r>
            <a:r>
              <a:rPr lang="en-US" sz="42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060" y="3405810"/>
            <a:ext cx="7840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0120" y="3965880"/>
            <a:ext cx="7840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4200" b="1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পাচ্ছি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" y="4605960"/>
            <a:ext cx="78409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মেয়ে</a:t>
            </a:r>
            <a:r>
              <a:rPr lang="en-US" sz="4200" b="1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গাইছে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276600"/>
            <a:ext cx="3603014" cy="2286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6470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Vertical 3">
            <a:extLst>
              <a:ext uri="{FF2B5EF4-FFF2-40B4-BE49-F238E27FC236}">
                <a16:creationId xmlns="" xmlns:a16="http://schemas.microsoft.com/office/drawing/2014/main" id="{10453E59-2A7D-48D7-B979-58BC2B166F8B}"/>
              </a:ext>
            </a:extLst>
          </p:cNvPr>
          <p:cNvSpPr/>
          <p:nvPr/>
        </p:nvSpPr>
        <p:spPr>
          <a:xfrm>
            <a:off x="592528" y="1532018"/>
            <a:ext cx="8111343" cy="4778514"/>
          </a:xfrm>
          <a:prstGeom prst="verticalScroll">
            <a:avLst>
              <a:gd name="adj" fmla="val 6346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58FADBD-7DF8-4A7B-982C-E6C650F6CB1B}"/>
              </a:ext>
            </a:extLst>
          </p:cNvPr>
          <p:cNvSpPr txBox="1"/>
          <p:nvPr/>
        </p:nvSpPr>
        <p:spPr>
          <a:xfrm>
            <a:off x="1108857" y="2057400"/>
            <a:ext cx="750174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রূপের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ছুটি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রীতা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শিখতে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গেছে</a:t>
            </a:r>
            <a:r>
              <a:rPr lang="en-US" sz="4000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টি,টা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খানা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খানি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গাছা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40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যেমনঃ-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মেয়েটি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চালাক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কলমটা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E9D421-84A2-4E05-8DBC-9EE0659150FF}"/>
              </a:ext>
            </a:extLst>
          </p:cNvPr>
          <p:cNvSpPr txBox="1"/>
          <p:nvPr/>
        </p:nvSpPr>
        <p:spPr>
          <a:xfrm>
            <a:off x="2971800" y="409041"/>
            <a:ext cx="4114653" cy="70788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একবচন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="" xmlns:a16="http://schemas.microsoft.com/office/drawing/2014/main" id="{466F68E1-A780-4800-A158-2174505B0492}"/>
              </a:ext>
            </a:extLst>
          </p:cNvPr>
          <p:cNvSpPr/>
          <p:nvPr/>
        </p:nvSpPr>
        <p:spPr>
          <a:xfrm>
            <a:off x="4625339" y="1151018"/>
            <a:ext cx="533400" cy="381000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245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89867" y="569472"/>
            <a:ext cx="5873486" cy="1005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341" dirty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434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1236518" y="4518660"/>
            <a:ext cx="7374082" cy="1882140"/>
          </a:xfrm>
          <a:prstGeom prst="cloudCallout">
            <a:avLst>
              <a:gd name="adj1" fmla="val 16530"/>
              <a:gd name="adj2" fmla="val -2288"/>
            </a:avLst>
          </a:prstGeom>
          <a:gradFill flip="none" rotWithShape="1">
            <a:gsLst>
              <a:gs pos="42000">
                <a:srgbClr val="F59BF1"/>
              </a:gs>
              <a:gs pos="0">
                <a:srgbClr val="0070C0">
                  <a:tint val="66000"/>
                  <a:satMod val="160000"/>
                </a:srgbClr>
              </a:gs>
              <a:gs pos="67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441050" algn="l"/>
              </a:tabLst>
            </a:pP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উপায়ে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একবচন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প্রকাশ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উদাহরণসহ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63" y="1727702"/>
            <a:ext cx="3949675" cy="2790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6379C09-1DCD-4D4A-879C-3783455616F8}"/>
              </a:ext>
            </a:extLst>
          </p:cNvPr>
          <p:cNvSpPr txBox="1"/>
          <p:nvPr/>
        </p:nvSpPr>
        <p:spPr>
          <a:xfrm>
            <a:off x="6982691" y="2240918"/>
            <a:ext cx="233048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73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473" dirty="0">
                <a:latin typeface="NikoshBAN" panose="02000000000000000000" pitchFamily="2" charset="0"/>
                <a:cs typeface="NikoshBAN" panose="02000000000000000000" pitchFamily="2" charset="0"/>
              </a:rPr>
              <a:t>- ৩ </a:t>
            </a:r>
            <a:r>
              <a:rPr lang="en-US" sz="3473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473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41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5745" y="418030"/>
            <a:ext cx="8624456" cy="1809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400" u="sng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বহুবচন</a:t>
            </a:r>
            <a:r>
              <a:rPr lang="en-US" sz="4400" u="sng" dirty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4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বহুবচন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744" y="2075624"/>
            <a:ext cx="13487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587425"/>
            <a:ext cx="7078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গরুর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লয়ে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7909" y="5586680"/>
            <a:ext cx="35585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</a:t>
            </a:r>
            <a:r>
              <a:rPr lang="en-US" sz="3200" b="1" u="sng" dirty="0" err="1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ফুটবল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খেলছে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801D488A-0164-4263-A963-2E2A760DAC9E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59"/>
          <a:stretch/>
        </p:blipFill>
        <p:spPr>
          <a:xfrm>
            <a:off x="5146955" y="2819785"/>
            <a:ext cx="3657600" cy="256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Picture 1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35" y="2771105"/>
            <a:ext cx="3657600" cy="2560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210089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croll: Vertical 3">
            <a:extLst>
              <a:ext uri="{FF2B5EF4-FFF2-40B4-BE49-F238E27FC236}">
                <a16:creationId xmlns="" xmlns:a16="http://schemas.microsoft.com/office/drawing/2014/main" id="{10453E59-2A7D-48D7-B979-58BC2B166F8B}"/>
              </a:ext>
            </a:extLst>
          </p:cNvPr>
          <p:cNvSpPr/>
          <p:nvPr/>
        </p:nvSpPr>
        <p:spPr>
          <a:xfrm>
            <a:off x="1066800" y="1532018"/>
            <a:ext cx="7637071" cy="4778514"/>
          </a:xfrm>
          <a:prstGeom prst="verticalScroll">
            <a:avLst>
              <a:gd name="adj" fmla="val 6346"/>
            </a:avLst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58FADBD-7DF8-4A7B-982C-E6C650F6CB1B}"/>
              </a:ext>
            </a:extLst>
          </p:cNvPr>
          <p:cNvSpPr txBox="1"/>
          <p:nvPr/>
        </p:nvSpPr>
        <p:spPr>
          <a:xfrm>
            <a:off x="1489857" y="2090440"/>
            <a:ext cx="7044543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,এরা ,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গুলি,দের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বিভক্তি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করেঃ</a:t>
            </a:r>
            <a:r>
              <a:rPr lang="en-US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4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en-US" sz="44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4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এরা-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শ্রমিকেরা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ধর্মঘট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ডেকেছে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6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ছেলেগুলো</a:t>
            </a:r>
            <a:r>
              <a:rPr lang="en-US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খুব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হৈচৈ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করছে</a:t>
            </a:r>
            <a:r>
              <a:rPr lang="en-US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4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E9D421-84A2-4E05-8DBC-9EE0659150FF}"/>
              </a:ext>
            </a:extLst>
          </p:cNvPr>
          <p:cNvSpPr txBox="1"/>
          <p:nvPr/>
        </p:nvSpPr>
        <p:spPr>
          <a:xfrm>
            <a:off x="2971800" y="409041"/>
            <a:ext cx="4114653" cy="707886"/>
          </a:xfrm>
          <a:prstGeom prst="rect">
            <a:avLst/>
          </a:prstGeom>
          <a:noFill/>
          <a:ln w="381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বহুবচন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="" xmlns:a16="http://schemas.microsoft.com/office/drawing/2014/main" id="{466F68E1-A780-4800-A158-2174505B0492}"/>
              </a:ext>
            </a:extLst>
          </p:cNvPr>
          <p:cNvSpPr/>
          <p:nvPr/>
        </p:nvSpPr>
        <p:spPr>
          <a:xfrm>
            <a:off x="4625339" y="1151018"/>
            <a:ext cx="533400" cy="381000"/>
          </a:xfrm>
          <a:prstGeom prst="downArrow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7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extBox 1" descr="Water droplets"/>
          <p:cNvSpPr>
            <a:spLocks noChangeArrowheads="1"/>
          </p:cNvSpPr>
          <p:nvPr/>
        </p:nvSpPr>
        <p:spPr bwMode="auto">
          <a:xfrm>
            <a:off x="3357562" y="315686"/>
            <a:ext cx="3043238" cy="815542"/>
          </a:xfrm>
          <a:prstGeom prst="roundRect">
            <a:avLst>
              <a:gd name="adj" fmla="val 16667"/>
            </a:avLst>
          </a:prstGeom>
          <a:solidFill>
            <a:schemeClr val="accent2">
              <a:lumMod val="40000"/>
              <a:lumOff val="60000"/>
            </a:schemeClr>
          </a:solidFill>
          <a:ln w="38100" algn="ctr">
            <a:solidFill>
              <a:srgbClr val="0000FF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190" b="1" dirty="0">
                <a:latin typeface="NikoshBAN" pitchFamily="2" charset="0"/>
                <a:cs typeface="NikoshBAN" pitchFamily="2" charset="0"/>
              </a:rPr>
              <a:t>দল</a:t>
            </a:r>
            <a:r>
              <a:rPr lang="bn-IN" sz="4190" b="1" dirty="0">
                <a:latin typeface="NikoshBAN" pitchFamily="2" charset="0"/>
                <a:cs typeface="NikoshBAN" pitchFamily="2" charset="0"/>
              </a:rPr>
              <a:t>গত</a:t>
            </a:r>
            <a:r>
              <a:rPr lang="bn-BD" sz="4190" b="1" dirty="0">
                <a:latin typeface="NikoshBAN" pitchFamily="2" charset="0"/>
                <a:cs typeface="NikoshBAN" pitchFamily="2" charset="0"/>
              </a:rPr>
              <a:t> কাজ</a:t>
            </a:r>
            <a:endParaRPr lang="en-US" sz="4190" b="1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985127"/>
              </p:ext>
            </p:extLst>
          </p:nvPr>
        </p:nvGraphicFramePr>
        <p:xfrm>
          <a:off x="533400" y="3349173"/>
          <a:ext cx="8610600" cy="295365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05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53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117600">
                <a:tc>
                  <a:txBody>
                    <a:bodyPr/>
                    <a:lstStyle/>
                    <a:p>
                      <a:pPr algn="ctr"/>
                      <a:r>
                        <a:rPr lang="bn-IN" sz="4200" dirty="0"/>
                        <a:t>    </a:t>
                      </a:r>
                      <a:r>
                        <a:rPr lang="bn-IN" sz="5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দল- ‘ ক ’ </a:t>
                      </a:r>
                      <a:endParaRPr lang="en-US" sz="42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T="47897" marB="47897">
                    <a:solidFill>
                      <a:srgbClr val="FF0066">
                        <a:alpha val="56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500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দল- ‘ খ ’ </a:t>
                      </a:r>
                      <a:endParaRPr lang="en-US" sz="5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marT="47897" marB="47897">
                    <a:solidFill>
                      <a:srgbClr val="00B0F0">
                        <a:alpha val="48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36057"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3400" b="1" dirty="0" err="1" smtClean="0">
                          <a:latin typeface="NikoshBAN" pitchFamily="2" charset="0"/>
                          <a:cs typeface="NikoshBAN" pitchFamily="2" charset="0"/>
                        </a:rPr>
                        <a:t>বহুবচন</a:t>
                      </a:r>
                      <a:r>
                        <a:rPr lang="en-US" sz="3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err="1" smtClean="0">
                          <a:latin typeface="NikoshBAN" pitchFamily="2" charset="0"/>
                          <a:cs typeface="NikoshBAN" pitchFamily="2" charset="0"/>
                        </a:rPr>
                        <a:t>কাকে</a:t>
                      </a:r>
                      <a:r>
                        <a:rPr lang="en-US" sz="3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err="1">
                          <a:latin typeface="NikoshBAN" pitchFamily="2" charset="0"/>
                          <a:cs typeface="NikoshBAN" pitchFamily="2" charset="0"/>
                        </a:rPr>
                        <a:t>বলে</a:t>
                      </a:r>
                      <a:r>
                        <a:rPr lang="en-US" sz="3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err="1">
                          <a:latin typeface="NikoshBAN" pitchFamily="2" charset="0"/>
                          <a:cs typeface="NikoshBAN" pitchFamily="2" charset="0"/>
                        </a:rPr>
                        <a:t>উদাহরণ</a:t>
                      </a:r>
                      <a:r>
                        <a:rPr lang="en-US" sz="3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err="1">
                          <a:latin typeface="NikoshBAN" pitchFamily="2" charset="0"/>
                          <a:cs typeface="NikoshBAN" pitchFamily="2" charset="0"/>
                        </a:rPr>
                        <a:t>সহ</a:t>
                      </a:r>
                      <a:r>
                        <a:rPr lang="en-US" sz="3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IN" sz="3400" b="1" dirty="0">
                          <a:latin typeface="NikoshBAN" pitchFamily="2" charset="0"/>
                          <a:cs typeface="NikoshBAN" pitchFamily="2" charset="0"/>
                        </a:rPr>
                        <a:t>লিখ। </a:t>
                      </a:r>
                      <a:endParaRPr lang="en-US" sz="34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algn="ctr"/>
                      <a:endParaRPr lang="en-US" sz="1500" dirty="0"/>
                    </a:p>
                  </a:txBody>
                  <a:tcPr marT="47897" marB="47897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-45720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3400" b="1" dirty="0" err="1" smtClean="0">
                          <a:latin typeface="NikoshBAN" pitchFamily="2" charset="0"/>
                          <a:cs typeface="NikoshBAN" pitchFamily="2" charset="0"/>
                        </a:rPr>
                        <a:t>বহুবচন</a:t>
                      </a:r>
                      <a:r>
                        <a:rPr lang="en-US" sz="3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প্রকাশের</a:t>
                      </a:r>
                      <a:r>
                        <a:rPr lang="en-US" sz="3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২টি </a:t>
                      </a:r>
                      <a:r>
                        <a:rPr lang="en-US" sz="3400" b="1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উপায়</a:t>
                      </a:r>
                      <a:r>
                        <a:rPr lang="en-US" sz="34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err="1">
                          <a:latin typeface="NikoshBAN" pitchFamily="2" charset="0"/>
                          <a:cs typeface="NikoshBAN" pitchFamily="2" charset="0"/>
                        </a:rPr>
                        <a:t>উদাহরণসহ</a:t>
                      </a:r>
                      <a:r>
                        <a:rPr lang="en-US" sz="34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3400" b="1" dirty="0" err="1">
                          <a:latin typeface="NikoshBAN" pitchFamily="2" charset="0"/>
                          <a:cs typeface="NikoshBAN" pitchFamily="2" charset="0"/>
                        </a:rPr>
                        <a:t>লিখ</a:t>
                      </a:r>
                      <a:r>
                        <a:rPr lang="en-US" sz="3400" b="1" dirty="0">
                          <a:latin typeface="NikoshBAN" pitchFamily="2" charset="0"/>
                          <a:cs typeface="NikoshBAN" pitchFamily="2" charset="0"/>
                        </a:rPr>
                        <a:t>।</a:t>
                      </a:r>
                    </a:p>
                    <a:p>
                      <a:pPr algn="ctr"/>
                      <a:endParaRPr lang="en-US" sz="1500" dirty="0"/>
                    </a:p>
                  </a:txBody>
                  <a:tcPr marT="47897" marB="47897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914C48C-45D1-4345-8030-21182F2E925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599" y="1237130"/>
            <a:ext cx="3657600" cy="210747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6C0FE25-0320-4DF3-BB1C-D14D54F9BAA0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1" y="1203647"/>
            <a:ext cx="3657600" cy="2107474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73743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640080" y="1570585"/>
            <a:ext cx="7360920" cy="88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ব্যাকরণে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’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336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bn-BD" sz="3360" dirty="0">
                <a:latin typeface="NikoshBAN" pitchFamily="2" charset="0"/>
                <a:cs typeface="NikoshBAN" pitchFamily="2" charset="0"/>
              </a:rPr>
              <a:t>?</a:t>
            </a:r>
            <a:endParaRPr lang="en-US" sz="336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398485" y="2310811"/>
            <a:ext cx="2777857" cy="64566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330289" y="2310811"/>
            <a:ext cx="2794160" cy="6456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খ)</a:t>
            </a:r>
            <a:r>
              <a:rPr lang="bn-IN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বাগধারা</a:t>
            </a:r>
            <a:endParaRPr lang="en-US" sz="3360" dirty="0">
              <a:solidFill>
                <a:srgbClr val="002060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398485" y="3298031"/>
            <a:ext cx="2790830" cy="6160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(গ) 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বিভক্তি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368734" y="3276600"/>
            <a:ext cx="2778920" cy="6160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36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336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3400" y="4038600"/>
            <a:ext cx="8856722" cy="88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মিলে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বহুবচন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409077" y="806856"/>
            <a:ext cx="3311513" cy="7819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50130" y="3048000"/>
            <a:ext cx="560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  <p:sp>
        <p:nvSpPr>
          <p:cNvPr id="2" name="Oval 1"/>
          <p:cNvSpPr/>
          <p:nvPr/>
        </p:nvSpPr>
        <p:spPr>
          <a:xfrm>
            <a:off x="7086600" y="439190"/>
            <a:ext cx="1600200" cy="1542010"/>
          </a:xfrm>
          <a:prstGeom prst="ellipse">
            <a:avLst/>
          </a:prstGeom>
          <a:solidFill>
            <a:srgbClr val="FFC000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89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সঠিক উত্তরের জন্য এখানে ক্লিক করুন </a:t>
            </a:r>
            <a:endParaRPr lang="en-US" sz="189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6082" y="5715000"/>
            <a:ext cx="8003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√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8337E4F-5262-4C3E-9C62-6F02F0CF36E0}"/>
              </a:ext>
            </a:extLst>
          </p:cNvPr>
          <p:cNvSpPr/>
          <p:nvPr/>
        </p:nvSpPr>
        <p:spPr>
          <a:xfrm>
            <a:off x="1425056" y="4876800"/>
            <a:ext cx="2891575" cy="73636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(ক)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6E3718D-696D-4BD8-AD32-60B1E61D79CC}"/>
              </a:ext>
            </a:extLst>
          </p:cNvPr>
          <p:cNvSpPr/>
          <p:nvPr/>
        </p:nvSpPr>
        <p:spPr>
          <a:xfrm>
            <a:off x="5337810" y="4899857"/>
            <a:ext cx="2832260" cy="7133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bn-BD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আনি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3C871BF3-0AAF-4BD2-8737-DAB20BFA5BA5}"/>
              </a:ext>
            </a:extLst>
          </p:cNvPr>
          <p:cNvSpPr/>
          <p:nvPr/>
        </p:nvSpPr>
        <p:spPr>
          <a:xfrm>
            <a:off x="5356859" y="5854400"/>
            <a:ext cx="2828450" cy="69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খানা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824DD36E-C909-4DF4-9695-724A28E6DAF0}"/>
              </a:ext>
            </a:extLst>
          </p:cNvPr>
          <p:cNvSpPr/>
          <p:nvPr/>
        </p:nvSpPr>
        <p:spPr>
          <a:xfrm>
            <a:off x="1440510" y="5794424"/>
            <a:ext cx="2828450" cy="6988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200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32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এরা </a:t>
            </a:r>
          </a:p>
        </p:txBody>
      </p:sp>
    </p:spTree>
    <p:extLst>
      <p:ext uri="{BB962C8B-B14F-4D97-AF65-F5344CB8AC3E}">
        <p14:creationId xmlns:p14="http://schemas.microsoft.com/office/powerpoint/2010/main" val="27880628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18" grpId="0"/>
      <p:bldP spid="3" grpId="0"/>
      <p:bldP spid="19" grpId="0"/>
      <p:bldP spid="16" grpId="0" animBg="1"/>
      <p:bldP spid="20" grpId="0" animBg="1"/>
      <p:bldP spid="25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extBox 1"/>
          <p:cNvSpPr>
            <a:spLocks noChangeArrowheads="1"/>
          </p:cNvSpPr>
          <p:nvPr/>
        </p:nvSpPr>
        <p:spPr bwMode="auto">
          <a:xfrm>
            <a:off x="2878693" y="561950"/>
            <a:ext cx="3198733" cy="817245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57150" algn="ctr">
            <a:solidFill>
              <a:srgbClr val="7030A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bn-BD" sz="42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330" y="1588771"/>
            <a:ext cx="3760470" cy="24795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457200" y="4229100"/>
            <a:ext cx="8641080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জীবনে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বচনের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;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নিজের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ভাষায়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লিখবে</a:t>
            </a:r>
            <a:r>
              <a:rPr lang="en-US" sz="4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200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405058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A8BB457-C4AF-4DE7-B264-70A66B0F52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" y="533400"/>
            <a:ext cx="8138160" cy="579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27432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8000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en-US" sz="8000" i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r>
              <a:rPr lang="en-US" sz="80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8000" i="1" dirty="0" err="1">
                <a:solidFill>
                  <a:srgbClr val="049A0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8000" i="1" dirty="0">
                <a:solidFill>
                  <a:srgbClr val="049A0B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8000" i="1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8000" i="1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8000" i="1" dirty="0" err="1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8000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316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386160"/>
            <a:ext cx="6400800" cy="151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219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9219" b="1" dirty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9219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ই</a:t>
            </a:r>
            <a:r>
              <a:rPr lang="en-US" sz="9219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9219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219" b="1" dirty="0">
                <a:solidFill>
                  <a:srgbClr val="00CC00"/>
                </a:solidFill>
                <a:latin typeface="NikoshBAN" pitchFamily="2" charset="0"/>
                <a:cs typeface="NikoshBAN" pitchFamily="2" charset="0"/>
              </a:rPr>
              <a:t>শু</a:t>
            </a:r>
            <a:r>
              <a:rPr lang="en-US" sz="9219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ভে</a:t>
            </a:r>
            <a:r>
              <a:rPr lang="en-US" sz="9219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চ্ছা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5C56139-95F1-4B36-98A6-F1A142909D8E}"/>
              </a:ext>
            </a:extLst>
          </p:cNvPr>
          <p:cNvSpPr txBox="1"/>
          <p:nvPr/>
        </p:nvSpPr>
        <p:spPr>
          <a:xfrm>
            <a:off x="1905000" y="1752602"/>
            <a:ext cx="8001000" cy="1511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219" b="1" dirty="0" err="1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9219" b="1" dirty="0">
                <a:solidFill>
                  <a:srgbClr val="008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219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endParaRPr lang="en-US" sz="9219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15D2F0C-16D9-4D39-8C0E-FD681E521F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071914"/>
            <a:ext cx="6400800" cy="6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0393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1034143"/>
            <a:ext cx="2377440" cy="3161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4" name="Group 3"/>
          <p:cNvGrpSpPr/>
          <p:nvPr/>
        </p:nvGrpSpPr>
        <p:grpSpPr>
          <a:xfrm>
            <a:off x="190500" y="4434280"/>
            <a:ext cx="9029700" cy="3111754"/>
            <a:chOff x="419100" y="3201889"/>
            <a:chExt cx="9029700" cy="2970311"/>
          </a:xfrm>
        </p:grpSpPr>
        <p:grpSp>
          <p:nvGrpSpPr>
            <p:cNvPr id="5" name="Group 4"/>
            <p:cNvGrpSpPr/>
            <p:nvPr/>
          </p:nvGrpSpPr>
          <p:grpSpPr>
            <a:xfrm>
              <a:off x="419100" y="3432990"/>
              <a:ext cx="4191000" cy="2739210"/>
              <a:chOff x="4648200" y="2438401"/>
              <a:chExt cx="4191000" cy="2739210"/>
            </a:xfrm>
          </p:grpSpPr>
          <p:sp>
            <p:nvSpPr>
              <p:cNvPr id="7" name="Rounded Rectangle 6"/>
              <p:cNvSpPr/>
              <p:nvPr/>
            </p:nvSpPr>
            <p:spPr>
              <a:xfrm>
                <a:off x="4648200" y="2438401"/>
                <a:ext cx="4191000" cy="2739210"/>
              </a:xfrm>
              <a:prstGeom prst="roundRect">
                <a:avLst/>
              </a:prstGeom>
              <a:noFill/>
              <a:ln w="762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86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953000" y="2521565"/>
                <a:ext cx="3657600" cy="64204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3771" dirty="0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990600" y="3201889"/>
              <a:ext cx="3886200" cy="16268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bn-IN" sz="4190" i="1" dirty="0">
                  <a:latin typeface="NikoshBAN" pitchFamily="2" charset="0"/>
                  <a:cs typeface="NikoshBAN" pitchFamily="2" charset="0"/>
                </a:rPr>
                <a:t>রফরফের নুর ছিদ্দিকা</a:t>
              </a:r>
            </a:p>
            <a:p>
              <a:r>
                <a:rPr lang="bn-IN" sz="3352" i="1" dirty="0">
                  <a:latin typeface="NikoshBAN" pitchFamily="2" charset="0"/>
                  <a:cs typeface="NikoshBAN" pitchFamily="2" charset="0"/>
                </a:rPr>
                <a:t>সহকারী শিক্ষক </a:t>
              </a:r>
            </a:p>
            <a:p>
              <a:r>
                <a:rPr lang="bn-IN" sz="2933" i="1" dirty="0">
                  <a:latin typeface="NikoshBAN" pitchFamily="2" charset="0"/>
                  <a:cs typeface="NikoshBAN" pitchFamily="2" charset="0"/>
                </a:rPr>
                <a:t>পলোগ্রাউন্ড বহুমূখী উচ্চ বিদ্যালয়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86400" y="3232905"/>
              <a:ext cx="3962400" cy="199609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771" i="1" dirty="0">
                  <a:latin typeface="NikoshBAN" pitchFamily="2" charset="0"/>
                  <a:cs typeface="NikoshBAN" pitchFamily="2" charset="0"/>
                </a:rPr>
                <a:t>বাংলা </a:t>
              </a:r>
              <a:r>
                <a:rPr lang="en-US" sz="3771" i="1" dirty="0" err="1">
                  <a:latin typeface="NikoshBAN" pitchFamily="2" charset="0"/>
                  <a:cs typeface="NikoshBAN" pitchFamily="2" charset="0"/>
                </a:rPr>
                <a:t>ব্যাকরণ</a:t>
              </a:r>
              <a:r>
                <a:rPr lang="en-US" sz="3771" i="1" dirty="0">
                  <a:latin typeface="NikoshBAN" pitchFamily="2" charset="0"/>
                  <a:cs typeface="NikoshBAN" pitchFamily="2" charset="0"/>
                </a:rPr>
                <a:t> ও </a:t>
              </a:r>
              <a:r>
                <a:rPr lang="en-US" sz="3771" i="1" dirty="0" err="1">
                  <a:latin typeface="NikoshBAN" pitchFamily="2" charset="0"/>
                  <a:cs typeface="NikoshBAN" pitchFamily="2" charset="0"/>
                </a:rPr>
                <a:t>নির্মিতি</a:t>
              </a:r>
              <a:r>
                <a:rPr lang="en-US" sz="3771" i="1" dirty="0">
                  <a:latin typeface="NikoshBAN" pitchFamily="2" charset="0"/>
                  <a:cs typeface="NikoshBAN" pitchFamily="2" charset="0"/>
                </a:rPr>
                <a:t>  </a:t>
              </a:r>
              <a:endParaRPr lang="bn-IN" sz="3771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3352" i="1" dirty="0">
                  <a:latin typeface="NikoshBAN" pitchFamily="2" charset="0"/>
                  <a:cs typeface="NikoshBAN" pitchFamily="2" charset="0"/>
                </a:rPr>
                <a:t>8ম </a:t>
              </a:r>
              <a:r>
                <a:rPr lang="en-US" sz="3352" i="1" dirty="0" err="1">
                  <a:latin typeface="NikoshBAN" pitchFamily="2" charset="0"/>
                  <a:cs typeface="NikoshBAN" pitchFamily="2" charset="0"/>
                </a:rPr>
                <a:t>শ্রেণি</a:t>
              </a:r>
              <a:r>
                <a:rPr lang="en-US" sz="3352" i="1" dirty="0">
                  <a:latin typeface="NikoshBAN" pitchFamily="2" charset="0"/>
                  <a:cs typeface="NikoshBAN" pitchFamily="2" charset="0"/>
                </a:rPr>
                <a:t> </a:t>
              </a:r>
              <a:endParaRPr lang="bn-IN" sz="3352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933" i="1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933" i="1" dirty="0" err="1">
                  <a:latin typeface="NikoshBAN" pitchFamily="2" charset="0"/>
                  <a:cs typeface="NikoshBAN" pitchFamily="2" charset="0"/>
                </a:rPr>
                <a:t>পাঠ</a:t>
              </a:r>
              <a:r>
                <a:rPr lang="en-US" sz="2933" i="1" dirty="0">
                  <a:latin typeface="NikoshBAN" pitchFamily="2" charset="0"/>
                  <a:cs typeface="NikoshBAN" pitchFamily="2" charset="0"/>
                </a:rPr>
                <a:t>- </a:t>
              </a:r>
              <a:r>
                <a:rPr lang="en-US" sz="2933" i="1" dirty="0" smtClean="0">
                  <a:latin typeface="NikoshBAN" pitchFamily="2" charset="0"/>
                  <a:cs typeface="NikoshBAN" pitchFamily="2" charset="0"/>
                </a:rPr>
                <a:t>৪.২ </a:t>
              </a:r>
              <a:endParaRPr lang="en-US" sz="2933" i="1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en-US" sz="2933" i="1" dirty="0">
                  <a:latin typeface="NikoshBAN" pitchFamily="2" charset="0"/>
                  <a:cs typeface="NikoshBAN" pitchFamily="2" charset="0"/>
                </a:rPr>
                <a:t>সময়ঃ-৪৫ </a:t>
              </a:r>
              <a:r>
                <a:rPr lang="en-US" sz="2933" i="1" dirty="0" err="1">
                  <a:latin typeface="NikoshBAN" pitchFamily="2" charset="0"/>
                  <a:cs typeface="NikoshBAN" pitchFamily="2" charset="0"/>
                </a:rPr>
                <a:t>মিনিট</a:t>
              </a:r>
              <a:endParaRPr lang="bn-IN" sz="2933" i="1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22" r="21555"/>
          <a:stretch/>
        </p:blipFill>
        <p:spPr>
          <a:xfrm>
            <a:off x="4493418" y="748407"/>
            <a:ext cx="840582" cy="549282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B7C00A0-AA51-4AF7-ADEB-2934A5F3B25F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338" y="1076204"/>
            <a:ext cx="2377440" cy="316121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2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027222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4191000"/>
            <a:ext cx="3086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এক,দুই,তিন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5497BE01-807D-43D8-A598-213B54489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09599"/>
            <a:ext cx="5486400" cy="3419341"/>
          </a:xfrm>
          <a:prstGeom prst="rect">
            <a:avLst/>
          </a:prstGeom>
          <a:ln w="762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6AD27060-853E-4D63-847D-F643CCB4371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96" b="9756"/>
          <a:stretch/>
        </p:blipFill>
        <p:spPr>
          <a:xfrm>
            <a:off x="1905000" y="609600"/>
            <a:ext cx="5486400" cy="3426157"/>
          </a:xfrm>
          <a:prstGeom prst="rect">
            <a:avLst/>
          </a:prstGeom>
          <a:ln w="762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7641A88C-8377-4542-AD38-6E1E60AE5F2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074"/>
          <a:stretch/>
        </p:blipFill>
        <p:spPr>
          <a:xfrm>
            <a:off x="1905000" y="609600"/>
            <a:ext cx="5486400" cy="3405227"/>
          </a:xfrm>
          <a:prstGeom prst="rect">
            <a:avLst/>
          </a:prstGeom>
          <a:ln w="762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04779C9-2937-4725-9E0A-16568B38B75F}"/>
              </a:ext>
            </a:extLst>
          </p:cNvPr>
          <p:cNvSpPr txBox="1"/>
          <p:nvPr/>
        </p:nvSpPr>
        <p:spPr>
          <a:xfrm>
            <a:off x="4613564" y="4191000"/>
            <a:ext cx="137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টি,টা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024F68F-B264-471B-873F-26FB4DD0D882}"/>
              </a:ext>
            </a:extLst>
          </p:cNvPr>
          <p:cNvSpPr txBox="1"/>
          <p:nvPr/>
        </p:nvSpPr>
        <p:spPr>
          <a:xfrm>
            <a:off x="7010400" y="41910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51595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7018" y="5159514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95400" y="4960441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ধারণাকে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ব্যাকরণের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ভাষায়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811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1108710"/>
            <a:ext cx="6000750" cy="383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890" dirty="0"/>
              <a:t> </a:t>
            </a:r>
            <a:endParaRPr lang="en-US" sz="1890" dirty="0"/>
          </a:p>
        </p:txBody>
      </p:sp>
      <p:sp>
        <p:nvSpPr>
          <p:cNvPr id="4" name="Rectangle 3"/>
          <p:cNvSpPr/>
          <p:nvPr/>
        </p:nvSpPr>
        <p:spPr>
          <a:xfrm>
            <a:off x="76200" y="1278403"/>
            <a:ext cx="81762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sz="1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3348990"/>
            <a:ext cx="5181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পৃষ্ঠা</a:t>
            </a:r>
            <a:r>
              <a:rPr lang="en-US" sz="8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২৯ ও ৩০  </a:t>
            </a:r>
            <a:endParaRPr lang="en-US" sz="8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71" b="80736" l="60461" r="826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843" t="24755" r="14464" b="22957"/>
          <a:stretch/>
        </p:blipFill>
        <p:spPr>
          <a:xfrm rot="20628356">
            <a:off x="1214417" y="2756530"/>
            <a:ext cx="2162611" cy="30060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6BC7328-953C-49DC-81BA-3289ED23D2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971" b="80736" l="60461" r="8261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436" t="24767" r="14871" b="22954"/>
          <a:stretch/>
        </p:blipFill>
        <p:spPr>
          <a:xfrm rot="20423481">
            <a:off x="4195007" y="4501505"/>
            <a:ext cx="2162955" cy="300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6374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8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97 -0.21689 L 0.16997 -0.21666 C 0.17576 -0.21759 0.18171 -0.21805 0.1875 -0.21898 C 0.19047 -0.21944 0.19328 -0.2206 0.19626 -0.22106 C 0.20155 -0.22199 0.20701 -0.22245 0.21246 -0.22314 C 0.22024 -0.22685 0.21346 -0.22407 0.22404 -0.22731 C 0.23727 -0.23125 0.22156 -0.22731 0.23875 -0.23125 C 0.2457 -0.23078 0.25281 -0.23217 0.25926 -0.22939 C 0.26074 -0.2287 0.25876 -0.22476 0.25777 -0.22314 C 0.25678 -0.22129 0.25479 -0.2206 0.25347 -0.21898 C 0.24917 -0.21435 0.24983 -0.21226 0.24603 -0.20462 C 0.24438 -0.20115 0.24239 -0.19768 0.24024 -0.19444 C 0.23842 -0.19166 0.23594 -0.18958 0.23445 -0.18634 C 0.23247 -0.18217 0.23148 -0.17662 0.2285 -0.17407 L 0.21974 -0.16574 C 0.21825 -0.16435 0.21693 -0.1625 0.21528 -0.16157 L 0.21098 -0.15949 C 0.20122 -0.14606 0.21164 -0.15879 0.20221 -0.15138 C 0.19907 -0.14907 0.19328 -0.14328 0.19328 -0.14305 L 0.23445 -0.1412 C 0.23776 -0.14027 0.23925 -0.13425 0.24173 -0.13078 C 0.24371 -0.12824 0.2452 -0.12476 0.24752 -0.12268 C 0.25363 -0.11689 0.25066 -0.12037 0.25645 -0.1125 C 0.2581 -0.10787 0.26074 -0.10162 0.26074 -0.09606 C 0.26074 -0.09328 0.25975 -0.0905 0.25926 -0.08773 C 0.25826 -0.08981 0.25645 -0.09143 0.25645 -0.09398 C 0.25595 -0.10555 0.25678 -0.11736 0.25777 -0.12893 C 0.25826 -0.13379 0.25992 -0.13842 0.26074 -0.14328 C 0.26174 -0.14861 0.26289 -0.15416 0.26372 -0.15949 C 0.26438 -0.16365 0.26438 -0.16782 0.26521 -0.17199 C 0.26587 -0.17546 0.26719 -0.1787 0.26802 -0.18217 C 0.2705 -0.19143 0.26868 -0.18564 0.271 -0.19652 C 0.27199 -0.20069 0.27397 -0.20879 0.27397 -0.20856 C 0.27199 -0.23101 0.27629 -0.22546 0.26802 -0.22314 C 0.26719 -0.22291 0.2662 -0.22314 0.26521 -0.22314 L 0.28125 -0.21898 C 0.27976 -0.21226 0.27844 -0.20532 0.27695 -0.19861 C 0.27645 -0.19652 0.27579 -0.19444 0.27546 -0.19236 C 0.2748 -0.18912 0.27447 -0.18564 0.27397 -0.18217 C 0.27348 -0.17939 0.27298 -0.17662 0.27248 -0.17407 C 0.26868 -0.14861 0.27133 -0.16087 0.26802 -0.14722 C 0.26852 -0.1412 0.26785 -0.13449 0.26951 -0.12893 C 0.27017 -0.12685 0.27265 -0.128 0.27397 -0.12685 C 0.28323 -0.11898 0.26835 -0.12569 0.28274 -0.1206 C 0.28472 -0.11921 0.2867 -0.11805 0.28869 -0.11643 C 0.29018 -0.11527 0.2915 -0.11365 0.29299 -0.1125 C 0.29431 -0.11157 0.29596 -0.11111 0.29745 -0.11041 C 0.30125 -0.11111 0.30572 -0.10972 0.30919 -0.1125 C 0.31217 -0.11504 0.3125 -0.12129 0.31498 -0.12476 L 0.31944 -0.13078 C 0.31994 -0.13356 0.31994 -0.13657 0.32093 -0.13912 C 0.32143 -0.14074 0.32324 -0.14143 0.32374 -0.14328 C 0.32473 -0.14583 0.32473 -0.14861 0.32523 -0.15138 C 0.32374 -0.15277 0.32225 -0.15393 0.32093 -0.15555 C 0.31977 -0.15671 0.31911 -0.15856 0.31795 -0.15949 C 0.31564 -0.16203 0.31316 -0.16388 0.31051 -0.16574 C 0.29927 -0.17453 0.31018 -0.16597 0.29894 -0.17199 C 0.29679 -0.17291 0.29497 -0.17453 0.29299 -0.17592 C 0.29199 -0.17731 0.291 -0.1787 0.29001 -0.18009 C 0.28902 -0.18194 0.28836 -0.18449 0.2872 -0.18634 C 0.28588 -0.18796 0.28422 -0.18888 0.28274 -0.19027 L 0.27976 -0.19861 L 0.27827 -0.20671 C 0.28274 -0.2074 0.2872 -0.20833 0.2915 -0.20879 C 0.29844 -0.20972 0.30522 -0.20995 0.312 -0.21087 C 0.31465 -0.21134 0.33829 -0.21643 0.34424 -0.21689 C 0.37301 -0.22013 0.37847 -0.21898 0.4117 -0.21898 L 0.36921 -0.15763 C 0.36871 -0.15138 0.36938 -0.1449 0.36772 -0.13912 C 0.36723 -0.13703 0.36491 -0.13703 0.36342 -0.13703 C 0.36127 -0.13703 0.35945 -0.13842 0.35747 -0.13912 C 0.35218 -0.1412 0.3535 -0.14074 0.34871 -0.14513 C 0.3492 -0.14791 0.3492 -0.15092 0.3502 -0.15347 C 0.35168 -0.15763 0.35449 -0.15833 0.35747 -0.15949 C 0.35945 -0.16041 0.36144 -0.16087 0.36342 -0.16157 C 0.36491 -0.16226 0.36623 -0.16319 0.36772 -0.16365 C 0.3702 -0.16458 0.37268 -0.16504 0.37516 -0.16574 C 0.37897 -0.16504 0.3831 -0.1655 0.38674 -0.16365 C 0.38872 -0.16273 0.38955 -0.15925 0.3912 -0.15763 C 0.39252 -0.15625 0.39418 -0.15625 0.39567 -0.15555 L 0.40145 -0.14328 C 0.40443 -0.13703 0.40509 -0.13611 0.4074 -0.12893 C 0.4079 -0.12685 0.40823 -0.12476 0.40873 -0.12268 C 0.40922 -0.13703 0.40955 -0.15138 0.41022 -0.16574 C 0.41055 -0.17199 0.41121 -0.178 0.4117 -0.18425 C 0.4122 -0.19097 0.41253 -0.19791 0.41319 -0.20462 C 0.41352 -0.20879 0.41369 -0.21296 0.41468 -0.21689 C 0.41518 -0.21944 0.41584 -0.22291 0.41766 -0.22314 C 0.42873 -0.225 0.44014 -0.22314 0.45139 -0.22314 L 0.45139 -0.22291 " pathEditMode="relative" rAng="0" ptsTypes="AAAAAAAAAAAAAAAAAAAAAAAAAAAAAAAAAAAAAAAAAAAAAAAAAAAAAAAAAAAAAAAAAAAAAAAAAAAAAAAAAAAAAAAAAA">
                                      <p:cBhvr>
                                        <p:cTn id="10" dur="2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71" y="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6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0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34 -0.20324 L -0.04034 -0.20301 C -0.03753 -0.2074 -0.03538 -0.21296 -0.03158 -0.21551 C -0.02711 -0.21875 -0.01703 -0.21967 -0.01703 -0.21944 C -0.01256 -0.21898 -0.00826 -0.21736 -0.0038 -0.21759 C 0.00381 -0.21828 0.01571 -0.21666 0.00943 -0.22986 C 0.00844 -0.23194 0.00645 -0.23264 0.00496 -0.23402 C -0.01488 -0.21551 -0.00016 -0.23171 0.00348 -0.15208 C 0.00529 -0.11412 0.00496 -0.15231 0.00496 -0.12523 L -0.02877 -0.19722 C -0.01802 -0.19838 -0.01438 -0.19629 -0.00678 -0.20324 C -0.00562 -0.2044 -0.00496 -0.20625 -0.0038 -0.2074 C 0.001 -0.21273 0.00066 -0.20879 0.00066 -0.21365 L -0.00826 -0.13773 C -0.00529 -0.13287 -0.00314 -0.12685 0.00066 -0.12338 C 0.00348 -0.12037 0.00761 -0.12106 0.01092 -0.11921 C 0.0134 -0.11759 0.01555 -0.11481 0.01819 -0.11296 C 0.02497 -0.10833 0.02067 -0.11365 0.02398 -0.10879 L 0.00794 -0.22592 C 0.01207 -0.21759 0.01736 -0.20902 0.01968 -0.19907 C 0.02365 -0.1824 0.01736 -0.19051 0.02547 -0.18287 C 0.02728 -0.1831 0.03687 -0.18426 0.04018 -0.1868 C 0.04134 -0.18796 0.04233 -0.18935 0.04316 -0.19097 C 0.04481 -0.19421 0.04613 -0.19768 0.04746 -0.20115 C 0.04812 -0.20324 0.04845 -0.20532 0.04894 -0.2074 C 0.04845 -0.20949 0.04861 -0.21227 0.04746 -0.21365 C 0.04729 -0.21365 0.03555 -0.22014 0.04316 -0.20949 C 0.04415 -0.20787 0.04597 -0.2081 0.04746 -0.2074 C 0.04646 -0.21527 0.04465 -0.2456 0.03869 -0.25671 C 0.0377 -0.25833 0.03572 -0.2581 0.03423 -0.25856 C 0.03621 -0.23958 0.03324 -0.24768 0.04316 -0.23402 L 0.04746 -0.22801 C 0.04795 -0.22315 0.04845 -0.21828 0.04894 -0.21365 C 0.0501 -0.20231 0.05176 -0.19861 0.04894 -0.1868 C 0.04845 -0.18495 0.04713 -0.18379 0.04597 -0.18287 C 0.04415 -0.18102 0.042 -0.18009 0.04018 -0.1787 C 0.03869 -0.17754 0.03721 -0.17592 0.03572 -0.17453 C 0.03671 -0.16944 0.03687 -0.15717 0.04316 -0.15602 C 0.04547 -0.15555 0.04795 -0.1574 0.05043 -0.1581 C 0.05192 -0.16296 0.05357 -0.16759 0.05473 -0.17245 C 0.05903 -0.18935 0.06002 -0.20231 0.05622 -0.22176 C 0.05572 -0.22453 0.05242 -0.22315 0.05043 -0.22384 C 0.04894 -0.22523 0.04762 -0.22685 0.04597 -0.22801 C 0.04134 -0.23078 0.03621 -0.2324 0.03142 -0.23402 L 0.02695 -0.23819 L 0.04448 -0.22176 C 0.05291 -0.22245 0.06118 -0.22268 0.06945 -0.22384 C 0.07738 -0.22477 0.0797 -0.23102 0.08846 -0.23402 C 0.09375 -0.23588 0.09921 -0.23541 0.10467 -0.23611 C 0.10648 -0.2375 0.1126 -0.23958 0.11045 -0.24027 C 0.10665 -0.24166 0.10252 -0.24004 0.09871 -0.23819 C 0.09541 -0.23657 0.08995 -0.22986 0.08995 -0.22963 C 0.08846 -0.21227 0.08863 -0.19398 0.08549 -0.17662 C 0.08334 -0.16365 0.08416 -0.17129 0.08416 -0.15393 L 0.08268 -0.17662 L 0.10896 -0.18078 L 0.1207 -0.18287 L 0.15592 -0.22176 C 0.17113 -0.2169 0.17213 -0.22152 0.17924 -0.20949 C 0.18039 -0.20764 0.18122 -0.20532 0.18221 -0.20324 C 0.18023 -0.19722 0.17907 -0.19027 0.17643 -0.18472 C 0.17461 -0.18125 0.17146 -0.1794 0.16898 -0.17662 C 0.16369 -0.17014 0.15824 -0.15856 0.15146 -0.15602 L 0.14567 -0.15393 C 0.14617 -0.15671 0.14518 -0.1618 0.14716 -0.16227 C 0.15691 -0.16458 0.1632 -0.15833 0.17047 -0.15208 C 0.17196 -0.15069 0.17361 -0.14953 0.17494 -0.14791 C 0.17494 -0.14768 0.17857 -0.14282 0.17924 -0.14166 L 0.19098 -0.16852 C 0.19147 -0.17453 0.19081 -0.18102 0.19246 -0.1868 C 0.19312 -0.18889 0.19527 -0.18889 0.19693 -0.18889 C 0.20139 -0.18889 0.20569 -0.1875 0.21016 -0.1868 C 0.21495 -0.18402 0.21958 -0.18264 0.22322 -0.17662 C 0.22471 -0.1743 0.22504 -0.17106 0.22619 -0.16852 C 0.23446 -0.14815 0.22322 -0.17893 0.23198 -0.15393 C 0.23281 -0.16551 0.23562 -0.18194 0.23066 -0.19305 C 0.22917 -0.19606 0.2257 -0.1956 0.22322 -0.19722 C 0.22123 -0.19838 0.21941 -0.19977 0.21743 -0.20115 C 0.21644 -0.20324 0.21561 -0.20555 0.21445 -0.2074 C 0.21214 -0.21111 0.209 -0.21365 0.20718 -0.21759 C 0.20387 -0.22453 0.20553 -0.22199 0.20271 -0.22592 L 0.2877 -0.20532 C 0.2958 -0.21805 0.2968 -0.23102 0.3082 -0.21967 C 0.30953 -0.21852 0.3092 -0.21551 0.30969 -0.21365 C 0.31019 -0.20185 0.30853 -0.18981 0.31118 -0.1787 C 0.31201 -0.17546 0.31631 -0.17824 0.31846 -0.17662 C 0.31994 -0.17546 0.32044 -0.17245 0.32143 -0.17037 C 0.32044 -0.16365 0.32044 -0.15648 0.31846 -0.15 C 0.31779 -0.14768 0.31581 -0.14583 0.31416 -0.14583 C 0.30424 -0.14652 0.29448 -0.15 0.28473 -0.15208 C 0.28241 -0.15463 0.27993 -0.15764 0.27745 -0.16018 C 0.27001 -0.16805 0.2758 -0.16041 0.27018 -0.16852 C 0.26885 -0.17384 0.26654 -0.18264 0.26571 -0.18889 C 0.26389 -0.20486 0.26422 -0.2044 0.26422 -0.21967 L 0.38443 -0.19722 C 0.38873 -0.19652 0.39369 -0.19791 0.39766 -0.19514 C 0.40063 -0.19282 0.40344 -0.18287 0.40344 -0.18264 C 0.40295 -0.17453 0.40377 -0.16597 0.40195 -0.1581 C 0.40146 -0.15602 0.39914 -0.15602 0.39766 -0.15602 C 0.38575 -0.15671 0.37418 -0.15879 0.36244 -0.16018 C 0.36144 -0.16157 0.36062 -0.16296 0.35946 -0.16435 C 0.35764 -0.16643 0.35516 -0.16782 0.35367 -0.17037 C 0.35268 -0.17222 0.35285 -0.17477 0.35219 -0.17662 C 0.35136 -0.17893 0.3502 -0.18078 0.34921 -0.18287 C 0.34971 -0.19166 0.34971 -0.20069 0.3507 -0.20949 C 0.35219 -0.22245 0.35086 -0.22176 0.35516 -0.22176 L 0.42394 -0.19722 C 0.41485 -0.18217 0.41022 -0.18148 0.41667 -0.1581 C 0.41733 -0.15555 0.42047 -0.15671 0.42246 -0.15602 C 0.42692 -0.15671 0.43122 -0.15717 0.43568 -0.1581 C 0.43767 -0.15856 0.43998 -0.15833 0.44147 -0.16018 C 0.45916 -0.18078 0.42891 -0.1574 0.4504 -0.17245 C 0.45007 -0.175 0.44924 -0.18865 0.44742 -0.19305 C 0.4466 -0.19467 0.44544 -0.19583 0.44445 -0.19722 C 0.44395 -0.19907 0.44395 -0.20162 0.44296 -0.20324 C 0.4385 -0.21111 0.43304 -0.20648 0.42692 -0.20532 C 0.42543 -0.20324 0.42361 -0.20162 0.42246 -0.19907 C 0.42163 -0.19745 0.42097 -0.19305 0.42097 -0.19282 L 0.42097 -0.19305 " pathEditMode="relative" rAng="0" ptsTypes="AAAAAAAAAAAAAAAAAAAAAAAAAAAAAAAAAAAAAAAAAAAAAAAAAAAAAAAAAAAAAAAAAAAAAAAAAAAAAAAAAAAAAAAAAAAAAAAAAAAAAAAAAAAAAAAAAAAAAAA">
                                      <p:cBhvr>
                                        <p:cTn id="22" dur="37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37" y="1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601"/>
                            </p:stCondLst>
                            <p:childTnLst>
                              <p:par>
                                <p:cTn id="2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68680" y="2743200"/>
            <a:ext cx="8275320" cy="440120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480060" indent="-480060">
              <a:buFont typeface="Wingdings" pitchFamily="2" charset="2"/>
              <a:buChar char="Ø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’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লিখতে ও বলতে পারবে।</a:t>
            </a:r>
          </a:p>
          <a:p>
            <a:pPr marL="480060" indent="-480060">
              <a:buFont typeface="Wingdings" pitchFamily="2" charset="2"/>
              <a:buChar char="Ø"/>
            </a:pPr>
            <a:r>
              <a:rPr lang="en-US" sz="4000" dirty="0">
                <a:latin typeface="NikoshBAN" pitchFamily="2" charset="0"/>
                <a:cs typeface="NikoshBAN" pitchFamily="2" charset="0"/>
              </a:rPr>
              <a:t>‘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বচন’কত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বলতে পারবে।</a:t>
            </a:r>
            <a:endParaRPr lang="bn-IN" sz="4000" dirty="0">
              <a:latin typeface="NikoshBAN" pitchFamily="2" charset="0"/>
              <a:cs typeface="NikoshBAN" pitchFamily="2" charset="0"/>
            </a:endParaRPr>
          </a:p>
          <a:p>
            <a:pPr marL="480060" indent="-480060">
              <a:buFont typeface="Wingdings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বচনের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itchFamily="2" charset="0"/>
                <a:cs typeface="NikoshBAN" pitchFamily="2" charset="0"/>
              </a:rPr>
              <a:t>বর্ণনা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marL="480060" indent="-480060">
              <a:buFont typeface="Wingdings" pitchFamily="2" charset="2"/>
              <a:buChar char="Ø"/>
            </a:pP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প্রকাশের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জেনে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560320" y="388621"/>
            <a:ext cx="3764280" cy="1066446"/>
            <a:chOff x="2438400" y="533400"/>
            <a:chExt cx="3585029" cy="1015663"/>
          </a:xfrm>
        </p:grpSpPr>
        <p:sp>
          <p:nvSpPr>
            <p:cNvPr id="5" name="Rounded Rectangle 4"/>
            <p:cNvSpPr/>
            <p:nvPr/>
          </p:nvSpPr>
          <p:spPr>
            <a:xfrm>
              <a:off x="2971800" y="533400"/>
              <a:ext cx="2895600" cy="101566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9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38400" y="533400"/>
              <a:ext cx="3585029" cy="10112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80060" indent="-480060" algn="ctr"/>
              <a:r>
                <a:rPr lang="bn-BD" sz="63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শিখনফল</a:t>
              </a:r>
              <a:endParaRPr lang="en-US" sz="63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4" name="Down Arrow 3"/>
          <p:cNvSpPr/>
          <p:nvPr/>
        </p:nvSpPr>
        <p:spPr>
          <a:xfrm>
            <a:off x="4392930" y="1535077"/>
            <a:ext cx="560070" cy="446123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9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B0BDD35-1751-4919-9DB9-DDE31BF6B05D}"/>
              </a:ext>
            </a:extLst>
          </p:cNvPr>
          <p:cNvSpPr txBox="1"/>
          <p:nvPr/>
        </p:nvSpPr>
        <p:spPr>
          <a:xfrm>
            <a:off x="859971" y="1999736"/>
            <a:ext cx="4550229" cy="737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19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19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9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19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9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19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19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190" b="1" u="sng" dirty="0">
                <a:latin typeface="NikoshBAN" panose="02000000000000000000" pitchFamily="2" charset="0"/>
                <a:cs typeface="NikoshBAN" panose="02000000000000000000" pitchFamily="2" charset="0"/>
              </a:rPr>
              <a:t>--</a:t>
            </a:r>
          </a:p>
        </p:txBody>
      </p:sp>
    </p:spTree>
    <p:extLst>
      <p:ext uri="{BB962C8B-B14F-4D97-AF65-F5344CB8AC3E}">
        <p14:creationId xmlns:p14="http://schemas.microsoft.com/office/powerpoint/2010/main" val="142005609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1530" y="584164"/>
            <a:ext cx="8561070" cy="188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800" u="sng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</a:t>
            </a:r>
            <a:r>
              <a:rPr lang="en-US" sz="4800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</a:p>
          <a:p>
            <a:pPr defTabSz="1306830">
              <a:lnSpc>
                <a:spcPct val="90000"/>
              </a:lnSpc>
              <a:spcBef>
                <a:spcPct val="0"/>
              </a:spcBef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ব্যাকরণে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হয়,তখন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বচন</a:t>
            </a:r>
            <a:r>
              <a:rPr lang="en-US" sz="40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6600" y="1771262"/>
            <a:ext cx="2790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u="sng" dirty="0" err="1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200" u="sng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2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083EAF01-DD18-4641-AF60-F88B4A34398C}"/>
              </a:ext>
            </a:extLst>
          </p:cNvPr>
          <p:cNvGrpSpPr/>
          <p:nvPr/>
        </p:nvGrpSpPr>
        <p:grpSpPr>
          <a:xfrm>
            <a:off x="673343" y="2977400"/>
            <a:ext cx="3200400" cy="2286000"/>
            <a:chOff x="575017" y="1915173"/>
            <a:chExt cx="3513112" cy="2168526"/>
          </a:xfrm>
        </p:grpSpPr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51EF4F35-1A27-4AA4-9121-0C4AAAE1DAF9}"/>
                </a:ext>
              </a:extLst>
            </p:cNvPr>
            <p:cNvPicPr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240" t="55085" r="74858" b="16398"/>
            <a:stretch/>
          </p:blipFill>
          <p:spPr>
            <a:xfrm>
              <a:off x="1645773" y="2372622"/>
              <a:ext cx="1371600" cy="1371600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5C859D96-EE3B-4AB2-8BC7-21943AC20D2A}"/>
                </a:ext>
              </a:extLst>
            </p:cNvPr>
            <p:cNvPicPr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1" t="54687" r="87606" b="18761"/>
            <a:stretch/>
          </p:blipFill>
          <p:spPr>
            <a:xfrm>
              <a:off x="575017" y="1915173"/>
              <a:ext cx="1371600" cy="137160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="" xmlns:a16="http://schemas.microsoft.com/office/drawing/2014/main" id="{D59AE166-D7F6-4735-A052-941073B9D7C0}"/>
                </a:ext>
              </a:extLst>
            </p:cNvPr>
            <p:cNvPicPr>
              <a:picLocks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718" t="56186" r="66198" b="15166"/>
            <a:stretch/>
          </p:blipFill>
          <p:spPr>
            <a:xfrm>
              <a:off x="2716529" y="2712099"/>
              <a:ext cx="1371600" cy="1371600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DF3A012-5B5A-4B1C-98CC-1CFDA3B8941A}"/>
              </a:ext>
            </a:extLst>
          </p:cNvPr>
          <p:cNvSpPr txBox="1"/>
          <p:nvPr/>
        </p:nvSpPr>
        <p:spPr>
          <a:xfrm>
            <a:off x="1012833" y="53067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এক,দুই,তিন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BA3F6A67-D48E-476F-A3E4-E1714659CBF9}"/>
              </a:ext>
            </a:extLst>
          </p:cNvPr>
          <p:cNvSpPr txBox="1"/>
          <p:nvPr/>
        </p:nvSpPr>
        <p:spPr>
          <a:xfrm>
            <a:off x="4037156" y="4598814"/>
            <a:ext cx="1589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একটি,টা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C3DCFB0-2270-4B4A-8BCE-1A5B006F324B}"/>
              </a:ext>
            </a:extLst>
          </p:cNvPr>
          <p:cNvSpPr txBox="1"/>
          <p:nvPr/>
        </p:nvSpPr>
        <p:spPr>
          <a:xfrm>
            <a:off x="6035482" y="5306700"/>
            <a:ext cx="304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ছাত্রী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দের,ছাত্রীগুলো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D6674D6D-8731-4E25-AD88-7C8964860C9F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751" y="2480405"/>
            <a:ext cx="1982083" cy="19428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>
            <a:extLst>
              <a:ext uri="{FF2B5EF4-FFF2-40B4-BE49-F238E27FC236}">
                <a16:creationId xmlns="" xmlns:a16="http://schemas.microsoft.com/office/drawing/2014/main" id="{89D930D3-0D63-4F5E-A501-2B7A7806A51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8" t="13059" r="47618"/>
          <a:stretch/>
        </p:blipFill>
        <p:spPr>
          <a:xfrm>
            <a:off x="5791641" y="2977400"/>
            <a:ext cx="3291840" cy="2197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361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="" xmlns:a16="http://schemas.microsoft.com/office/drawing/2014/main" id="{26CBBD7F-7BB5-4F7A-98F7-0B0622B921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82347025"/>
              </p:ext>
            </p:extLst>
          </p:nvPr>
        </p:nvGraphicFramePr>
        <p:xfrm>
          <a:off x="1600200" y="1371600"/>
          <a:ext cx="7086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DEBC00C-5204-4908-9223-2D5A531A52FC}"/>
              </a:ext>
            </a:extLst>
          </p:cNvPr>
          <p:cNvSpPr/>
          <p:nvPr/>
        </p:nvSpPr>
        <p:spPr>
          <a:xfrm>
            <a:off x="876886" y="355937"/>
            <a:ext cx="2728632" cy="1015663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6000" u="sng" dirty="0" err="1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6000" u="sng" dirty="0">
                <a:latin typeface="NikoshBAN" pitchFamily="2" charset="0"/>
                <a:cs typeface="NikoshBAN" pitchFamily="2" charset="0"/>
              </a:rPr>
              <a:t> </a:t>
            </a:r>
            <a:endParaRPr lang="en-US" sz="6000" u="sng" dirty="0"/>
          </a:p>
        </p:txBody>
      </p:sp>
    </p:spTree>
    <p:extLst>
      <p:ext uri="{BB962C8B-B14F-4D97-AF65-F5344CB8AC3E}">
        <p14:creationId xmlns:p14="http://schemas.microsoft.com/office/powerpoint/2010/main" val="674865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F011310-51EE-479A-9817-A850EC3A74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6F011310-51EE-479A-9817-A850EC3A74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BAA060-DF0C-428B-A2FC-F875F638E6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A2BAA060-DF0C-428B-A2FC-F875F638E6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45D2EA-1122-489A-A90D-6A7A80C490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9B45D2EA-1122-489A-A90D-6A7A80C490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6484ECE-0A95-47B1-B72C-88D97AB351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graphicEl>
                                              <a:dgm id="{96484ECE-0A95-47B1-B72C-88D97AB351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D7347E5-A013-4FD0-86C0-8988BDB036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2D7347E5-A013-4FD0-86C0-8988BDB036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4466773"/>
            <a:ext cx="7848600" cy="159657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190" dirty="0" err="1" smtClean="0">
                <a:latin typeface="NikoshBAN" pitchFamily="2" charset="0"/>
                <a:cs typeface="NikoshBAN" pitchFamily="2" charset="0"/>
              </a:rPr>
              <a:t>বচন</a:t>
            </a:r>
            <a:r>
              <a:rPr lang="en-US" sz="419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19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19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190" dirty="0" err="1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190" dirty="0">
                <a:latin typeface="NikoshBAN" pitchFamily="2" charset="0"/>
                <a:cs typeface="NikoshBAN" pitchFamily="2" charset="0"/>
              </a:rPr>
              <a:t>।</a:t>
            </a:r>
            <a:endParaRPr lang="bn-BD" sz="419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3276601" y="635000"/>
            <a:ext cx="3173506" cy="87811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28575"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1" y="1752601"/>
            <a:ext cx="3352800" cy="2337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379C09-1DCD-4D4A-879C-3783455616F8}"/>
              </a:ext>
            </a:extLst>
          </p:cNvPr>
          <p:cNvSpPr txBox="1"/>
          <p:nvPr/>
        </p:nvSpPr>
        <p:spPr>
          <a:xfrm>
            <a:off x="6705600" y="757047"/>
            <a:ext cx="2330486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73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473" dirty="0">
                <a:latin typeface="NikoshBAN" panose="02000000000000000000" pitchFamily="2" charset="0"/>
                <a:cs typeface="NikoshBAN" panose="02000000000000000000" pitchFamily="2" charset="0"/>
              </a:rPr>
              <a:t>- ৩ </a:t>
            </a:r>
            <a:r>
              <a:rPr lang="en-US" sz="3473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473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743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1743</TotalTime>
  <Words>478</Words>
  <Application>Microsoft Office PowerPoint</Application>
  <PresentationFormat>Custom</PresentationFormat>
  <Paragraphs>95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সকলকে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USER</cp:lastModifiedBy>
  <cp:revision>227</cp:revision>
  <dcterms:created xsi:type="dcterms:W3CDTF">2019-07-25T13:18:10Z</dcterms:created>
  <dcterms:modified xsi:type="dcterms:W3CDTF">2020-10-07T14:15:59Z</dcterms:modified>
</cp:coreProperties>
</file>