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rafiqul369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53340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SutonnyMJ" pitchFamily="2" charset="0"/>
              </a:rPr>
              <a:t>শিক্ষক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পরিচিতি</a:t>
            </a:r>
            <a:endParaRPr lang="en-US" sz="4000" b="1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4800600" cy="45720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000" b="1" dirty="0" smtClean="0"/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মো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রফিকুল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ইসলাম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1200" b="1" dirty="0" smtClean="0"/>
          </a:p>
          <a:p>
            <a:pPr algn="ctr"/>
            <a:r>
              <a:rPr lang="en-US" sz="2400" b="1" dirty="0" err="1" smtClean="0">
                <a:solidFill>
                  <a:srgbClr val="00B050"/>
                </a:solidFill>
              </a:rPr>
              <a:t>সহকারী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শিক্ষক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err="1" smtClean="0"/>
              <a:t>খাগডহর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হোসাইন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মেমোরিয়াল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বিদ্যালয়</a:t>
            </a:r>
            <a:endParaRPr lang="en-US" sz="2800" b="1" dirty="0" smtClean="0"/>
          </a:p>
          <a:p>
            <a:pPr algn="ctr"/>
            <a:r>
              <a:rPr lang="en-US" sz="2400" b="1" dirty="0" err="1" smtClean="0"/>
              <a:t>সদর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ময়মনসিংহ</a:t>
            </a:r>
            <a:r>
              <a:rPr lang="en-US" sz="2400" b="1" dirty="0" smtClean="0"/>
              <a:t>।</a:t>
            </a:r>
            <a:endParaRPr lang="en-US" b="1" dirty="0" smtClean="0"/>
          </a:p>
          <a:p>
            <a:endParaRPr lang="en-US" sz="2400" b="1" dirty="0" smtClean="0"/>
          </a:p>
          <a:p>
            <a:r>
              <a:rPr lang="en-US" sz="2400" b="1" dirty="0" err="1" smtClean="0">
                <a:solidFill>
                  <a:srgbClr val="7030A0"/>
                </a:solidFill>
              </a:rPr>
              <a:t>মোবাইল</a:t>
            </a:r>
            <a:r>
              <a:rPr lang="en-US" sz="2400" b="1" dirty="0" smtClean="0">
                <a:solidFill>
                  <a:srgbClr val="7030A0"/>
                </a:solidFill>
              </a:rPr>
              <a:t>: 01644704032</a:t>
            </a:r>
          </a:p>
          <a:p>
            <a:r>
              <a:rPr lang="en-US" sz="2400" b="1" i="1" dirty="0" smtClean="0"/>
              <a:t>Email: </a:t>
            </a:r>
            <a:r>
              <a:rPr lang="en-US" sz="2400" b="1" i="1" dirty="0" smtClean="0">
                <a:hlinkClick r:id="rId2"/>
              </a:rPr>
              <a:t>irafiqul369@gmail.com</a:t>
            </a:r>
            <a:r>
              <a:rPr lang="en-US" sz="2400" b="1" i="1" dirty="0" smtClean="0"/>
              <a:t>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92662"/>
            <a:ext cx="3581400" cy="47735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19806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9127" y="152400"/>
            <a:ext cx="4343400" cy="1981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</a:rPr>
              <a:t>বাড়ির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কাজ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8763000" cy="42509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2590800"/>
            <a:ext cx="8382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সবার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আমি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ছাত্র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বলতে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কবি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কী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বুঝিয়েছেন</a:t>
            </a:r>
            <a:r>
              <a:rPr lang="en-US" sz="3200" b="1" dirty="0" smtClean="0">
                <a:solidFill>
                  <a:srgbClr val="FF0000"/>
                </a:solidFill>
              </a:rPr>
              <a:t>? </a:t>
            </a:r>
            <a:r>
              <a:rPr lang="en-US" sz="3200" b="1" dirty="0" err="1" smtClean="0">
                <a:solidFill>
                  <a:srgbClr val="FF0000"/>
                </a:solidFill>
              </a:rPr>
              <a:t>তোমার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মতামত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উল্লেখ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2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33600" y="1752600"/>
            <a:ext cx="5029200" cy="3352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996716_364167740372842_4735087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"/>
            <a:ext cx="8763000" cy="655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5"/>
          <p:cNvSpPr/>
          <p:nvPr/>
        </p:nvSpPr>
        <p:spPr>
          <a:xfrm>
            <a:off x="2286000" y="1371600"/>
            <a:ext cx="4419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ধন্যবাদ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4800"/>
            <a:ext cx="4953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SutonnyMJ" pitchFamily="2" charset="0"/>
              </a:rPr>
              <a:t>পাঠ</a:t>
            </a:r>
            <a:r>
              <a:rPr lang="en-US" sz="4400" b="1" dirty="0" smtClean="0">
                <a:latin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</a:rPr>
              <a:t>পরিচিতি</a:t>
            </a:r>
            <a:endParaRPr lang="en-US" sz="4400" b="1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884218"/>
            <a:ext cx="7543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</a:rPr>
              <a:t>বাংলা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</a:rPr>
              <a:t>সাহিত্য</a:t>
            </a:r>
            <a:r>
              <a:rPr lang="en-US" sz="4400" b="1" dirty="0" smtClean="0">
                <a:solidFill>
                  <a:srgbClr val="7030A0"/>
                </a:solidFill>
                <a:latin typeface="SutonnyMJ" pitchFamily="2" charset="0"/>
              </a:rPr>
              <a:t>: ৭ম </a:t>
            </a:r>
            <a:r>
              <a:rPr lang="en-US" sz="4400" b="1" dirty="0" err="1" smtClean="0">
                <a:solidFill>
                  <a:srgbClr val="7030A0"/>
                </a:solidFill>
                <a:latin typeface="SutonnyMJ" pitchFamily="2" charset="0"/>
              </a:rPr>
              <a:t>শ্রেণি</a:t>
            </a:r>
            <a:endParaRPr lang="en-US" sz="4400" b="1" dirty="0">
              <a:solidFill>
                <a:srgbClr val="7030A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276600"/>
            <a:ext cx="7543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</a:rPr>
              <a:t>সবার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</a:rPr>
              <a:t>আমি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</a:rPr>
              <a:t>ছাত্র</a:t>
            </a:r>
            <a:endParaRPr lang="en-US" sz="44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724400"/>
            <a:ext cx="75438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</a:rPr>
              <a:t>কবি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</a:rPr>
              <a:t>সুনির্মল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</a:rPr>
              <a:t>বসু</a:t>
            </a:r>
            <a:endParaRPr lang="en-US" sz="4400" b="1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65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9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14400" y="304800"/>
            <a:ext cx="3962400" cy="152400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শিখনফল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3820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কবিতাটি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শুদ্ধ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করে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আবৃত্তি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করতে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</a:rPr>
              <a:t>পারবে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</a:rPr>
              <a:t>।</a:t>
            </a:r>
            <a:endParaRPr lang="en-US" sz="32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145" y="2819400"/>
            <a:ext cx="83820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</a:rPr>
              <a:t>কবি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</a:rPr>
              <a:t>পরিচিতি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</a:rPr>
              <a:t>।</a:t>
            </a:r>
            <a:endParaRPr lang="en-US" sz="3200" b="1" dirty="0"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145" y="3733800"/>
            <a:ext cx="83820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</a:rPr>
              <a:t>নতুন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</a:rPr>
              <a:t>শব্দের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</a:rPr>
              <a:t>অর্থ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</a:rPr>
              <a:t>বলতে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</a:rPr>
              <a:t>পারবে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>।</a:t>
            </a:r>
            <a:endParaRPr lang="en-US" sz="3200" b="1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800600"/>
            <a:ext cx="83820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</a:rPr>
              <a:t>কবিতার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</a:rPr>
              <a:t>মূলভাব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</a:rPr>
              <a:t>করতে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</a:rPr>
              <a:t>পারবে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</a:rPr>
              <a:t>।</a:t>
            </a:r>
            <a:endParaRPr lang="en-US" sz="3200" b="1" dirty="0">
              <a:solidFill>
                <a:schemeClr val="bg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3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685800"/>
            <a:ext cx="5257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পাঠের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উদ্দেশ্য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2438400"/>
            <a:ext cx="8382000" cy="1981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</a:rPr>
              <a:t>শিক্ষার্থীকে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</a:rPr>
              <a:t>সততা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</a:rPr>
              <a:t> ও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</a:rPr>
              <a:t>নৈতিক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</a:rPr>
              <a:t>মূল্যবোধে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</a:rPr>
              <a:t>আগ্রহী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SutonnyMJ" pitchFamily="2" charset="0"/>
              </a:rPr>
              <a:t>করা</a:t>
            </a: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</a:rPr>
              <a:t>।</a:t>
            </a:r>
            <a:endParaRPr lang="en-US" sz="4800" b="1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8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28600"/>
            <a:ext cx="45720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কবি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পরিচিতি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72969" y="3116903"/>
            <a:ext cx="2438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সুনির্মল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বসু</a:t>
            </a:r>
            <a:endParaRPr lang="en-US" sz="3600" b="1" dirty="0"/>
          </a:p>
        </p:txBody>
      </p:sp>
      <p:sp>
        <p:nvSpPr>
          <p:cNvPr id="6" name="Up Arrow 5"/>
          <p:cNvSpPr/>
          <p:nvPr/>
        </p:nvSpPr>
        <p:spPr>
          <a:xfrm rot="4167384" flipH="1">
            <a:off x="5636702" y="2851274"/>
            <a:ext cx="549333" cy="6942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6989705" flipH="1">
            <a:off x="5897532" y="4035834"/>
            <a:ext cx="549333" cy="7336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281705" flipH="1">
            <a:off x="4525931" y="4865952"/>
            <a:ext cx="549333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4475940" flipH="1">
            <a:off x="2926740" y="4097879"/>
            <a:ext cx="549333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7337748" flipH="1">
            <a:off x="3154330" y="2913835"/>
            <a:ext cx="549333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flipH="1">
            <a:off x="4479763" y="2453297"/>
            <a:ext cx="549333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891298">
            <a:off x="1093542" y="3433986"/>
            <a:ext cx="1779100" cy="18279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মৃত্যু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</a:rPr>
              <a:t>1957 </a:t>
            </a:r>
            <a:r>
              <a:rPr lang="en-US" sz="3200" b="1" dirty="0" err="1" smtClean="0">
                <a:solidFill>
                  <a:schemeClr val="bg1"/>
                </a:solidFill>
              </a:rPr>
              <a:t>সাল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665106">
            <a:off x="5917205" y="1851194"/>
            <a:ext cx="2882237" cy="173644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জন্মস্থান</a:t>
            </a: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</a:rPr>
              <a:t>বিহার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পশ্চিমবঙ্গ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6109387">
            <a:off x="6150277" y="4391183"/>
            <a:ext cx="2333913" cy="202186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পৈত্রিক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নিবাস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বিক্রমপুর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ঢাকা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5402117"/>
            <a:ext cx="4793247" cy="1349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</a:rPr>
              <a:t>ছানাবড়া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বেড়ে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মজা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হৈচৈ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পাততাড়ি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কথা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শেখা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হুলস্থুল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253" y="1371600"/>
            <a:ext cx="2278493" cy="10365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জন্ম</a:t>
            </a:r>
            <a:r>
              <a:rPr lang="en-US" sz="2800" b="1" dirty="0" smtClean="0">
                <a:solidFill>
                  <a:srgbClr val="FFFF00"/>
                </a:solidFill>
              </a:rPr>
              <a:t>: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১৯০২ </a:t>
            </a:r>
            <a:r>
              <a:rPr lang="en-US" sz="3200" b="1" dirty="0" err="1" smtClean="0">
                <a:solidFill>
                  <a:srgbClr val="FFFF00"/>
                </a:solidFill>
              </a:rPr>
              <a:t>সাল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9276264">
            <a:off x="1518631" y="1656667"/>
            <a:ext cx="2067017" cy="15835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কবি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ও </a:t>
            </a:r>
            <a:r>
              <a:rPr lang="en-US" sz="2000" b="1" dirty="0" err="1" smtClean="0">
                <a:solidFill>
                  <a:srgbClr val="7030A0"/>
                </a:solidFill>
              </a:rPr>
              <a:t>শিশুসাহিত্যিক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4303134" cy="533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64673"/>
            <a:ext cx="4236677" cy="533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304800"/>
            <a:ext cx="59436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কবিতাটি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সরব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পাঠ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7771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54102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নতুন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শব্দার্থ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2286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দিল-খোলা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1828800"/>
            <a:ext cx="2286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মনখোল</a:t>
            </a:r>
            <a:r>
              <a:rPr lang="en-US" sz="3200" b="1" dirty="0" err="1">
                <a:solidFill>
                  <a:srgbClr val="00B050"/>
                </a:solidFill>
              </a:rPr>
              <a:t>া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1828800"/>
            <a:ext cx="2514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মুক্তমন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091" y="2819400"/>
            <a:ext cx="2286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মন্ত্রণা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277091" y="3733800"/>
            <a:ext cx="2286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সহিষ্ণুতা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77091" y="4800600"/>
            <a:ext cx="22860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পাষাণ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277090" y="5638800"/>
            <a:ext cx="2389909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শ্যাম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বনানী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2895600" y="2819400"/>
            <a:ext cx="2286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উপদেশ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67890" y="3733800"/>
            <a:ext cx="4752109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সহ্য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করার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ক্ষমতা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7891" y="4800600"/>
            <a:ext cx="2286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পাথর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7891" y="5638800"/>
            <a:ext cx="2286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</a:rPr>
              <a:t>সবুজ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বন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2819400"/>
            <a:ext cx="2514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প্রেরণা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5000" y="4800600"/>
            <a:ext cx="2514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কঠোর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0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381000"/>
            <a:ext cx="6400800" cy="1371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দলীয়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কাজ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32004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আবৃত্তি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শিখণ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309" y="2757055"/>
            <a:ext cx="2362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ক- </a:t>
            </a:r>
            <a:r>
              <a:rPr lang="en-US" sz="2800" b="1" dirty="0" err="1" smtClean="0">
                <a:solidFill>
                  <a:srgbClr val="002060"/>
                </a:solidFill>
              </a:rPr>
              <a:t>দল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743200"/>
            <a:ext cx="48768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প্রথম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স্তবক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5745" y="3733800"/>
            <a:ext cx="2376055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খ - </a:t>
            </a:r>
            <a:r>
              <a:rPr lang="en-US" sz="2800" b="1" dirty="0" err="1" smtClean="0">
                <a:solidFill>
                  <a:srgbClr val="FFFF00"/>
                </a:solidFill>
              </a:rPr>
              <a:t>দল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810000"/>
            <a:ext cx="48768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২য় </a:t>
            </a:r>
            <a:r>
              <a:rPr lang="en-US" sz="2800" b="1" dirty="0" err="1" smtClean="0">
                <a:solidFill>
                  <a:srgbClr val="FFFF00"/>
                </a:solidFill>
              </a:rPr>
              <a:t>স্তবক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4964" y="4648200"/>
            <a:ext cx="2396836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গ - </a:t>
            </a:r>
            <a:r>
              <a:rPr lang="en-US" sz="2800" b="1" dirty="0" err="1" smtClean="0">
                <a:solidFill>
                  <a:schemeClr val="tx1"/>
                </a:solidFill>
              </a:rPr>
              <a:t>দল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4648200"/>
            <a:ext cx="48768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৩য় </a:t>
            </a:r>
            <a:r>
              <a:rPr lang="en-US" sz="2800" b="1" dirty="0" err="1" smtClean="0">
                <a:solidFill>
                  <a:schemeClr val="tx1"/>
                </a:solidFill>
              </a:rPr>
              <a:t>স্তবক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0328" y="5562600"/>
            <a:ext cx="2431472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ঘ - </a:t>
            </a:r>
            <a:r>
              <a:rPr lang="en-US" sz="2800" b="1" dirty="0" err="1" smtClean="0">
                <a:solidFill>
                  <a:srgbClr val="FFFF00"/>
                </a:solidFill>
              </a:rPr>
              <a:t>দল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8326" y="5555673"/>
            <a:ext cx="4869874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</a:rPr>
              <a:t>চতুর্থ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স্তবক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7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52400"/>
            <a:ext cx="327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মূল্যায়ণ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19545" y="1295400"/>
            <a:ext cx="7862455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B050"/>
                </a:solidFill>
              </a:rPr>
              <a:t>সহিষ্ণুতা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অর্থ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কী</a:t>
            </a:r>
            <a:r>
              <a:rPr lang="en-US" sz="4000" b="1" dirty="0" smtClean="0">
                <a:solidFill>
                  <a:srgbClr val="00B050"/>
                </a:solidFill>
              </a:rPr>
              <a:t>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9545" y="2400300"/>
            <a:ext cx="7862454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/>
              <a:t>কবির</a:t>
            </a:r>
            <a:r>
              <a:rPr lang="en-US" sz="4000" b="1" dirty="0" smtClean="0"/>
              <a:t> ৩ </a:t>
            </a:r>
            <a:r>
              <a:rPr lang="en-US" sz="4000" b="1" dirty="0" err="1" smtClean="0"/>
              <a:t>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গ্রন্থের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নাম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</a:t>
            </a:r>
            <a:r>
              <a:rPr lang="en-US" sz="4000" b="1" dirty="0" smtClean="0"/>
              <a:t>?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19545" y="3484418"/>
            <a:ext cx="7862454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B0F0"/>
                </a:solidFill>
              </a:rPr>
              <a:t>চাঁদ</a:t>
            </a:r>
            <a:r>
              <a:rPr lang="en-US" sz="4000" b="1" dirty="0" smtClean="0">
                <a:solidFill>
                  <a:srgbClr val="00B0F0"/>
                </a:solidFill>
              </a:rPr>
              <a:t> ও </a:t>
            </a:r>
            <a:r>
              <a:rPr lang="en-US" sz="4000" b="1" dirty="0" err="1" smtClean="0">
                <a:solidFill>
                  <a:srgbClr val="00B0F0"/>
                </a:solidFill>
              </a:rPr>
              <a:t>সূর্য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আমাদের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কী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শেখায়</a:t>
            </a:r>
            <a:r>
              <a:rPr lang="en-US" sz="4000" b="1" dirty="0" smtClean="0">
                <a:solidFill>
                  <a:srgbClr val="00B0F0"/>
                </a:solidFill>
              </a:rPr>
              <a:t>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545" y="4623955"/>
            <a:ext cx="7862454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002060"/>
                </a:solidFill>
              </a:rPr>
              <a:t>কবির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জন্ম</a:t>
            </a:r>
            <a:r>
              <a:rPr lang="en-US" sz="4000" b="1" dirty="0" smtClean="0">
                <a:solidFill>
                  <a:srgbClr val="002060"/>
                </a:solidFill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</a:rPr>
              <a:t>মৃত্যু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সাল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কত</a:t>
            </a:r>
            <a:r>
              <a:rPr lang="en-US" sz="4000" b="1" dirty="0" smtClean="0">
                <a:solidFill>
                  <a:srgbClr val="002060"/>
                </a:solidFill>
              </a:rPr>
              <a:t>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473" y="5635336"/>
            <a:ext cx="7862454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মৌন-মহান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বলতে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কী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বোঝায়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55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 Computer</dc:creator>
  <cp:lastModifiedBy>Lotus Computer</cp:lastModifiedBy>
  <cp:revision>12</cp:revision>
  <dcterms:created xsi:type="dcterms:W3CDTF">2006-08-16T00:00:00Z</dcterms:created>
  <dcterms:modified xsi:type="dcterms:W3CDTF">2020-10-07T09:54:52Z</dcterms:modified>
</cp:coreProperties>
</file>