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3.xml" ContentType="application/inkml+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71" r:id="rId5"/>
    <p:sldId id="259" r:id="rId6"/>
    <p:sldId id="260" r:id="rId7"/>
    <p:sldId id="261" r:id="rId8"/>
    <p:sldId id="264" r:id="rId9"/>
    <p:sldId id="265" r:id="rId10"/>
    <p:sldId id="266" r:id="rId11"/>
    <p:sldId id="262" r:id="rId12"/>
    <p:sldId id="263"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7ZVCN72" initials="7" lastIdx="1" clrIdx="0">
    <p:extLst>
      <p:ext uri="{19B8F6BF-5375-455C-9EA6-DF929625EA0E}">
        <p15:presenceInfo xmlns:p15="http://schemas.microsoft.com/office/powerpoint/2012/main" userId="7ZVCN7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1" Type="http://schemas.openxmlformats.org/officeDocument/2006/relationships/hyperlink" Target="https://bn.wikipedia.org/wiki/%E0%A6%AF%E0%A6%A8%E0%A7%8D%E0%A6%A4%E0%A7%8D%E0%A6%B0"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bn.wikipedia.org/wiki/%E0%A6%AF%E0%A6%A8%E0%A7%8D%E0%A6%A4%E0%A7%8D%E0%A6%B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BB51F-F2CE-4CA1-946B-26C4A42DF91E}"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n-US"/>
        </a:p>
      </dgm:t>
    </dgm:pt>
    <dgm:pt modelId="{B6DCB8CE-EEC4-4BAA-9AE3-151312B824E1}">
      <dgm:prSet custT="1"/>
      <dgm:spPr/>
      <dgm:t>
        <a:bodyPr/>
        <a:lstStyle/>
        <a:p>
          <a:pPr rtl="0"/>
          <a:r>
            <a:rPr lang="en-US" sz="1800" b="1" dirty="0" err="1" smtClean="0"/>
            <a:t>Md.Sabbir</a:t>
          </a:r>
          <a:r>
            <a:rPr lang="en-US" sz="1800" b="1" dirty="0" smtClean="0"/>
            <a:t> Ahmed</a:t>
          </a:r>
          <a:endParaRPr lang="en-US" sz="1800" dirty="0"/>
        </a:p>
      </dgm:t>
    </dgm:pt>
    <dgm:pt modelId="{94E5CE52-C6D1-4597-8A88-049DE0CD04EC}" type="parTrans" cxnId="{BEDDB68E-3D92-4D30-A111-FD37AD4F7F96}">
      <dgm:prSet/>
      <dgm:spPr/>
      <dgm:t>
        <a:bodyPr/>
        <a:lstStyle/>
        <a:p>
          <a:endParaRPr lang="en-US"/>
        </a:p>
      </dgm:t>
    </dgm:pt>
    <dgm:pt modelId="{6D3C2F25-D923-4D58-891B-514B9824ED4D}" type="sibTrans" cxnId="{BEDDB68E-3D92-4D30-A111-FD37AD4F7F96}">
      <dgm:prSet/>
      <dgm:spPr/>
      <dgm:t>
        <a:bodyPr/>
        <a:lstStyle/>
        <a:p>
          <a:endParaRPr lang="en-US"/>
        </a:p>
      </dgm:t>
    </dgm:pt>
    <dgm:pt modelId="{315C8A24-2D70-42B1-93D9-762FD0AB5DF9}">
      <dgm:prSet custT="1"/>
      <dgm:spPr/>
      <dgm:t>
        <a:bodyPr/>
        <a:lstStyle/>
        <a:p>
          <a:pPr rtl="0"/>
          <a:r>
            <a:rPr lang="en-US" sz="1400" b="1" smtClean="0"/>
            <a:t>Trade Instructor (Computer &amp; Information Technology</a:t>
          </a:r>
          <a:r>
            <a:rPr lang="en-US" sz="1200" smtClean="0"/>
            <a:t>) </a:t>
          </a:r>
          <a:r>
            <a:rPr lang="bn-IN" sz="1200" smtClean="0"/>
            <a:t> </a:t>
          </a:r>
          <a:endParaRPr lang="en-US" sz="1200" dirty="0"/>
        </a:p>
      </dgm:t>
    </dgm:pt>
    <dgm:pt modelId="{0E92860C-887C-4CB9-B57E-A38292500267}" type="parTrans" cxnId="{44DAD928-5803-4FED-ADA2-A799F7956823}">
      <dgm:prSet/>
      <dgm:spPr/>
      <dgm:t>
        <a:bodyPr/>
        <a:lstStyle/>
        <a:p>
          <a:endParaRPr lang="en-US"/>
        </a:p>
      </dgm:t>
    </dgm:pt>
    <dgm:pt modelId="{6841CBCF-FF36-4461-9834-DF92A99AB3C5}" type="sibTrans" cxnId="{44DAD928-5803-4FED-ADA2-A799F7956823}">
      <dgm:prSet/>
      <dgm:spPr/>
      <dgm:t>
        <a:bodyPr/>
        <a:lstStyle/>
        <a:p>
          <a:endParaRPr lang="en-US"/>
        </a:p>
      </dgm:t>
    </dgm:pt>
    <dgm:pt modelId="{D7FA45B9-FACD-4990-B41A-17DC06816F17}">
      <dgm:prSet/>
      <dgm:spPr/>
      <dgm:t>
        <a:bodyPr/>
        <a:lstStyle/>
        <a:p>
          <a:pPr rtl="0"/>
          <a:r>
            <a:rPr lang="bn-IN" b="1" smtClean="0"/>
            <a:t>ইমেইল-</a:t>
          </a:r>
          <a:r>
            <a:rPr lang="en-US" b="1" smtClean="0"/>
            <a:t>Sabbirms_cse31@yahoo.com</a:t>
          </a:r>
          <a:endParaRPr lang="en-US" b="1" dirty="0"/>
        </a:p>
      </dgm:t>
    </dgm:pt>
    <dgm:pt modelId="{EFC9D939-F26E-4525-AA47-27194227A535}" type="parTrans" cxnId="{7A5A17C0-1AD6-4A63-92AA-24A1F0A6DAD6}">
      <dgm:prSet/>
      <dgm:spPr/>
      <dgm:t>
        <a:bodyPr/>
        <a:lstStyle/>
        <a:p>
          <a:endParaRPr lang="en-US"/>
        </a:p>
      </dgm:t>
    </dgm:pt>
    <dgm:pt modelId="{95B3C2BB-9B53-42BA-9602-F8082625A6FF}" type="sibTrans" cxnId="{7A5A17C0-1AD6-4A63-92AA-24A1F0A6DAD6}">
      <dgm:prSet/>
      <dgm:spPr/>
      <dgm:t>
        <a:bodyPr/>
        <a:lstStyle/>
        <a:p>
          <a:endParaRPr lang="en-US"/>
        </a:p>
      </dgm:t>
    </dgm:pt>
    <dgm:pt modelId="{4C5EF1F1-136A-4B0D-866E-B3287C56E8F5}">
      <dgm:prSet/>
      <dgm:spPr/>
      <dgm:t>
        <a:bodyPr/>
        <a:lstStyle/>
        <a:p>
          <a:pPr algn="l" rtl="0"/>
          <a:r>
            <a:rPr lang="en-US" b="1" dirty="0" err="1" smtClean="0"/>
            <a:t>মোবাইল</a:t>
          </a:r>
          <a:r>
            <a:rPr lang="en-US" b="1" dirty="0" smtClean="0"/>
            <a:t> নাম্বারঃ01717408748</a:t>
          </a:r>
          <a:endParaRPr lang="en-US" b="1" dirty="0"/>
        </a:p>
      </dgm:t>
    </dgm:pt>
    <dgm:pt modelId="{67F6AD48-BCF8-4155-9DA8-630E184984A1}" type="parTrans" cxnId="{D8825C23-F91B-4961-8A48-FAC6EC647222}">
      <dgm:prSet/>
      <dgm:spPr/>
      <dgm:t>
        <a:bodyPr/>
        <a:lstStyle/>
        <a:p>
          <a:endParaRPr lang="en-US"/>
        </a:p>
      </dgm:t>
    </dgm:pt>
    <dgm:pt modelId="{31A331B5-041E-4DD6-8993-566666B80BC5}" type="sibTrans" cxnId="{D8825C23-F91B-4961-8A48-FAC6EC647222}">
      <dgm:prSet/>
      <dgm:spPr/>
      <dgm:t>
        <a:bodyPr/>
        <a:lstStyle/>
        <a:p>
          <a:endParaRPr lang="en-US"/>
        </a:p>
      </dgm:t>
    </dgm:pt>
    <dgm:pt modelId="{9C7B517B-834E-45D9-A0D4-C99CD7305D9B}" type="pres">
      <dgm:prSet presAssocID="{2A8BB51F-F2CE-4CA1-946B-26C4A42DF91E}" presName="compositeShape" presStyleCnt="0">
        <dgm:presLayoutVars>
          <dgm:dir/>
          <dgm:resizeHandles/>
        </dgm:presLayoutVars>
      </dgm:prSet>
      <dgm:spPr/>
      <dgm:t>
        <a:bodyPr/>
        <a:lstStyle/>
        <a:p>
          <a:endParaRPr lang="en-US"/>
        </a:p>
      </dgm:t>
    </dgm:pt>
    <dgm:pt modelId="{7ED80C08-172D-43C7-BDD8-B3F83E8A5E4E}" type="pres">
      <dgm:prSet presAssocID="{2A8BB51F-F2CE-4CA1-946B-26C4A42DF91E}" presName="pyramid" presStyleLbl="node1" presStyleIdx="0" presStyleCnt="1" custLinFactNeighborX="48344"/>
      <dgm:spPr/>
      <dgm:t>
        <a:bodyPr/>
        <a:lstStyle/>
        <a:p>
          <a:endParaRPr lang="en-US"/>
        </a:p>
      </dgm:t>
    </dgm:pt>
    <dgm:pt modelId="{1D1854E4-BD82-4A84-9261-093A34A6557D}" type="pres">
      <dgm:prSet presAssocID="{2A8BB51F-F2CE-4CA1-946B-26C4A42DF91E}" presName="theList" presStyleCnt="0"/>
      <dgm:spPr/>
      <dgm:t>
        <a:bodyPr/>
        <a:lstStyle/>
        <a:p>
          <a:endParaRPr lang="en-US"/>
        </a:p>
      </dgm:t>
    </dgm:pt>
    <dgm:pt modelId="{30731544-BA5E-42B4-84DD-E916EC570A84}" type="pres">
      <dgm:prSet presAssocID="{B6DCB8CE-EEC4-4BAA-9AE3-151312B824E1}" presName="aNode" presStyleLbl="fgAcc1" presStyleIdx="0" presStyleCnt="4" custLinFactNeighborX="4167" custLinFactNeighborY="-9266">
        <dgm:presLayoutVars>
          <dgm:bulletEnabled val="1"/>
        </dgm:presLayoutVars>
      </dgm:prSet>
      <dgm:spPr/>
      <dgm:t>
        <a:bodyPr/>
        <a:lstStyle/>
        <a:p>
          <a:endParaRPr lang="en-US"/>
        </a:p>
      </dgm:t>
    </dgm:pt>
    <dgm:pt modelId="{DB0942AE-3C8A-4B07-A331-F58A78533532}" type="pres">
      <dgm:prSet presAssocID="{B6DCB8CE-EEC4-4BAA-9AE3-151312B824E1}" presName="aSpace" presStyleCnt="0"/>
      <dgm:spPr/>
      <dgm:t>
        <a:bodyPr/>
        <a:lstStyle/>
        <a:p>
          <a:endParaRPr lang="en-US"/>
        </a:p>
      </dgm:t>
    </dgm:pt>
    <dgm:pt modelId="{55616C43-E850-40ED-BAC2-F6AB1957FBB1}" type="pres">
      <dgm:prSet presAssocID="{315C8A24-2D70-42B1-93D9-762FD0AB5DF9}" presName="aNode" presStyleLbl="fgAcc1" presStyleIdx="1" presStyleCnt="4">
        <dgm:presLayoutVars>
          <dgm:bulletEnabled val="1"/>
        </dgm:presLayoutVars>
      </dgm:prSet>
      <dgm:spPr/>
      <dgm:t>
        <a:bodyPr/>
        <a:lstStyle/>
        <a:p>
          <a:endParaRPr lang="en-US"/>
        </a:p>
      </dgm:t>
    </dgm:pt>
    <dgm:pt modelId="{9CAD64B3-DFC5-4BD6-8C57-F89CCAC39D15}" type="pres">
      <dgm:prSet presAssocID="{315C8A24-2D70-42B1-93D9-762FD0AB5DF9}" presName="aSpace" presStyleCnt="0"/>
      <dgm:spPr/>
      <dgm:t>
        <a:bodyPr/>
        <a:lstStyle/>
        <a:p>
          <a:endParaRPr lang="en-US"/>
        </a:p>
      </dgm:t>
    </dgm:pt>
    <dgm:pt modelId="{4FEF4D3B-DD64-4F57-83A1-87061F5FD346}" type="pres">
      <dgm:prSet presAssocID="{D7FA45B9-FACD-4990-B41A-17DC06816F17}" presName="aNode" presStyleLbl="fgAcc1" presStyleIdx="2" presStyleCnt="4">
        <dgm:presLayoutVars>
          <dgm:bulletEnabled val="1"/>
        </dgm:presLayoutVars>
      </dgm:prSet>
      <dgm:spPr/>
      <dgm:t>
        <a:bodyPr/>
        <a:lstStyle/>
        <a:p>
          <a:endParaRPr lang="en-US"/>
        </a:p>
      </dgm:t>
    </dgm:pt>
    <dgm:pt modelId="{35237527-BB54-4280-9EEE-05D381901EBE}" type="pres">
      <dgm:prSet presAssocID="{D7FA45B9-FACD-4990-B41A-17DC06816F17}" presName="aSpace" presStyleCnt="0"/>
      <dgm:spPr/>
      <dgm:t>
        <a:bodyPr/>
        <a:lstStyle/>
        <a:p>
          <a:endParaRPr lang="en-US"/>
        </a:p>
      </dgm:t>
    </dgm:pt>
    <dgm:pt modelId="{EAAF8258-C0C7-42E6-AB43-9F63FEC3FAE6}" type="pres">
      <dgm:prSet presAssocID="{4C5EF1F1-136A-4B0D-866E-B3287C56E8F5}" presName="aNode" presStyleLbl="fgAcc1" presStyleIdx="3" presStyleCnt="4">
        <dgm:presLayoutVars>
          <dgm:bulletEnabled val="1"/>
        </dgm:presLayoutVars>
      </dgm:prSet>
      <dgm:spPr/>
      <dgm:t>
        <a:bodyPr/>
        <a:lstStyle/>
        <a:p>
          <a:endParaRPr lang="en-US"/>
        </a:p>
      </dgm:t>
    </dgm:pt>
    <dgm:pt modelId="{6A5E1560-783D-4F5B-AD2B-2AF8F992C119}" type="pres">
      <dgm:prSet presAssocID="{4C5EF1F1-136A-4B0D-866E-B3287C56E8F5}" presName="aSpace" presStyleCnt="0"/>
      <dgm:spPr/>
      <dgm:t>
        <a:bodyPr/>
        <a:lstStyle/>
        <a:p>
          <a:endParaRPr lang="en-US"/>
        </a:p>
      </dgm:t>
    </dgm:pt>
  </dgm:ptLst>
  <dgm:cxnLst>
    <dgm:cxn modelId="{BEDDB68E-3D92-4D30-A111-FD37AD4F7F96}" srcId="{2A8BB51F-F2CE-4CA1-946B-26C4A42DF91E}" destId="{B6DCB8CE-EEC4-4BAA-9AE3-151312B824E1}" srcOrd="0" destOrd="0" parTransId="{94E5CE52-C6D1-4597-8A88-049DE0CD04EC}" sibTransId="{6D3C2F25-D923-4D58-891B-514B9824ED4D}"/>
    <dgm:cxn modelId="{7A5A17C0-1AD6-4A63-92AA-24A1F0A6DAD6}" srcId="{2A8BB51F-F2CE-4CA1-946B-26C4A42DF91E}" destId="{D7FA45B9-FACD-4990-B41A-17DC06816F17}" srcOrd="2" destOrd="0" parTransId="{EFC9D939-F26E-4525-AA47-27194227A535}" sibTransId="{95B3C2BB-9B53-42BA-9602-F8082625A6FF}"/>
    <dgm:cxn modelId="{74881024-F58E-4980-86DD-BFD3822BD1BC}" type="presOf" srcId="{315C8A24-2D70-42B1-93D9-762FD0AB5DF9}" destId="{55616C43-E850-40ED-BAC2-F6AB1957FBB1}" srcOrd="0" destOrd="0" presId="urn:microsoft.com/office/officeart/2005/8/layout/pyramid2"/>
    <dgm:cxn modelId="{9FDAEF92-2722-4009-98E1-24D4C3DAA136}" type="presOf" srcId="{2A8BB51F-F2CE-4CA1-946B-26C4A42DF91E}" destId="{9C7B517B-834E-45D9-A0D4-C99CD7305D9B}" srcOrd="0" destOrd="0" presId="urn:microsoft.com/office/officeart/2005/8/layout/pyramid2"/>
    <dgm:cxn modelId="{EF1EB319-FF07-4677-89AC-A35D495CF628}" type="presOf" srcId="{B6DCB8CE-EEC4-4BAA-9AE3-151312B824E1}" destId="{30731544-BA5E-42B4-84DD-E916EC570A84}" srcOrd="0" destOrd="0" presId="urn:microsoft.com/office/officeart/2005/8/layout/pyramid2"/>
    <dgm:cxn modelId="{ED2F28B8-9019-4AD8-9873-A95A628F858F}" type="presOf" srcId="{4C5EF1F1-136A-4B0D-866E-B3287C56E8F5}" destId="{EAAF8258-C0C7-42E6-AB43-9F63FEC3FAE6}" srcOrd="0" destOrd="0" presId="urn:microsoft.com/office/officeart/2005/8/layout/pyramid2"/>
    <dgm:cxn modelId="{D8825C23-F91B-4961-8A48-FAC6EC647222}" srcId="{2A8BB51F-F2CE-4CA1-946B-26C4A42DF91E}" destId="{4C5EF1F1-136A-4B0D-866E-B3287C56E8F5}" srcOrd="3" destOrd="0" parTransId="{67F6AD48-BCF8-4155-9DA8-630E184984A1}" sibTransId="{31A331B5-041E-4DD6-8993-566666B80BC5}"/>
    <dgm:cxn modelId="{86D8277F-A170-4E42-B5B5-64F9D7C0FA9F}" type="presOf" srcId="{D7FA45B9-FACD-4990-B41A-17DC06816F17}" destId="{4FEF4D3B-DD64-4F57-83A1-87061F5FD346}" srcOrd="0" destOrd="0" presId="urn:microsoft.com/office/officeart/2005/8/layout/pyramid2"/>
    <dgm:cxn modelId="{44DAD928-5803-4FED-ADA2-A799F7956823}" srcId="{2A8BB51F-F2CE-4CA1-946B-26C4A42DF91E}" destId="{315C8A24-2D70-42B1-93D9-762FD0AB5DF9}" srcOrd="1" destOrd="0" parTransId="{0E92860C-887C-4CB9-B57E-A38292500267}" sibTransId="{6841CBCF-FF36-4461-9834-DF92A99AB3C5}"/>
    <dgm:cxn modelId="{C94D764C-9CD6-4587-AB1A-BC18984DA6A6}" type="presParOf" srcId="{9C7B517B-834E-45D9-A0D4-C99CD7305D9B}" destId="{7ED80C08-172D-43C7-BDD8-B3F83E8A5E4E}" srcOrd="0" destOrd="0" presId="urn:microsoft.com/office/officeart/2005/8/layout/pyramid2"/>
    <dgm:cxn modelId="{61863644-9AFD-4298-A13E-54E6188ED4BF}" type="presParOf" srcId="{9C7B517B-834E-45D9-A0D4-C99CD7305D9B}" destId="{1D1854E4-BD82-4A84-9261-093A34A6557D}" srcOrd="1" destOrd="0" presId="urn:microsoft.com/office/officeart/2005/8/layout/pyramid2"/>
    <dgm:cxn modelId="{A9DACA7D-B3F3-404F-9564-F8DE5DAD2CB8}" type="presParOf" srcId="{1D1854E4-BD82-4A84-9261-093A34A6557D}" destId="{30731544-BA5E-42B4-84DD-E916EC570A84}" srcOrd="0" destOrd="0" presId="urn:microsoft.com/office/officeart/2005/8/layout/pyramid2"/>
    <dgm:cxn modelId="{2FF48D53-EA22-4F50-A4A5-32FDD2363287}" type="presParOf" srcId="{1D1854E4-BD82-4A84-9261-093A34A6557D}" destId="{DB0942AE-3C8A-4B07-A331-F58A78533532}" srcOrd="1" destOrd="0" presId="urn:microsoft.com/office/officeart/2005/8/layout/pyramid2"/>
    <dgm:cxn modelId="{BC8C1AEE-E616-4A4C-AF9F-205434514B6B}" type="presParOf" srcId="{1D1854E4-BD82-4A84-9261-093A34A6557D}" destId="{55616C43-E850-40ED-BAC2-F6AB1957FBB1}" srcOrd="2" destOrd="0" presId="urn:microsoft.com/office/officeart/2005/8/layout/pyramid2"/>
    <dgm:cxn modelId="{B01BA993-45C1-476B-92AE-3337A5343662}" type="presParOf" srcId="{1D1854E4-BD82-4A84-9261-093A34A6557D}" destId="{9CAD64B3-DFC5-4BD6-8C57-F89CCAC39D15}" srcOrd="3" destOrd="0" presId="urn:microsoft.com/office/officeart/2005/8/layout/pyramid2"/>
    <dgm:cxn modelId="{1C0CA906-7AA5-4D97-B99B-0148AA173FC9}" type="presParOf" srcId="{1D1854E4-BD82-4A84-9261-093A34A6557D}" destId="{4FEF4D3B-DD64-4F57-83A1-87061F5FD346}" srcOrd="4" destOrd="0" presId="urn:microsoft.com/office/officeart/2005/8/layout/pyramid2"/>
    <dgm:cxn modelId="{D941DB2C-8987-453D-B01D-52945E642368}" type="presParOf" srcId="{1D1854E4-BD82-4A84-9261-093A34A6557D}" destId="{35237527-BB54-4280-9EEE-05D381901EBE}" srcOrd="5" destOrd="0" presId="urn:microsoft.com/office/officeart/2005/8/layout/pyramid2"/>
    <dgm:cxn modelId="{05D852C7-7A6B-4A4B-8A31-B727271AE735}" type="presParOf" srcId="{1D1854E4-BD82-4A84-9261-093A34A6557D}" destId="{EAAF8258-C0C7-42E6-AB43-9F63FEC3FAE6}" srcOrd="6" destOrd="0" presId="urn:microsoft.com/office/officeart/2005/8/layout/pyramid2"/>
    <dgm:cxn modelId="{D31D55C3-5B1F-4C13-943B-618CFEA47B29}" type="presParOf" srcId="{1D1854E4-BD82-4A84-9261-093A34A6557D}" destId="{6A5E1560-783D-4F5B-AD2B-2AF8F992C11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0456EC-6012-4F0F-87FC-191577D61D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6235701-9C68-4841-94A6-41BDE05893C7}">
      <dgm:prSet custT="1"/>
      <dgm:spPr/>
      <dgm:t>
        <a:bodyPr/>
        <a:lstStyle/>
        <a:p>
          <a:pPr rtl="0"/>
          <a:r>
            <a:rPr lang="en-US" sz="2000" dirty="0" smtClean="0">
              <a:solidFill>
                <a:srgbClr val="FF0000"/>
              </a:solidFill>
              <a:latin typeface="+mn-lt"/>
            </a:rPr>
            <a:t>Mark – </a:t>
          </a:r>
          <a:r>
            <a:rPr lang="en-US" sz="2000" dirty="0" smtClean="0">
              <a:solidFill>
                <a:srgbClr val="FF0000"/>
              </a:solidFill>
              <a:latin typeface="SutonnyMJ" pitchFamily="2" charset="0"/>
            </a:rPr>
            <a:t>I </a:t>
          </a:r>
          <a:r>
            <a:rPr lang="en-US" sz="2000" dirty="0" err="1" smtClean="0">
              <a:solidFill>
                <a:srgbClr val="FF0000"/>
              </a:solidFill>
              <a:latin typeface="SutonnyMJ" pitchFamily="2" charset="0"/>
            </a:rPr>
            <a:t>আবিষ্কারের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পরে</a:t>
          </a:r>
          <a:r>
            <a:rPr lang="en-US" sz="2000" dirty="0" smtClean="0">
              <a:solidFill>
                <a:srgbClr val="FF0000"/>
              </a:solidFill>
              <a:latin typeface="SutonnyMJ" pitchFamily="2" charset="0"/>
            </a:rPr>
            <a:t> 1946 </a:t>
          </a:r>
          <a:r>
            <a:rPr lang="en-US" sz="2000" dirty="0" err="1" smtClean="0">
              <a:solidFill>
                <a:srgbClr val="FF0000"/>
              </a:solidFill>
              <a:latin typeface="SutonnyMJ" pitchFamily="2" charset="0"/>
            </a:rPr>
            <a:t>খ্রীস্টাব্দে</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আমেরিকার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যুক্তরাষ্টের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পেনসিলভিনিয়া</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বিশ্ববিদ্যালয়</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মুর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স্কুল</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অফ</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ইঞ্জিনিয়ারিং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এর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দুই</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প্রফেসর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জে</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পি</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একার্ট</a:t>
          </a:r>
          <a:r>
            <a:rPr lang="en-US" sz="2000" dirty="0" smtClean="0">
              <a:solidFill>
                <a:srgbClr val="FF0000"/>
              </a:solidFill>
              <a:latin typeface="SutonnyMJ" pitchFamily="2" charset="0"/>
            </a:rPr>
            <a:t> </a:t>
          </a:r>
          <a:r>
            <a:rPr lang="en-US" sz="2000" dirty="0" smtClean="0">
              <a:solidFill>
                <a:srgbClr val="FF0000"/>
              </a:solidFill>
              <a:latin typeface="+mn-lt"/>
            </a:rPr>
            <a:t>(J </a:t>
          </a:r>
          <a:r>
            <a:rPr lang="en-US" sz="2000" dirty="0" err="1" smtClean="0">
              <a:solidFill>
                <a:srgbClr val="FF0000"/>
              </a:solidFill>
              <a:latin typeface="+mn-lt"/>
            </a:rPr>
            <a:t>presper</a:t>
          </a:r>
          <a:r>
            <a:rPr lang="en-US" sz="2000" dirty="0" smtClean="0">
              <a:solidFill>
                <a:srgbClr val="FF0000"/>
              </a:solidFill>
              <a:latin typeface="+mn-lt"/>
            </a:rPr>
            <a:t> Eckert) </a:t>
          </a:r>
          <a:r>
            <a:rPr lang="en-US" sz="2000" dirty="0" smtClean="0">
              <a:solidFill>
                <a:srgbClr val="FF0000"/>
              </a:solidFill>
              <a:latin typeface="SutonnyMJ" pitchFamily="2" charset="0"/>
            </a:rPr>
            <a:t>ও </a:t>
          </a:r>
          <a:r>
            <a:rPr lang="en-US" sz="2000" dirty="0" err="1" smtClean="0">
              <a:solidFill>
                <a:srgbClr val="FF0000"/>
              </a:solidFill>
              <a:latin typeface="SutonnyMJ" pitchFamily="2" charset="0"/>
            </a:rPr>
            <a:t>জন</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ম্যাকলি</a:t>
          </a:r>
          <a:r>
            <a:rPr lang="en-US" sz="2000" dirty="0" smtClean="0">
              <a:solidFill>
                <a:srgbClr val="FF0000"/>
              </a:solidFill>
              <a:latin typeface="SutonnyMJ" pitchFamily="2" charset="0"/>
            </a:rPr>
            <a:t> -র </a:t>
          </a:r>
          <a:r>
            <a:rPr lang="en-US" sz="2000" dirty="0" smtClean="0">
              <a:solidFill>
                <a:srgbClr val="FF0000"/>
              </a:solidFill>
              <a:latin typeface="+mn-lt"/>
            </a:rPr>
            <a:t>(John </a:t>
          </a:r>
          <a:r>
            <a:rPr lang="en-US" sz="2000" dirty="0" err="1" smtClean="0">
              <a:solidFill>
                <a:srgbClr val="FF0000"/>
              </a:solidFill>
              <a:latin typeface="+mn-lt"/>
            </a:rPr>
            <a:t>Mauchly</a:t>
          </a:r>
          <a:r>
            <a:rPr lang="en-US" sz="2000" dirty="0" smtClean="0">
              <a:solidFill>
                <a:srgbClr val="FF0000"/>
              </a:solidFill>
              <a:latin typeface="+mn-lt"/>
            </a:rPr>
            <a:t>)</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নেতৃত্বে</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আবিষ্কার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হল</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ইলেকট্রনিক</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নিউমেরিক্যাল</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ইন্ট্রিগ্রেটেড</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এন্ড</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ক্যালকুলেটর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বা</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সংক্ষেপে</a:t>
          </a:r>
          <a:r>
            <a:rPr lang="en-US" sz="2000" dirty="0" smtClean="0">
              <a:solidFill>
                <a:srgbClr val="FF0000"/>
              </a:solidFill>
              <a:latin typeface="SutonnyMJ" pitchFamily="2" charset="0"/>
            </a:rPr>
            <a:t> </a:t>
          </a:r>
          <a:r>
            <a:rPr lang="en-US" sz="2000" dirty="0" smtClean="0">
              <a:solidFill>
                <a:srgbClr val="FF0000"/>
              </a:solidFill>
              <a:latin typeface="+mn-lt"/>
            </a:rPr>
            <a:t>ENIAC</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নামে</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অভিহিত</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করা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হয়</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এই</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ধরনের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কম্পিউটার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আকারে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অনেক</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বড়ো</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ছিল</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এবং</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প্রধান</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ইলেকট্রনিক</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উপাংশ</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হিসাবে</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ভ্যাকুয়াম</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টিউব</a:t>
          </a:r>
          <a:r>
            <a:rPr lang="en-US" sz="2000" dirty="0" smtClean="0">
              <a:solidFill>
                <a:srgbClr val="FF0000"/>
              </a:solidFill>
              <a:latin typeface="SutonnyMJ" pitchFamily="2" charset="0"/>
            </a:rPr>
            <a:t> </a:t>
          </a:r>
          <a:r>
            <a:rPr lang="en-US" sz="2000" dirty="0" smtClean="0">
              <a:solidFill>
                <a:srgbClr val="FF0000"/>
              </a:solidFill>
              <a:latin typeface="+mn-lt"/>
            </a:rPr>
            <a:t>(Vacuum Tube) </a:t>
          </a:r>
          <a:r>
            <a:rPr lang="en-US" sz="2000" dirty="0" err="1" smtClean="0">
              <a:solidFill>
                <a:srgbClr val="FF0000"/>
              </a:solidFill>
              <a:latin typeface="SutonnyMJ" pitchFamily="2" charset="0"/>
            </a:rPr>
            <a:t>ব্যবহৃত</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হত।এই</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যন্ত্রটির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ওজন</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ছিল</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প্রায়</a:t>
          </a:r>
          <a:r>
            <a:rPr lang="en-US" sz="2000" dirty="0" smtClean="0">
              <a:solidFill>
                <a:srgbClr val="FF0000"/>
              </a:solidFill>
              <a:latin typeface="SutonnyMJ" pitchFamily="2" charset="0"/>
            </a:rPr>
            <a:t> 26 </a:t>
          </a:r>
          <a:r>
            <a:rPr lang="en-US" sz="2000" dirty="0" err="1" smtClean="0">
              <a:solidFill>
                <a:srgbClr val="FF0000"/>
              </a:solidFill>
              <a:latin typeface="SutonnyMJ" pitchFamily="2" charset="0"/>
            </a:rPr>
            <a:t>টন</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এবং</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চালাতে</a:t>
          </a:r>
          <a:r>
            <a:rPr lang="en-US" sz="2000" dirty="0" smtClean="0">
              <a:solidFill>
                <a:srgbClr val="FF0000"/>
              </a:solidFill>
              <a:latin typeface="SutonnyMJ" pitchFamily="2" charset="0"/>
            </a:rPr>
            <a:t> 150 </a:t>
          </a:r>
          <a:r>
            <a:rPr lang="en-US" sz="2000" dirty="0" err="1" smtClean="0">
              <a:solidFill>
                <a:srgbClr val="FF0000"/>
              </a:solidFill>
              <a:latin typeface="SutonnyMJ" pitchFamily="2" charset="0"/>
            </a:rPr>
            <a:t>কিলোওয়াট</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বিদ্যু</a:t>
          </a:r>
          <a:r>
            <a:rPr lang="en-US" sz="2000" dirty="0" smtClean="0">
              <a:solidFill>
                <a:srgbClr val="FF0000"/>
              </a:solidFill>
              <a:latin typeface="SutonnyMJ" pitchFamily="2" charset="0"/>
            </a:rPr>
            <a:t>ৎ </a:t>
          </a:r>
          <a:r>
            <a:rPr lang="en-US" sz="2000" dirty="0" err="1" smtClean="0">
              <a:solidFill>
                <a:srgbClr val="FF0000"/>
              </a:solidFill>
              <a:latin typeface="SutonnyMJ" pitchFamily="2" charset="0"/>
            </a:rPr>
            <a:t>খরচ</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হত।এই</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যন্ত্রটি</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সেকেন্ডের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ভগ্নাংশ</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অর্থা</a:t>
          </a:r>
          <a:r>
            <a:rPr lang="en-US" sz="2000" dirty="0" smtClean="0">
              <a:solidFill>
                <a:srgbClr val="FF0000"/>
              </a:solidFill>
              <a:latin typeface="SutonnyMJ" pitchFamily="2" charset="0"/>
            </a:rPr>
            <a:t>ৎ </a:t>
          </a:r>
          <a:r>
            <a:rPr lang="en-US" sz="2000" dirty="0" err="1" smtClean="0">
              <a:solidFill>
                <a:srgbClr val="FF0000"/>
              </a:solidFill>
              <a:latin typeface="SutonnyMJ" pitchFamily="2" charset="0"/>
            </a:rPr>
            <a:t>মাইক্রো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সেকেন্ডের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দুই</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সংখ্যার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যোগফল</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নির্ণয়</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করতে</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সক্ষম</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ছিল</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তাই</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এই</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যন্ত্রটিকে</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পর্বতীকালে</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গাণিতিক</a:t>
          </a:r>
          <a:r>
            <a:rPr lang="en-US" sz="2000" dirty="0" smtClean="0">
              <a:solidFill>
                <a:srgbClr val="FF0000"/>
              </a:solidFill>
              <a:latin typeface="SutonnyMJ" pitchFamily="2" charset="0"/>
            </a:rPr>
            <a:t> ও </a:t>
          </a:r>
          <a:r>
            <a:rPr lang="en-US" sz="2000" dirty="0" err="1" smtClean="0">
              <a:solidFill>
                <a:srgbClr val="FF0000"/>
              </a:solidFill>
              <a:latin typeface="SutonnyMJ" pitchFamily="2" charset="0"/>
            </a:rPr>
            <a:t>বৈজ্ঞানিক</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গবেষণার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কাজে</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ব্যাপক</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ভাবে</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ব্য</a:t>
          </a:r>
          <a:r>
            <a:rPr lang="en-US" sz="2800" dirty="0" err="1" smtClean="0">
              <a:solidFill>
                <a:srgbClr val="FF0000"/>
              </a:solidFill>
              <a:latin typeface="SutonnyMJ" pitchFamily="2" charset="0"/>
            </a:rPr>
            <a:t>e</a:t>
          </a:r>
          <a:r>
            <a:rPr lang="en-US" sz="2000" dirty="0" err="1" smtClean="0">
              <a:solidFill>
                <a:srgbClr val="FF0000"/>
              </a:solidFill>
              <a:latin typeface="SutonnyMJ" pitchFamily="2" charset="0"/>
            </a:rPr>
            <a:t>হার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করা</a:t>
          </a:r>
          <a:r>
            <a:rPr lang="en-US" sz="2000" dirty="0" smtClean="0">
              <a:solidFill>
                <a:srgbClr val="FF0000"/>
              </a:solidFill>
              <a:latin typeface="SutonnyMJ" pitchFamily="2" charset="0"/>
            </a:rPr>
            <a:t> </a:t>
          </a:r>
          <a:r>
            <a:rPr lang="en-US" sz="2000" dirty="0" err="1" smtClean="0">
              <a:solidFill>
                <a:srgbClr val="FF0000"/>
              </a:solidFill>
              <a:latin typeface="SutonnyMJ" pitchFamily="2" charset="0"/>
            </a:rPr>
            <a:t>হত</a:t>
          </a:r>
          <a:r>
            <a:rPr lang="en-US" sz="2000" dirty="0" smtClean="0">
              <a:solidFill>
                <a:srgbClr val="FF0000"/>
              </a:solidFill>
              <a:latin typeface="SutonnyMJ" pitchFamily="2" charset="0"/>
            </a:rPr>
            <a:t>।</a:t>
          </a:r>
          <a:endParaRPr lang="en-US" sz="2000" dirty="0">
            <a:solidFill>
              <a:srgbClr val="FF0000"/>
            </a:solidFill>
            <a:latin typeface="SutonnyMJ" pitchFamily="2" charset="0"/>
          </a:endParaRPr>
        </a:p>
      </dgm:t>
    </dgm:pt>
    <dgm:pt modelId="{D1950610-380F-4D3D-A069-9AC29B4B98D1}" type="parTrans" cxnId="{F16FD814-2A10-4C00-82CA-34567FA03B0B}">
      <dgm:prSet/>
      <dgm:spPr/>
      <dgm:t>
        <a:bodyPr/>
        <a:lstStyle/>
        <a:p>
          <a:endParaRPr lang="en-US"/>
        </a:p>
      </dgm:t>
    </dgm:pt>
    <dgm:pt modelId="{3128A984-3FAA-4FA0-ACE4-EE689ABC4FE5}" type="sibTrans" cxnId="{F16FD814-2A10-4C00-82CA-34567FA03B0B}">
      <dgm:prSet/>
      <dgm:spPr/>
      <dgm:t>
        <a:bodyPr/>
        <a:lstStyle/>
        <a:p>
          <a:endParaRPr lang="en-US"/>
        </a:p>
      </dgm:t>
    </dgm:pt>
    <dgm:pt modelId="{DC19C0FF-CC8A-472E-9C9B-740D718E359A}" type="pres">
      <dgm:prSet presAssocID="{A20456EC-6012-4F0F-87FC-191577D61DA5}" presName="linear" presStyleCnt="0">
        <dgm:presLayoutVars>
          <dgm:animLvl val="lvl"/>
          <dgm:resizeHandles val="exact"/>
        </dgm:presLayoutVars>
      </dgm:prSet>
      <dgm:spPr/>
      <dgm:t>
        <a:bodyPr/>
        <a:lstStyle/>
        <a:p>
          <a:endParaRPr lang="en-US"/>
        </a:p>
      </dgm:t>
    </dgm:pt>
    <dgm:pt modelId="{E5577787-9BF5-4838-AAFC-EC28D30FC65F}" type="pres">
      <dgm:prSet presAssocID="{B6235701-9C68-4841-94A6-41BDE05893C7}" presName="parentText" presStyleLbl="node1" presStyleIdx="0" presStyleCnt="1">
        <dgm:presLayoutVars>
          <dgm:chMax val="0"/>
          <dgm:bulletEnabled val="1"/>
        </dgm:presLayoutVars>
      </dgm:prSet>
      <dgm:spPr/>
      <dgm:t>
        <a:bodyPr/>
        <a:lstStyle/>
        <a:p>
          <a:endParaRPr lang="en-US"/>
        </a:p>
      </dgm:t>
    </dgm:pt>
  </dgm:ptLst>
  <dgm:cxnLst>
    <dgm:cxn modelId="{00624F9A-F4BD-44F2-93BD-0824486EA4FC}" type="presOf" srcId="{B6235701-9C68-4841-94A6-41BDE05893C7}" destId="{E5577787-9BF5-4838-AAFC-EC28D30FC65F}" srcOrd="0" destOrd="0" presId="urn:microsoft.com/office/officeart/2005/8/layout/vList2"/>
    <dgm:cxn modelId="{F16FD814-2A10-4C00-82CA-34567FA03B0B}" srcId="{A20456EC-6012-4F0F-87FC-191577D61DA5}" destId="{B6235701-9C68-4841-94A6-41BDE05893C7}" srcOrd="0" destOrd="0" parTransId="{D1950610-380F-4D3D-A069-9AC29B4B98D1}" sibTransId="{3128A984-3FAA-4FA0-ACE4-EE689ABC4FE5}"/>
    <dgm:cxn modelId="{8D3C1A1A-D3E5-4CF2-9639-9FDCC4E7EB33}" type="presOf" srcId="{A20456EC-6012-4F0F-87FC-191577D61DA5}" destId="{DC19C0FF-CC8A-472E-9C9B-740D718E359A}" srcOrd="0" destOrd="0" presId="urn:microsoft.com/office/officeart/2005/8/layout/vList2"/>
    <dgm:cxn modelId="{E3674869-F34D-42B0-9FEA-962DF1AD26EE}" type="presParOf" srcId="{DC19C0FF-CC8A-472E-9C9B-740D718E359A}" destId="{E5577787-9BF5-4838-AAFC-EC28D30FC65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84DC15-C810-4AA0-8200-5882F26A13C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62375B9-93E8-4CFE-9B6D-B1A3D680CA6D}">
      <dgm:prSet/>
      <dgm:spPr/>
      <dgm:t>
        <a:bodyPr/>
        <a:lstStyle/>
        <a:p>
          <a:pPr rtl="0"/>
          <a:r>
            <a:rPr lang="en-US" b="1" dirty="0" err="1" smtClean="0"/>
            <a:t>এডস্যাক</a:t>
          </a:r>
          <a:r>
            <a:rPr lang="en-US" b="1" dirty="0" smtClean="0"/>
            <a:t> (EDSAC): </a:t>
          </a:r>
          <a:r>
            <a:rPr lang="en-US" dirty="0" smtClean="0"/>
            <a:t>1949 </a:t>
          </a:r>
          <a:r>
            <a:rPr lang="en-US" dirty="0" err="1" smtClean="0"/>
            <a:t>খ্রীস্টাব্দে</a:t>
          </a:r>
          <a:r>
            <a:rPr lang="en-US" dirty="0" smtClean="0"/>
            <a:t> </a:t>
          </a:r>
          <a:r>
            <a:rPr lang="en-US" dirty="0" err="1" smtClean="0"/>
            <a:t>কেমব্রিজ</a:t>
          </a:r>
          <a:r>
            <a:rPr lang="en-US" dirty="0" smtClean="0"/>
            <a:t> </a:t>
          </a:r>
          <a:r>
            <a:rPr lang="en-US" dirty="0" err="1" smtClean="0"/>
            <a:t>বিশ্ববিদ্যালয়ের</a:t>
          </a:r>
          <a:r>
            <a:rPr lang="en-US" dirty="0" smtClean="0"/>
            <a:t> </a:t>
          </a:r>
          <a:r>
            <a:rPr lang="en-US" dirty="0" err="1" smtClean="0"/>
            <a:t>গণিতজ্ঞ</a:t>
          </a:r>
          <a:r>
            <a:rPr lang="en-US" dirty="0" smtClean="0"/>
            <a:t> </a:t>
          </a:r>
          <a:r>
            <a:rPr lang="en-US" dirty="0" err="1" smtClean="0"/>
            <a:t>মরিস</a:t>
          </a:r>
          <a:r>
            <a:rPr lang="en-US" dirty="0" smtClean="0"/>
            <a:t> </a:t>
          </a:r>
          <a:r>
            <a:rPr lang="en-US" dirty="0" err="1" smtClean="0"/>
            <a:t>উইলকিস</a:t>
          </a:r>
          <a:r>
            <a:rPr lang="en-US" dirty="0" smtClean="0"/>
            <a:t> (Maurice Wilkes) </a:t>
          </a:r>
          <a:r>
            <a:rPr lang="en-US" dirty="0" err="1" smtClean="0"/>
            <a:t>এবং</a:t>
          </a:r>
          <a:r>
            <a:rPr lang="en-US" dirty="0" smtClean="0"/>
            <a:t> </a:t>
          </a:r>
          <a:r>
            <a:rPr lang="en-US" dirty="0" err="1" smtClean="0"/>
            <a:t>তার</a:t>
          </a:r>
          <a:r>
            <a:rPr lang="en-US" dirty="0" smtClean="0"/>
            <a:t> </a:t>
          </a:r>
          <a:r>
            <a:rPr lang="en-US" dirty="0" err="1" smtClean="0"/>
            <a:t>সঙ্গীরা</a:t>
          </a:r>
          <a:r>
            <a:rPr lang="en-US" dirty="0" smtClean="0"/>
            <a:t> </a:t>
          </a:r>
          <a:r>
            <a:rPr lang="en-US" dirty="0" err="1" smtClean="0"/>
            <a:t>এডস্যাক</a:t>
          </a:r>
          <a:r>
            <a:rPr lang="en-US" dirty="0" smtClean="0"/>
            <a:t>  </a:t>
          </a:r>
          <a:r>
            <a:rPr lang="en-US" dirty="0" err="1" smtClean="0"/>
            <a:t>নামক</a:t>
          </a:r>
          <a:r>
            <a:rPr lang="en-US" dirty="0" smtClean="0"/>
            <a:t> </a:t>
          </a:r>
          <a:r>
            <a:rPr lang="en-US" dirty="0" err="1" smtClean="0"/>
            <a:t>কম্পিউটার</a:t>
          </a:r>
          <a:r>
            <a:rPr lang="en-US" dirty="0" smtClean="0"/>
            <a:t> </a:t>
          </a:r>
          <a:r>
            <a:rPr lang="en-US" dirty="0" err="1" smtClean="0"/>
            <a:t>আবিষ্কার</a:t>
          </a:r>
          <a:r>
            <a:rPr lang="en-US" dirty="0" smtClean="0"/>
            <a:t> </a:t>
          </a:r>
          <a:r>
            <a:rPr lang="en-US" dirty="0" err="1" smtClean="0"/>
            <a:t>করেন</a:t>
          </a:r>
          <a:r>
            <a:rPr lang="en-US" dirty="0" smtClean="0"/>
            <a:t>।</a:t>
          </a:r>
          <a:endParaRPr lang="en-US" dirty="0"/>
        </a:p>
      </dgm:t>
    </dgm:pt>
    <dgm:pt modelId="{9435403B-E30F-4282-84EF-8334C1BC7D58}" type="parTrans" cxnId="{FC4096DB-3E8E-4C4A-90DB-C89D6BE4E21D}">
      <dgm:prSet/>
      <dgm:spPr/>
      <dgm:t>
        <a:bodyPr/>
        <a:lstStyle/>
        <a:p>
          <a:endParaRPr lang="en-US"/>
        </a:p>
      </dgm:t>
    </dgm:pt>
    <dgm:pt modelId="{FFB56EF6-6B7A-4109-9124-763262FB78A7}" type="sibTrans" cxnId="{FC4096DB-3E8E-4C4A-90DB-C89D6BE4E21D}">
      <dgm:prSet/>
      <dgm:spPr/>
      <dgm:t>
        <a:bodyPr/>
        <a:lstStyle/>
        <a:p>
          <a:endParaRPr lang="en-US"/>
        </a:p>
      </dgm:t>
    </dgm:pt>
    <dgm:pt modelId="{F39FA272-82D2-40DB-B771-0C325CFE4AA4}">
      <dgm:prSet/>
      <dgm:spPr/>
      <dgm:t>
        <a:bodyPr/>
        <a:lstStyle/>
        <a:p>
          <a:pPr rtl="0"/>
          <a:r>
            <a:rPr lang="en-US" dirty="0" err="1" smtClean="0"/>
            <a:t>এডস্যাক</a:t>
          </a:r>
          <a:r>
            <a:rPr lang="en-US" dirty="0" smtClean="0"/>
            <a:t> </a:t>
          </a:r>
          <a:r>
            <a:rPr lang="en-US" dirty="0" err="1" smtClean="0"/>
            <a:t>কথাটির</a:t>
          </a:r>
          <a:r>
            <a:rPr lang="en-US" dirty="0" smtClean="0"/>
            <a:t> </a:t>
          </a:r>
          <a:r>
            <a:rPr lang="en-US" dirty="0" err="1" smtClean="0"/>
            <a:t>সম্পূর্ণ</a:t>
          </a:r>
          <a:r>
            <a:rPr lang="en-US" dirty="0" smtClean="0"/>
            <a:t> </a:t>
          </a:r>
          <a:r>
            <a:rPr lang="en-US" dirty="0" err="1" smtClean="0"/>
            <a:t>অর্থ</a:t>
          </a:r>
          <a:r>
            <a:rPr lang="en-US" dirty="0" smtClean="0"/>
            <a:t> </a:t>
          </a:r>
          <a:r>
            <a:rPr lang="en-US" dirty="0" err="1" smtClean="0"/>
            <a:t>হল</a:t>
          </a:r>
          <a:r>
            <a:rPr lang="en-US" dirty="0" smtClean="0"/>
            <a:t> </a:t>
          </a:r>
          <a:r>
            <a:rPr lang="en-US" dirty="0" err="1" smtClean="0"/>
            <a:t>ইলেকট্রনিক</a:t>
          </a:r>
          <a:r>
            <a:rPr lang="en-US" dirty="0" smtClean="0"/>
            <a:t> </a:t>
          </a:r>
          <a:r>
            <a:rPr lang="en-US" dirty="0" err="1" smtClean="0"/>
            <a:t>ডিলে</a:t>
          </a:r>
          <a:r>
            <a:rPr lang="en-US" dirty="0" smtClean="0"/>
            <a:t> </a:t>
          </a:r>
          <a:r>
            <a:rPr lang="en-US" dirty="0" err="1" smtClean="0"/>
            <a:t>স্টোরেজ</a:t>
          </a:r>
          <a:r>
            <a:rPr lang="en-US" dirty="0" smtClean="0"/>
            <a:t> </a:t>
          </a:r>
          <a:r>
            <a:rPr lang="en-US" dirty="0" err="1" smtClean="0"/>
            <a:t>অটোমেটিক</a:t>
          </a:r>
          <a:r>
            <a:rPr lang="en-US" dirty="0" smtClean="0"/>
            <a:t> </a:t>
          </a:r>
          <a:r>
            <a:rPr lang="en-US" dirty="0" err="1" smtClean="0"/>
            <a:t>ক্যালকুলেটর</a:t>
          </a:r>
          <a:r>
            <a:rPr lang="en-US" dirty="0" smtClean="0"/>
            <a:t> (Electronic Delay Storage Automatic Calculator) </a:t>
          </a:r>
          <a:endParaRPr lang="en-US" dirty="0"/>
        </a:p>
      </dgm:t>
    </dgm:pt>
    <dgm:pt modelId="{9F6600CD-464D-4A68-9B86-7447A82671BE}" type="parTrans" cxnId="{4D64264C-A034-46FA-918E-747AA547A8C4}">
      <dgm:prSet/>
      <dgm:spPr/>
      <dgm:t>
        <a:bodyPr/>
        <a:lstStyle/>
        <a:p>
          <a:endParaRPr lang="en-US"/>
        </a:p>
      </dgm:t>
    </dgm:pt>
    <dgm:pt modelId="{89AF13D8-323E-46B0-821C-7956752C756F}" type="sibTrans" cxnId="{4D64264C-A034-46FA-918E-747AA547A8C4}">
      <dgm:prSet/>
      <dgm:spPr/>
      <dgm:t>
        <a:bodyPr/>
        <a:lstStyle/>
        <a:p>
          <a:endParaRPr lang="en-US"/>
        </a:p>
      </dgm:t>
    </dgm:pt>
    <dgm:pt modelId="{FF5FA8F0-FC92-4ABA-AAAA-FB12FC7DDE87}">
      <dgm:prSet/>
      <dgm:spPr/>
      <dgm:t>
        <a:bodyPr/>
        <a:lstStyle/>
        <a:p>
          <a:pPr rtl="0"/>
          <a:r>
            <a:rPr lang="en-US" dirty="0" err="1" smtClean="0"/>
            <a:t>এডস্যাক</a:t>
          </a:r>
          <a:r>
            <a:rPr lang="en-US" dirty="0" smtClean="0"/>
            <a:t> </a:t>
          </a:r>
          <a:r>
            <a:rPr lang="en-US" dirty="0" err="1" smtClean="0"/>
            <a:t>ছিল</a:t>
          </a:r>
          <a:r>
            <a:rPr lang="en-US" dirty="0" smtClean="0"/>
            <a:t> </a:t>
          </a:r>
          <a:r>
            <a:rPr lang="en-US" dirty="0" err="1" smtClean="0"/>
            <a:t>দ্বিতীয়</a:t>
          </a:r>
          <a:r>
            <a:rPr lang="en-US" dirty="0" smtClean="0"/>
            <a:t> </a:t>
          </a:r>
          <a:r>
            <a:rPr lang="en-US" dirty="0" err="1" smtClean="0"/>
            <a:t>ডিজিটাল</a:t>
          </a:r>
          <a:r>
            <a:rPr lang="en-US" dirty="0" smtClean="0"/>
            <a:t> Store Program  </a:t>
          </a:r>
          <a:r>
            <a:rPr lang="en-US" dirty="0" err="1" smtClean="0"/>
            <a:t>ভিত্তিক</a:t>
          </a:r>
          <a:r>
            <a:rPr lang="en-US" dirty="0" smtClean="0"/>
            <a:t> </a:t>
          </a:r>
          <a:r>
            <a:rPr lang="en-US" dirty="0" err="1" smtClean="0"/>
            <a:t>কম্পিউটার</a:t>
          </a:r>
          <a:r>
            <a:rPr lang="en-US" dirty="0" smtClean="0"/>
            <a:t> </a:t>
          </a:r>
          <a:r>
            <a:rPr lang="en-US" dirty="0" err="1" smtClean="0"/>
            <a:t>নিয়মিত</a:t>
          </a:r>
          <a:r>
            <a:rPr lang="en-US" dirty="0" smtClean="0"/>
            <a:t> </a:t>
          </a:r>
          <a:r>
            <a:rPr lang="en-US" dirty="0" err="1" smtClean="0"/>
            <a:t>পরিষেবা</a:t>
          </a:r>
          <a:r>
            <a:rPr lang="en-US" dirty="0" smtClean="0"/>
            <a:t> </a:t>
          </a:r>
          <a:r>
            <a:rPr lang="en-US" dirty="0" err="1" smtClean="0"/>
            <a:t>প্রদান</a:t>
          </a:r>
          <a:r>
            <a:rPr lang="en-US" dirty="0" smtClean="0"/>
            <a:t> </a:t>
          </a:r>
          <a:r>
            <a:rPr lang="en-US" dirty="0" err="1" smtClean="0"/>
            <a:t>করত</a:t>
          </a:r>
          <a:r>
            <a:rPr lang="en-US" dirty="0" smtClean="0"/>
            <a:t>। </a:t>
          </a:r>
          <a:r>
            <a:rPr lang="en-US" dirty="0" err="1" smtClean="0"/>
            <a:t>এই</a:t>
          </a:r>
          <a:r>
            <a:rPr lang="en-US" dirty="0" smtClean="0"/>
            <a:t> </a:t>
          </a:r>
          <a:r>
            <a:rPr lang="en-US" dirty="0" err="1" smtClean="0"/>
            <a:t>কম্পিউটার</a:t>
          </a:r>
          <a:r>
            <a:rPr lang="en-US" dirty="0" smtClean="0"/>
            <a:t> </a:t>
          </a:r>
          <a:r>
            <a:rPr lang="en-US" dirty="0" err="1" smtClean="0"/>
            <a:t>তৈরির</a:t>
          </a:r>
          <a:r>
            <a:rPr lang="en-US" dirty="0" smtClean="0"/>
            <a:t> </a:t>
          </a:r>
          <a:r>
            <a:rPr lang="en-US" dirty="0" err="1" smtClean="0"/>
            <a:t>কাজ</a:t>
          </a:r>
          <a:r>
            <a:rPr lang="en-US" dirty="0" smtClean="0"/>
            <a:t> </a:t>
          </a:r>
          <a:r>
            <a:rPr lang="en-US" dirty="0" err="1" smtClean="0"/>
            <a:t>শুরু</a:t>
          </a:r>
          <a:r>
            <a:rPr lang="en-US" dirty="0" smtClean="0"/>
            <a:t> </a:t>
          </a:r>
          <a:r>
            <a:rPr lang="en-US" dirty="0" err="1" smtClean="0"/>
            <a:t>হয়ে</a:t>
          </a:r>
          <a:r>
            <a:rPr lang="en-US" dirty="0" smtClean="0"/>
            <a:t> </a:t>
          </a:r>
          <a:r>
            <a:rPr lang="en-US" dirty="0" err="1" smtClean="0"/>
            <a:t>ছিল</a:t>
          </a:r>
          <a:r>
            <a:rPr lang="en-US" dirty="0" smtClean="0"/>
            <a:t> 1946 </a:t>
          </a:r>
          <a:r>
            <a:rPr lang="en-US" dirty="0" err="1" smtClean="0"/>
            <a:t>খ্রীস্টাব্দে</a:t>
          </a:r>
          <a:r>
            <a:rPr lang="en-US" dirty="0" smtClean="0"/>
            <a:t> </a:t>
          </a:r>
          <a:r>
            <a:rPr lang="en-US" dirty="0" err="1" smtClean="0"/>
            <a:t>শেষে</a:t>
          </a:r>
          <a:r>
            <a:rPr lang="en-US" dirty="0" smtClean="0"/>
            <a:t> </a:t>
          </a:r>
          <a:r>
            <a:rPr lang="en-US" dirty="0" err="1" smtClean="0"/>
            <a:t>দিকে</a:t>
          </a:r>
          <a:r>
            <a:rPr lang="en-US" dirty="0" smtClean="0"/>
            <a:t> </a:t>
          </a:r>
          <a:r>
            <a:rPr lang="en-US" dirty="0" err="1" smtClean="0"/>
            <a:t>যা</a:t>
          </a:r>
          <a:r>
            <a:rPr lang="en-US" dirty="0" smtClean="0"/>
            <a:t> </a:t>
          </a:r>
          <a:r>
            <a:rPr lang="en-US" dirty="0" err="1" smtClean="0"/>
            <a:t>শেষ</a:t>
          </a:r>
          <a:r>
            <a:rPr lang="en-US" dirty="0" smtClean="0"/>
            <a:t> </a:t>
          </a:r>
          <a:r>
            <a:rPr lang="en-US" dirty="0" err="1" smtClean="0"/>
            <a:t>হয়</a:t>
          </a:r>
          <a:r>
            <a:rPr lang="en-US" dirty="0" smtClean="0"/>
            <a:t> 1949 </a:t>
          </a:r>
          <a:r>
            <a:rPr lang="en-US" dirty="0" err="1" smtClean="0"/>
            <a:t>খ্রীস্টাব্দে</a:t>
          </a:r>
          <a:r>
            <a:rPr lang="en-US" dirty="0" smtClean="0"/>
            <a:t> |</a:t>
          </a:r>
          <a:endParaRPr lang="en-US" dirty="0"/>
        </a:p>
      </dgm:t>
    </dgm:pt>
    <dgm:pt modelId="{7DF0C4DA-AB7F-4177-956E-7EA47FF2B516}" type="parTrans" cxnId="{96BF5CB5-5329-44FD-AFFA-D9D234E4D38B}">
      <dgm:prSet/>
      <dgm:spPr/>
      <dgm:t>
        <a:bodyPr/>
        <a:lstStyle/>
        <a:p>
          <a:endParaRPr lang="en-US"/>
        </a:p>
      </dgm:t>
    </dgm:pt>
    <dgm:pt modelId="{0B59C9EC-59A5-427C-A8D1-E13669C73911}" type="sibTrans" cxnId="{96BF5CB5-5329-44FD-AFFA-D9D234E4D38B}">
      <dgm:prSet/>
      <dgm:spPr/>
      <dgm:t>
        <a:bodyPr/>
        <a:lstStyle/>
        <a:p>
          <a:endParaRPr lang="en-US"/>
        </a:p>
      </dgm:t>
    </dgm:pt>
    <dgm:pt modelId="{3596542D-7702-48C1-A4C3-C2816DAEA2CB}" type="pres">
      <dgm:prSet presAssocID="{9E84DC15-C810-4AA0-8200-5882F26A13CB}" presName="linear" presStyleCnt="0">
        <dgm:presLayoutVars>
          <dgm:animLvl val="lvl"/>
          <dgm:resizeHandles val="exact"/>
        </dgm:presLayoutVars>
      </dgm:prSet>
      <dgm:spPr/>
      <dgm:t>
        <a:bodyPr/>
        <a:lstStyle/>
        <a:p>
          <a:endParaRPr lang="en-US"/>
        </a:p>
      </dgm:t>
    </dgm:pt>
    <dgm:pt modelId="{FFAA99E4-F86B-4FA8-B42D-52DF002CC737}" type="pres">
      <dgm:prSet presAssocID="{C62375B9-93E8-4CFE-9B6D-B1A3D680CA6D}" presName="parentText" presStyleLbl="node1" presStyleIdx="0" presStyleCnt="3" custLinFactY="-3520" custLinFactNeighborX="207" custLinFactNeighborY="-100000">
        <dgm:presLayoutVars>
          <dgm:chMax val="0"/>
          <dgm:bulletEnabled val="1"/>
        </dgm:presLayoutVars>
      </dgm:prSet>
      <dgm:spPr/>
      <dgm:t>
        <a:bodyPr/>
        <a:lstStyle/>
        <a:p>
          <a:endParaRPr lang="en-US"/>
        </a:p>
      </dgm:t>
    </dgm:pt>
    <dgm:pt modelId="{C80A2A7B-17BE-44A2-A350-052B3F932A81}" type="pres">
      <dgm:prSet presAssocID="{FFB56EF6-6B7A-4109-9124-763262FB78A7}" presName="spacer" presStyleCnt="0"/>
      <dgm:spPr/>
    </dgm:pt>
    <dgm:pt modelId="{F0761FAB-BEB4-4FF4-8E0A-E49D5950B985}" type="pres">
      <dgm:prSet presAssocID="{F39FA272-82D2-40DB-B771-0C325CFE4AA4}" presName="parentText" presStyleLbl="node1" presStyleIdx="1" presStyleCnt="3">
        <dgm:presLayoutVars>
          <dgm:chMax val="0"/>
          <dgm:bulletEnabled val="1"/>
        </dgm:presLayoutVars>
      </dgm:prSet>
      <dgm:spPr/>
      <dgm:t>
        <a:bodyPr/>
        <a:lstStyle/>
        <a:p>
          <a:endParaRPr lang="en-US"/>
        </a:p>
      </dgm:t>
    </dgm:pt>
    <dgm:pt modelId="{266329D7-38A4-4ED3-83DC-81BA9D49C83D}" type="pres">
      <dgm:prSet presAssocID="{89AF13D8-323E-46B0-821C-7956752C756F}" presName="spacer" presStyleCnt="0"/>
      <dgm:spPr/>
    </dgm:pt>
    <dgm:pt modelId="{F66ABE6F-EE75-407B-BD60-24FBDE7E0294}" type="pres">
      <dgm:prSet presAssocID="{FF5FA8F0-FC92-4ABA-AAAA-FB12FC7DDE87}" presName="parentText" presStyleLbl="node1" presStyleIdx="2" presStyleCnt="3" custScaleY="98500">
        <dgm:presLayoutVars>
          <dgm:chMax val="0"/>
          <dgm:bulletEnabled val="1"/>
        </dgm:presLayoutVars>
      </dgm:prSet>
      <dgm:spPr/>
      <dgm:t>
        <a:bodyPr/>
        <a:lstStyle/>
        <a:p>
          <a:endParaRPr lang="en-US"/>
        </a:p>
      </dgm:t>
    </dgm:pt>
  </dgm:ptLst>
  <dgm:cxnLst>
    <dgm:cxn modelId="{F770D0C3-6807-4C65-ADB8-08106941FEEC}" type="presOf" srcId="{F39FA272-82D2-40DB-B771-0C325CFE4AA4}" destId="{F0761FAB-BEB4-4FF4-8E0A-E49D5950B985}" srcOrd="0" destOrd="0" presId="urn:microsoft.com/office/officeart/2005/8/layout/vList2"/>
    <dgm:cxn modelId="{4D64264C-A034-46FA-918E-747AA547A8C4}" srcId="{9E84DC15-C810-4AA0-8200-5882F26A13CB}" destId="{F39FA272-82D2-40DB-B771-0C325CFE4AA4}" srcOrd="1" destOrd="0" parTransId="{9F6600CD-464D-4A68-9B86-7447A82671BE}" sibTransId="{89AF13D8-323E-46B0-821C-7956752C756F}"/>
    <dgm:cxn modelId="{FC4096DB-3E8E-4C4A-90DB-C89D6BE4E21D}" srcId="{9E84DC15-C810-4AA0-8200-5882F26A13CB}" destId="{C62375B9-93E8-4CFE-9B6D-B1A3D680CA6D}" srcOrd="0" destOrd="0" parTransId="{9435403B-E30F-4282-84EF-8334C1BC7D58}" sibTransId="{FFB56EF6-6B7A-4109-9124-763262FB78A7}"/>
    <dgm:cxn modelId="{96BF5CB5-5329-44FD-AFFA-D9D234E4D38B}" srcId="{9E84DC15-C810-4AA0-8200-5882F26A13CB}" destId="{FF5FA8F0-FC92-4ABA-AAAA-FB12FC7DDE87}" srcOrd="2" destOrd="0" parTransId="{7DF0C4DA-AB7F-4177-956E-7EA47FF2B516}" sibTransId="{0B59C9EC-59A5-427C-A8D1-E13669C73911}"/>
    <dgm:cxn modelId="{ACB5A895-57A0-4956-A20A-771748EB6671}" type="presOf" srcId="{9E84DC15-C810-4AA0-8200-5882F26A13CB}" destId="{3596542D-7702-48C1-A4C3-C2816DAEA2CB}" srcOrd="0" destOrd="0" presId="urn:microsoft.com/office/officeart/2005/8/layout/vList2"/>
    <dgm:cxn modelId="{5BC3C614-FF3C-49C4-BACC-81DB7DB29499}" type="presOf" srcId="{FF5FA8F0-FC92-4ABA-AAAA-FB12FC7DDE87}" destId="{F66ABE6F-EE75-407B-BD60-24FBDE7E0294}" srcOrd="0" destOrd="0" presId="urn:microsoft.com/office/officeart/2005/8/layout/vList2"/>
    <dgm:cxn modelId="{D61C0C18-2422-463A-959F-BCA73A184461}" type="presOf" srcId="{C62375B9-93E8-4CFE-9B6D-B1A3D680CA6D}" destId="{FFAA99E4-F86B-4FA8-B42D-52DF002CC737}" srcOrd="0" destOrd="0" presId="urn:microsoft.com/office/officeart/2005/8/layout/vList2"/>
    <dgm:cxn modelId="{586B4D72-4317-4A35-BE21-0541ED0D5725}" type="presParOf" srcId="{3596542D-7702-48C1-A4C3-C2816DAEA2CB}" destId="{FFAA99E4-F86B-4FA8-B42D-52DF002CC737}" srcOrd="0" destOrd="0" presId="urn:microsoft.com/office/officeart/2005/8/layout/vList2"/>
    <dgm:cxn modelId="{23BCE971-89DB-4712-99AA-733D376F34A3}" type="presParOf" srcId="{3596542D-7702-48C1-A4C3-C2816DAEA2CB}" destId="{C80A2A7B-17BE-44A2-A350-052B3F932A81}" srcOrd="1" destOrd="0" presId="urn:microsoft.com/office/officeart/2005/8/layout/vList2"/>
    <dgm:cxn modelId="{355A125E-914F-40F1-AE02-6533B53C9F5C}" type="presParOf" srcId="{3596542D-7702-48C1-A4C3-C2816DAEA2CB}" destId="{F0761FAB-BEB4-4FF4-8E0A-E49D5950B985}" srcOrd="2" destOrd="0" presId="urn:microsoft.com/office/officeart/2005/8/layout/vList2"/>
    <dgm:cxn modelId="{A7CA89D1-E1BC-469A-B00F-2B7DC4D59B00}" type="presParOf" srcId="{3596542D-7702-48C1-A4C3-C2816DAEA2CB}" destId="{266329D7-38A4-4ED3-83DC-81BA9D49C83D}" srcOrd="3" destOrd="0" presId="urn:microsoft.com/office/officeart/2005/8/layout/vList2"/>
    <dgm:cxn modelId="{8EC560CA-4953-4967-A9FB-97D0A4DCAD6A}" type="presParOf" srcId="{3596542D-7702-48C1-A4C3-C2816DAEA2CB}" destId="{F66ABE6F-EE75-407B-BD60-24FBDE7E02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30432D-426B-463C-B1E1-59C09E7F7FA3}"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DC2327F4-ECE7-49C8-90AE-08A7D76522AE}">
      <dgm:prSet/>
      <dgm:spPr/>
      <dgm:t>
        <a:bodyPr/>
        <a:lstStyle/>
        <a:p>
          <a:pPr rtl="0"/>
          <a:r>
            <a:rPr lang="en-US" b="1" smtClean="0">
              <a:solidFill>
                <a:srgbClr val="FF0000"/>
              </a:solidFill>
            </a:rPr>
            <a:t>উইনিভ্যাক</a:t>
          </a:r>
          <a:r>
            <a:rPr lang="en-US" b="1" i="1" smtClean="0">
              <a:solidFill>
                <a:srgbClr val="FF0000"/>
              </a:solidFill>
            </a:rPr>
            <a:t> : </a:t>
          </a:r>
          <a:r>
            <a:rPr lang="en-US" smtClean="0">
              <a:solidFill>
                <a:srgbClr val="FF0000"/>
              </a:solidFill>
            </a:rPr>
            <a:t>জন ম্যাকলি (John Mauchly) ও প্রেসপার একার্ট (J Presper Eckert) 1951 খ্রীস্টাব্দে UNIVAC – I (Universal Automatic Computer) কম্পিউটারটি আবিষ্কার করেন। এই যন্ত্রটি মার্কিন যুক্তরাষ্টে জনগণনার কাজে ব্যবহৃত হয়। UNIVAC – I প্রথম ইলেক্ট্রনিক ডিজিটাল কম্পিউটার হিসাবে পরিগণিত হয়। পর্বতীকালে বাণিজ্যিক ও প্রশাসনিক কাজে এই কম্পিউটার ব্যবহার করা হয়।</a:t>
          </a:r>
          <a:endParaRPr lang="en-US">
            <a:solidFill>
              <a:srgbClr val="FF0000"/>
            </a:solidFill>
          </a:endParaRPr>
        </a:p>
      </dgm:t>
    </dgm:pt>
    <dgm:pt modelId="{AC9FBE88-B9CE-4F7A-A313-02200E299D5F}" type="parTrans" cxnId="{4E789841-1E5D-4C6D-A129-1FA9B6F1DEB7}">
      <dgm:prSet/>
      <dgm:spPr/>
      <dgm:t>
        <a:bodyPr/>
        <a:lstStyle/>
        <a:p>
          <a:endParaRPr lang="en-US"/>
        </a:p>
      </dgm:t>
    </dgm:pt>
    <dgm:pt modelId="{B19ADBE3-CE2B-4F38-ACEF-67BD2D7E1196}" type="sibTrans" cxnId="{4E789841-1E5D-4C6D-A129-1FA9B6F1DEB7}">
      <dgm:prSet/>
      <dgm:spPr/>
      <dgm:t>
        <a:bodyPr/>
        <a:lstStyle/>
        <a:p>
          <a:endParaRPr lang="en-US"/>
        </a:p>
      </dgm:t>
    </dgm:pt>
    <dgm:pt modelId="{810E88C8-4593-486A-A4B5-225E7CA6DAC4}" type="pres">
      <dgm:prSet presAssocID="{D830432D-426B-463C-B1E1-59C09E7F7FA3}" presName="linear" presStyleCnt="0">
        <dgm:presLayoutVars>
          <dgm:animLvl val="lvl"/>
          <dgm:resizeHandles val="exact"/>
        </dgm:presLayoutVars>
      </dgm:prSet>
      <dgm:spPr/>
      <dgm:t>
        <a:bodyPr/>
        <a:lstStyle/>
        <a:p>
          <a:endParaRPr lang="en-US"/>
        </a:p>
      </dgm:t>
    </dgm:pt>
    <dgm:pt modelId="{7D2D45B4-7BDB-4F71-A434-32C220E9A630}" type="pres">
      <dgm:prSet presAssocID="{DC2327F4-ECE7-49C8-90AE-08A7D76522AE}" presName="parentText" presStyleLbl="node1" presStyleIdx="0" presStyleCnt="1">
        <dgm:presLayoutVars>
          <dgm:chMax val="0"/>
          <dgm:bulletEnabled val="1"/>
        </dgm:presLayoutVars>
      </dgm:prSet>
      <dgm:spPr/>
      <dgm:t>
        <a:bodyPr/>
        <a:lstStyle/>
        <a:p>
          <a:endParaRPr lang="en-US"/>
        </a:p>
      </dgm:t>
    </dgm:pt>
  </dgm:ptLst>
  <dgm:cxnLst>
    <dgm:cxn modelId="{DFC48738-2F13-4877-82B0-2A4262C6256C}" type="presOf" srcId="{DC2327F4-ECE7-49C8-90AE-08A7D76522AE}" destId="{7D2D45B4-7BDB-4F71-A434-32C220E9A630}" srcOrd="0" destOrd="0" presId="urn:microsoft.com/office/officeart/2005/8/layout/vList2"/>
    <dgm:cxn modelId="{81CB994E-24D6-4358-92C5-449172F06D03}" type="presOf" srcId="{D830432D-426B-463C-B1E1-59C09E7F7FA3}" destId="{810E88C8-4593-486A-A4B5-225E7CA6DAC4}" srcOrd="0" destOrd="0" presId="urn:microsoft.com/office/officeart/2005/8/layout/vList2"/>
    <dgm:cxn modelId="{4E789841-1E5D-4C6D-A129-1FA9B6F1DEB7}" srcId="{D830432D-426B-463C-B1E1-59C09E7F7FA3}" destId="{DC2327F4-ECE7-49C8-90AE-08A7D76522AE}" srcOrd="0" destOrd="0" parTransId="{AC9FBE88-B9CE-4F7A-A313-02200E299D5F}" sibTransId="{B19ADBE3-CE2B-4F38-ACEF-67BD2D7E1196}"/>
    <dgm:cxn modelId="{AE4F2250-E7E5-4DE7-A5A4-57E4E8DD3282}" type="presParOf" srcId="{810E88C8-4593-486A-A4B5-225E7CA6DAC4}" destId="{7D2D45B4-7BDB-4F71-A434-32C220E9A6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F83E38-D9B9-47FC-AAC3-964C0463A7E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46D4E45-867D-4F79-8FCE-AE8DB8BE716C}">
      <dgm:prSet/>
      <dgm:spPr/>
      <dgm:t>
        <a:bodyPr/>
        <a:lstStyle/>
        <a:p>
          <a:pPr rtl="0"/>
          <a:r>
            <a:rPr lang="en-US" b="1" dirty="0" err="1" smtClean="0">
              <a:solidFill>
                <a:srgbClr val="FF0000"/>
              </a:solidFill>
            </a:rPr>
            <a:t>এডভ্যাক</a:t>
          </a:r>
          <a:r>
            <a:rPr lang="en-US" b="1" dirty="0" smtClean="0">
              <a:solidFill>
                <a:srgbClr val="FF0000"/>
              </a:solidFill>
            </a:rPr>
            <a:t> (EDVAC): </a:t>
          </a:r>
          <a:r>
            <a:rPr lang="en-US" dirty="0" smtClean="0">
              <a:solidFill>
                <a:srgbClr val="FF0000"/>
              </a:solidFill>
            </a:rPr>
            <a:t>1940 </a:t>
          </a:r>
          <a:r>
            <a:rPr lang="en-US" dirty="0" err="1" smtClean="0">
              <a:solidFill>
                <a:srgbClr val="FF0000"/>
              </a:solidFill>
            </a:rPr>
            <a:t>খ্রীস্টাব্দে</a:t>
          </a:r>
          <a:r>
            <a:rPr lang="en-US" dirty="0" smtClean="0">
              <a:solidFill>
                <a:srgbClr val="FF0000"/>
              </a:solidFill>
            </a:rPr>
            <a:t> </a:t>
          </a:r>
          <a:r>
            <a:rPr lang="en-US" dirty="0" err="1" smtClean="0">
              <a:solidFill>
                <a:srgbClr val="FF0000"/>
              </a:solidFill>
            </a:rPr>
            <a:t>মধ্যেভাগে</a:t>
          </a:r>
          <a:r>
            <a:rPr lang="en-US" dirty="0" smtClean="0">
              <a:solidFill>
                <a:srgbClr val="FF0000"/>
              </a:solidFill>
            </a:rPr>
            <a:t> </a:t>
          </a:r>
          <a:r>
            <a:rPr lang="en-US" dirty="0" err="1" smtClean="0">
              <a:solidFill>
                <a:srgbClr val="FF0000"/>
              </a:solidFill>
            </a:rPr>
            <a:t>জন</a:t>
          </a:r>
          <a:r>
            <a:rPr lang="en-US" dirty="0" smtClean="0">
              <a:solidFill>
                <a:srgbClr val="FF0000"/>
              </a:solidFill>
            </a:rPr>
            <a:t> </a:t>
          </a:r>
          <a:r>
            <a:rPr lang="en-US" dirty="0" err="1" smtClean="0">
              <a:solidFill>
                <a:srgbClr val="FF0000"/>
              </a:solidFill>
            </a:rPr>
            <a:t>ভন</a:t>
          </a:r>
          <a:r>
            <a:rPr lang="en-US" dirty="0" smtClean="0">
              <a:solidFill>
                <a:srgbClr val="FF0000"/>
              </a:solidFill>
            </a:rPr>
            <a:t> </a:t>
          </a:r>
          <a:r>
            <a:rPr lang="en-US" dirty="0" err="1" smtClean="0">
              <a:solidFill>
                <a:srgbClr val="FF0000"/>
              </a:solidFill>
            </a:rPr>
            <a:t>নিউমেন</a:t>
          </a:r>
          <a:r>
            <a:rPr lang="en-US" dirty="0" smtClean="0">
              <a:solidFill>
                <a:srgbClr val="FF0000"/>
              </a:solidFill>
            </a:rPr>
            <a:t>(John Von Newman) </a:t>
          </a:r>
          <a:r>
            <a:rPr lang="en-US" dirty="0" err="1" smtClean="0">
              <a:solidFill>
                <a:srgbClr val="FF0000"/>
              </a:solidFill>
            </a:rPr>
            <a:t>নামক</a:t>
          </a:r>
          <a:r>
            <a:rPr lang="en-US" dirty="0" smtClean="0">
              <a:solidFill>
                <a:srgbClr val="FF0000"/>
              </a:solidFill>
            </a:rPr>
            <a:t> </a:t>
          </a:r>
          <a:r>
            <a:rPr lang="en-US" dirty="0" err="1" smtClean="0">
              <a:solidFill>
                <a:srgbClr val="FF0000"/>
              </a:solidFill>
            </a:rPr>
            <a:t>বিখ্যাত</a:t>
          </a:r>
          <a:r>
            <a:rPr lang="en-US" dirty="0" smtClean="0">
              <a:solidFill>
                <a:srgbClr val="FF0000"/>
              </a:solidFill>
            </a:rPr>
            <a:t> </a:t>
          </a:r>
          <a:r>
            <a:rPr lang="en-US" dirty="0" err="1" smtClean="0">
              <a:solidFill>
                <a:srgbClr val="FF0000"/>
              </a:solidFill>
            </a:rPr>
            <a:t>গণিতবিদ</a:t>
          </a:r>
          <a:r>
            <a:rPr lang="en-US" dirty="0" smtClean="0">
              <a:solidFill>
                <a:srgbClr val="FF0000"/>
              </a:solidFill>
            </a:rPr>
            <a:t> </a:t>
          </a:r>
          <a:r>
            <a:rPr lang="en-US" dirty="0" err="1" smtClean="0">
              <a:solidFill>
                <a:srgbClr val="FF0000"/>
              </a:solidFill>
            </a:rPr>
            <a:t>একটি</a:t>
          </a:r>
          <a:r>
            <a:rPr lang="en-US" dirty="0" smtClean="0">
              <a:solidFill>
                <a:srgbClr val="FF0000"/>
              </a:solidFill>
            </a:rPr>
            <a:t> </a:t>
          </a:r>
          <a:r>
            <a:rPr lang="en-US" dirty="0" err="1" smtClean="0">
              <a:solidFill>
                <a:srgbClr val="FF0000"/>
              </a:solidFill>
            </a:rPr>
            <a:t>গ্রন্থে</a:t>
          </a:r>
          <a:r>
            <a:rPr lang="en-US" dirty="0" smtClean="0">
              <a:solidFill>
                <a:srgbClr val="FF0000"/>
              </a:solidFill>
            </a:rPr>
            <a:t> </a:t>
          </a:r>
          <a:r>
            <a:rPr lang="en-US" dirty="0" err="1" smtClean="0">
              <a:solidFill>
                <a:srgbClr val="FF0000"/>
              </a:solidFill>
            </a:rPr>
            <a:t>বলেছিলেন</a:t>
          </a:r>
          <a:r>
            <a:rPr lang="en-US" dirty="0" smtClean="0">
              <a:solidFill>
                <a:srgbClr val="FF0000"/>
              </a:solidFill>
            </a:rPr>
            <a:t> </a:t>
          </a:r>
          <a:r>
            <a:rPr lang="en-US" dirty="0" err="1" smtClean="0">
              <a:solidFill>
                <a:srgbClr val="FF0000"/>
              </a:solidFill>
            </a:rPr>
            <a:t>যে</a:t>
          </a:r>
          <a:r>
            <a:rPr lang="en-US" dirty="0" smtClean="0">
              <a:solidFill>
                <a:srgbClr val="FF0000"/>
              </a:solidFill>
            </a:rPr>
            <a:t> –</a:t>
          </a:r>
          <a:endParaRPr lang="en-US" dirty="0">
            <a:solidFill>
              <a:srgbClr val="FF0000"/>
            </a:solidFill>
          </a:endParaRPr>
        </a:p>
      </dgm:t>
    </dgm:pt>
    <dgm:pt modelId="{6B200596-956D-4BD9-BBAE-768DF5575B2C}" type="parTrans" cxnId="{FB140996-19C7-45A7-8574-A9F5F05941C4}">
      <dgm:prSet/>
      <dgm:spPr/>
      <dgm:t>
        <a:bodyPr/>
        <a:lstStyle/>
        <a:p>
          <a:endParaRPr lang="en-US"/>
        </a:p>
      </dgm:t>
    </dgm:pt>
    <dgm:pt modelId="{4F573A9E-B686-48EC-A658-5C6162B54B86}" type="sibTrans" cxnId="{FB140996-19C7-45A7-8574-A9F5F05941C4}">
      <dgm:prSet/>
      <dgm:spPr/>
      <dgm:t>
        <a:bodyPr/>
        <a:lstStyle/>
        <a:p>
          <a:endParaRPr lang="en-US"/>
        </a:p>
      </dgm:t>
    </dgm:pt>
    <dgm:pt modelId="{4DCFAD48-BD2D-4D56-BB85-572680AA05F1}">
      <dgm:prSet/>
      <dgm:spPr/>
      <dgm:t>
        <a:bodyPr/>
        <a:lstStyle/>
        <a:p>
          <a:pPr rtl="0"/>
          <a:r>
            <a:rPr lang="en-US" smtClean="0">
              <a:solidFill>
                <a:srgbClr val="FF0000"/>
              </a:solidFill>
            </a:rPr>
            <a:t>” বাইনারি সংখ্যা পদ্ধতি ব্যবহার করে স্মৃতি ব্যবস্থা সম্পূর্ণ কম্পিউটার তৈরি সম্ভব “। </a:t>
          </a:r>
          <a:endParaRPr lang="en-US">
            <a:solidFill>
              <a:srgbClr val="FF0000"/>
            </a:solidFill>
          </a:endParaRPr>
        </a:p>
      </dgm:t>
    </dgm:pt>
    <dgm:pt modelId="{830D421D-4BAA-420A-A8BF-140201ABBC53}" type="parTrans" cxnId="{4A4A2FF9-899A-4D0D-9EAE-582B196E4C83}">
      <dgm:prSet/>
      <dgm:spPr/>
      <dgm:t>
        <a:bodyPr/>
        <a:lstStyle/>
        <a:p>
          <a:endParaRPr lang="en-US"/>
        </a:p>
      </dgm:t>
    </dgm:pt>
    <dgm:pt modelId="{FCD9AAA9-06D3-449B-A974-2775402EF22B}" type="sibTrans" cxnId="{4A4A2FF9-899A-4D0D-9EAE-582B196E4C83}">
      <dgm:prSet/>
      <dgm:spPr/>
      <dgm:t>
        <a:bodyPr/>
        <a:lstStyle/>
        <a:p>
          <a:endParaRPr lang="en-US"/>
        </a:p>
      </dgm:t>
    </dgm:pt>
    <dgm:pt modelId="{AE459188-FEC1-42D7-9510-D9A2E8DE669E}">
      <dgm:prSet/>
      <dgm:spPr/>
      <dgm:t>
        <a:bodyPr/>
        <a:lstStyle/>
        <a:p>
          <a:pPr rtl="0"/>
          <a:r>
            <a:rPr lang="en-US" dirty="0" smtClean="0">
              <a:solidFill>
                <a:srgbClr val="FF0000"/>
              </a:solidFill>
            </a:rPr>
            <a:t>EDVAC </a:t>
          </a:r>
          <a:r>
            <a:rPr lang="en-US" dirty="0" err="1" smtClean="0">
              <a:solidFill>
                <a:srgbClr val="FF0000"/>
              </a:solidFill>
            </a:rPr>
            <a:t>কথাটির</a:t>
          </a:r>
          <a:r>
            <a:rPr lang="en-US" dirty="0" smtClean="0">
              <a:solidFill>
                <a:srgbClr val="FF0000"/>
              </a:solidFill>
            </a:rPr>
            <a:t> </a:t>
          </a:r>
          <a:r>
            <a:rPr lang="en-US" dirty="0" err="1" smtClean="0">
              <a:solidFill>
                <a:srgbClr val="FF0000"/>
              </a:solidFill>
            </a:rPr>
            <a:t>সম্পূর্ণ</a:t>
          </a:r>
          <a:r>
            <a:rPr lang="en-US" dirty="0" smtClean="0">
              <a:solidFill>
                <a:srgbClr val="FF0000"/>
              </a:solidFill>
            </a:rPr>
            <a:t> </a:t>
          </a:r>
          <a:r>
            <a:rPr lang="en-US" dirty="0" err="1" smtClean="0">
              <a:solidFill>
                <a:srgbClr val="FF0000"/>
              </a:solidFill>
            </a:rPr>
            <a:t>অর্থ</a:t>
          </a:r>
          <a:r>
            <a:rPr lang="en-US" dirty="0" smtClean="0">
              <a:solidFill>
                <a:srgbClr val="FF0000"/>
              </a:solidFill>
            </a:rPr>
            <a:t> </a:t>
          </a:r>
          <a:r>
            <a:rPr lang="en-US" dirty="0" err="1" smtClean="0">
              <a:solidFill>
                <a:srgbClr val="FF0000"/>
              </a:solidFill>
            </a:rPr>
            <a:t>হল</a:t>
          </a:r>
          <a:r>
            <a:rPr lang="en-US" dirty="0" smtClean="0">
              <a:solidFill>
                <a:srgbClr val="FF0000"/>
              </a:solidFill>
            </a:rPr>
            <a:t> </a:t>
          </a:r>
          <a:r>
            <a:rPr lang="en-US" dirty="0" err="1" smtClean="0">
              <a:solidFill>
                <a:srgbClr val="FF0000"/>
              </a:solidFill>
            </a:rPr>
            <a:t>ইলেকট্রনিক</a:t>
          </a:r>
          <a:r>
            <a:rPr lang="en-US" dirty="0" smtClean="0">
              <a:solidFill>
                <a:srgbClr val="FF0000"/>
              </a:solidFill>
            </a:rPr>
            <a:t> </a:t>
          </a:r>
          <a:r>
            <a:rPr lang="en-US" dirty="0" err="1" smtClean="0">
              <a:solidFill>
                <a:srgbClr val="FF0000"/>
              </a:solidFill>
            </a:rPr>
            <a:t>ডিসক্রিট</a:t>
          </a:r>
          <a:r>
            <a:rPr lang="en-US" dirty="0" smtClean="0">
              <a:solidFill>
                <a:srgbClr val="FF0000"/>
              </a:solidFill>
            </a:rPr>
            <a:t> </a:t>
          </a:r>
          <a:r>
            <a:rPr lang="en-US" dirty="0" err="1" smtClean="0">
              <a:solidFill>
                <a:srgbClr val="FF0000"/>
              </a:solidFill>
            </a:rPr>
            <a:t>ভেরিয়েবল</a:t>
          </a:r>
          <a:r>
            <a:rPr lang="en-US" dirty="0" smtClean="0">
              <a:solidFill>
                <a:srgbClr val="FF0000"/>
              </a:solidFill>
            </a:rPr>
            <a:t> </a:t>
          </a:r>
          <a:r>
            <a:rPr lang="en-US" dirty="0" err="1" smtClean="0">
              <a:solidFill>
                <a:srgbClr val="FF0000"/>
              </a:solidFill>
            </a:rPr>
            <a:t>অটোমেটিক</a:t>
          </a:r>
          <a:r>
            <a:rPr lang="en-US" dirty="0" smtClean="0">
              <a:solidFill>
                <a:srgbClr val="FF0000"/>
              </a:solidFill>
            </a:rPr>
            <a:t> </a:t>
          </a:r>
          <a:r>
            <a:rPr lang="en-US" dirty="0" err="1" smtClean="0">
              <a:solidFill>
                <a:srgbClr val="FF0000"/>
              </a:solidFill>
            </a:rPr>
            <a:t>কম্পিউটার</a:t>
          </a:r>
          <a:r>
            <a:rPr lang="en-US" dirty="0" smtClean="0">
              <a:solidFill>
                <a:srgbClr val="FF0000"/>
              </a:solidFill>
            </a:rPr>
            <a:t> (Electronic Discrete Variable Automatic Computer) ।</a:t>
          </a:r>
          <a:endParaRPr lang="en-US" dirty="0">
            <a:solidFill>
              <a:srgbClr val="FF0000"/>
            </a:solidFill>
          </a:endParaRPr>
        </a:p>
      </dgm:t>
    </dgm:pt>
    <dgm:pt modelId="{3FB3913D-670F-4308-BF18-E0CBCA46D005}" type="parTrans" cxnId="{AF5D2345-3A01-4FBC-AC8D-55EB1450BA1F}">
      <dgm:prSet/>
      <dgm:spPr/>
      <dgm:t>
        <a:bodyPr/>
        <a:lstStyle/>
        <a:p>
          <a:endParaRPr lang="en-US"/>
        </a:p>
      </dgm:t>
    </dgm:pt>
    <dgm:pt modelId="{D446D5EF-AC2D-4A4B-BDF3-1B14D34BAC2D}" type="sibTrans" cxnId="{AF5D2345-3A01-4FBC-AC8D-55EB1450BA1F}">
      <dgm:prSet/>
      <dgm:spPr/>
      <dgm:t>
        <a:bodyPr/>
        <a:lstStyle/>
        <a:p>
          <a:endParaRPr lang="en-US"/>
        </a:p>
      </dgm:t>
    </dgm:pt>
    <dgm:pt modelId="{0A855B92-59AA-4EE2-AE2A-A89412D61546}">
      <dgm:prSet/>
      <dgm:spPr/>
      <dgm:t>
        <a:bodyPr/>
        <a:lstStyle/>
        <a:p>
          <a:pPr rtl="0"/>
          <a:r>
            <a:rPr lang="en-US" smtClean="0">
              <a:solidFill>
                <a:srgbClr val="FF0000"/>
              </a:solidFill>
            </a:rPr>
            <a:t>তাঁর প্রস্তাবিত ধারণা অনুযায়ী সর্বপ্রথম এই কম্পিউটারে বাইনারি সংখ্যা (0,1) ব্যবহার করে কম্পিউটারে কোনো প্রোগ্রামকে সঞ্চিত রাখার প্রচলন শুরু হয়।</a:t>
          </a:r>
          <a:endParaRPr lang="en-US">
            <a:solidFill>
              <a:srgbClr val="FF0000"/>
            </a:solidFill>
          </a:endParaRPr>
        </a:p>
      </dgm:t>
    </dgm:pt>
    <dgm:pt modelId="{C98C7E50-17AD-4614-8403-13C514AF99C8}" type="parTrans" cxnId="{D1A7AC84-E8C6-4641-A3A1-95C16E0A3C53}">
      <dgm:prSet/>
      <dgm:spPr/>
      <dgm:t>
        <a:bodyPr/>
        <a:lstStyle/>
        <a:p>
          <a:endParaRPr lang="en-US"/>
        </a:p>
      </dgm:t>
    </dgm:pt>
    <dgm:pt modelId="{7A655FDF-190C-4D2E-A6A0-308E8C100D3E}" type="sibTrans" cxnId="{D1A7AC84-E8C6-4641-A3A1-95C16E0A3C53}">
      <dgm:prSet/>
      <dgm:spPr/>
      <dgm:t>
        <a:bodyPr/>
        <a:lstStyle/>
        <a:p>
          <a:endParaRPr lang="en-US"/>
        </a:p>
      </dgm:t>
    </dgm:pt>
    <dgm:pt modelId="{1157A717-BA2A-420E-86E5-CDFE6D35896E}" type="pres">
      <dgm:prSet presAssocID="{2AF83E38-D9B9-47FC-AAC3-964C0463A7E5}" presName="linear" presStyleCnt="0">
        <dgm:presLayoutVars>
          <dgm:animLvl val="lvl"/>
          <dgm:resizeHandles val="exact"/>
        </dgm:presLayoutVars>
      </dgm:prSet>
      <dgm:spPr/>
      <dgm:t>
        <a:bodyPr/>
        <a:lstStyle/>
        <a:p>
          <a:endParaRPr lang="en-US"/>
        </a:p>
      </dgm:t>
    </dgm:pt>
    <dgm:pt modelId="{7BC12000-AE81-4FD3-84AE-DA33589AC753}" type="pres">
      <dgm:prSet presAssocID="{F46D4E45-867D-4F79-8FCE-AE8DB8BE716C}" presName="parentText" presStyleLbl="node1" presStyleIdx="0" presStyleCnt="4">
        <dgm:presLayoutVars>
          <dgm:chMax val="0"/>
          <dgm:bulletEnabled val="1"/>
        </dgm:presLayoutVars>
      </dgm:prSet>
      <dgm:spPr/>
      <dgm:t>
        <a:bodyPr/>
        <a:lstStyle/>
        <a:p>
          <a:endParaRPr lang="en-US"/>
        </a:p>
      </dgm:t>
    </dgm:pt>
    <dgm:pt modelId="{A247A722-26F2-489B-9E42-C69BAB75B6A9}" type="pres">
      <dgm:prSet presAssocID="{4F573A9E-B686-48EC-A658-5C6162B54B86}" presName="spacer" presStyleCnt="0"/>
      <dgm:spPr/>
    </dgm:pt>
    <dgm:pt modelId="{9F492247-A869-408E-ABB9-8B4DC30B2B87}" type="pres">
      <dgm:prSet presAssocID="{4DCFAD48-BD2D-4D56-BB85-572680AA05F1}" presName="parentText" presStyleLbl="node1" presStyleIdx="1" presStyleCnt="4">
        <dgm:presLayoutVars>
          <dgm:chMax val="0"/>
          <dgm:bulletEnabled val="1"/>
        </dgm:presLayoutVars>
      </dgm:prSet>
      <dgm:spPr/>
      <dgm:t>
        <a:bodyPr/>
        <a:lstStyle/>
        <a:p>
          <a:endParaRPr lang="en-US"/>
        </a:p>
      </dgm:t>
    </dgm:pt>
    <dgm:pt modelId="{452F7EA5-1668-441A-BC91-676D15DC5851}" type="pres">
      <dgm:prSet presAssocID="{FCD9AAA9-06D3-449B-A974-2775402EF22B}" presName="spacer" presStyleCnt="0"/>
      <dgm:spPr/>
    </dgm:pt>
    <dgm:pt modelId="{706DD056-FF6F-4277-BEE7-74FC7E4B5DB8}" type="pres">
      <dgm:prSet presAssocID="{AE459188-FEC1-42D7-9510-D9A2E8DE669E}" presName="parentText" presStyleLbl="node1" presStyleIdx="2" presStyleCnt="4">
        <dgm:presLayoutVars>
          <dgm:chMax val="0"/>
          <dgm:bulletEnabled val="1"/>
        </dgm:presLayoutVars>
      </dgm:prSet>
      <dgm:spPr/>
      <dgm:t>
        <a:bodyPr/>
        <a:lstStyle/>
        <a:p>
          <a:endParaRPr lang="en-US"/>
        </a:p>
      </dgm:t>
    </dgm:pt>
    <dgm:pt modelId="{5AF6A28F-510A-49B9-BE90-8622B2AF3B28}" type="pres">
      <dgm:prSet presAssocID="{D446D5EF-AC2D-4A4B-BDF3-1B14D34BAC2D}" presName="spacer" presStyleCnt="0"/>
      <dgm:spPr/>
    </dgm:pt>
    <dgm:pt modelId="{386A735C-7DF0-4543-8210-E447AAEC3244}" type="pres">
      <dgm:prSet presAssocID="{0A855B92-59AA-4EE2-AE2A-A89412D61546}" presName="parentText" presStyleLbl="node1" presStyleIdx="3" presStyleCnt="4">
        <dgm:presLayoutVars>
          <dgm:chMax val="0"/>
          <dgm:bulletEnabled val="1"/>
        </dgm:presLayoutVars>
      </dgm:prSet>
      <dgm:spPr/>
      <dgm:t>
        <a:bodyPr/>
        <a:lstStyle/>
        <a:p>
          <a:endParaRPr lang="en-US"/>
        </a:p>
      </dgm:t>
    </dgm:pt>
  </dgm:ptLst>
  <dgm:cxnLst>
    <dgm:cxn modelId="{D1A7AC84-E8C6-4641-A3A1-95C16E0A3C53}" srcId="{2AF83E38-D9B9-47FC-AAC3-964C0463A7E5}" destId="{0A855B92-59AA-4EE2-AE2A-A89412D61546}" srcOrd="3" destOrd="0" parTransId="{C98C7E50-17AD-4614-8403-13C514AF99C8}" sibTransId="{7A655FDF-190C-4D2E-A6A0-308E8C100D3E}"/>
    <dgm:cxn modelId="{2EBB99DD-A6B0-496B-BA7B-3CC2A4BC47FC}" type="presOf" srcId="{2AF83E38-D9B9-47FC-AAC3-964C0463A7E5}" destId="{1157A717-BA2A-420E-86E5-CDFE6D35896E}" srcOrd="0" destOrd="0" presId="urn:microsoft.com/office/officeart/2005/8/layout/vList2"/>
    <dgm:cxn modelId="{AF5D2345-3A01-4FBC-AC8D-55EB1450BA1F}" srcId="{2AF83E38-D9B9-47FC-AAC3-964C0463A7E5}" destId="{AE459188-FEC1-42D7-9510-D9A2E8DE669E}" srcOrd="2" destOrd="0" parTransId="{3FB3913D-670F-4308-BF18-E0CBCA46D005}" sibTransId="{D446D5EF-AC2D-4A4B-BDF3-1B14D34BAC2D}"/>
    <dgm:cxn modelId="{CDA32ADD-A1F4-4E13-8BD6-8365D4CB9421}" type="presOf" srcId="{0A855B92-59AA-4EE2-AE2A-A89412D61546}" destId="{386A735C-7DF0-4543-8210-E447AAEC3244}" srcOrd="0" destOrd="0" presId="urn:microsoft.com/office/officeart/2005/8/layout/vList2"/>
    <dgm:cxn modelId="{4A4A2FF9-899A-4D0D-9EAE-582B196E4C83}" srcId="{2AF83E38-D9B9-47FC-AAC3-964C0463A7E5}" destId="{4DCFAD48-BD2D-4D56-BB85-572680AA05F1}" srcOrd="1" destOrd="0" parTransId="{830D421D-4BAA-420A-A8BF-140201ABBC53}" sibTransId="{FCD9AAA9-06D3-449B-A974-2775402EF22B}"/>
    <dgm:cxn modelId="{8BD0776C-06FE-43D6-ABC2-25C964287104}" type="presOf" srcId="{AE459188-FEC1-42D7-9510-D9A2E8DE669E}" destId="{706DD056-FF6F-4277-BEE7-74FC7E4B5DB8}" srcOrd="0" destOrd="0" presId="urn:microsoft.com/office/officeart/2005/8/layout/vList2"/>
    <dgm:cxn modelId="{78655A3D-9C80-49BD-B43B-31193726ECB2}" type="presOf" srcId="{4DCFAD48-BD2D-4D56-BB85-572680AA05F1}" destId="{9F492247-A869-408E-ABB9-8B4DC30B2B87}" srcOrd="0" destOrd="0" presId="urn:microsoft.com/office/officeart/2005/8/layout/vList2"/>
    <dgm:cxn modelId="{FB140996-19C7-45A7-8574-A9F5F05941C4}" srcId="{2AF83E38-D9B9-47FC-AAC3-964C0463A7E5}" destId="{F46D4E45-867D-4F79-8FCE-AE8DB8BE716C}" srcOrd="0" destOrd="0" parTransId="{6B200596-956D-4BD9-BBAE-768DF5575B2C}" sibTransId="{4F573A9E-B686-48EC-A658-5C6162B54B86}"/>
    <dgm:cxn modelId="{E1A21F2B-B894-4BBA-9802-128B3DF4B430}" type="presOf" srcId="{F46D4E45-867D-4F79-8FCE-AE8DB8BE716C}" destId="{7BC12000-AE81-4FD3-84AE-DA33589AC753}" srcOrd="0" destOrd="0" presId="urn:microsoft.com/office/officeart/2005/8/layout/vList2"/>
    <dgm:cxn modelId="{838BB762-8CF0-4185-A562-90C428656C99}" type="presParOf" srcId="{1157A717-BA2A-420E-86E5-CDFE6D35896E}" destId="{7BC12000-AE81-4FD3-84AE-DA33589AC753}" srcOrd="0" destOrd="0" presId="urn:microsoft.com/office/officeart/2005/8/layout/vList2"/>
    <dgm:cxn modelId="{A4D8E93C-C2D7-4A98-9EA3-01A0CBC94271}" type="presParOf" srcId="{1157A717-BA2A-420E-86E5-CDFE6D35896E}" destId="{A247A722-26F2-489B-9E42-C69BAB75B6A9}" srcOrd="1" destOrd="0" presId="urn:microsoft.com/office/officeart/2005/8/layout/vList2"/>
    <dgm:cxn modelId="{FE629EE8-3B53-4463-B53A-ED39161EF7A6}" type="presParOf" srcId="{1157A717-BA2A-420E-86E5-CDFE6D35896E}" destId="{9F492247-A869-408E-ABB9-8B4DC30B2B87}" srcOrd="2" destOrd="0" presId="urn:microsoft.com/office/officeart/2005/8/layout/vList2"/>
    <dgm:cxn modelId="{6B8C890E-9401-4D39-B2FD-F6DBF7E7435E}" type="presParOf" srcId="{1157A717-BA2A-420E-86E5-CDFE6D35896E}" destId="{452F7EA5-1668-441A-BC91-676D15DC5851}" srcOrd="3" destOrd="0" presId="urn:microsoft.com/office/officeart/2005/8/layout/vList2"/>
    <dgm:cxn modelId="{67FB6EAB-EA69-4803-8D11-44C7326061A5}" type="presParOf" srcId="{1157A717-BA2A-420E-86E5-CDFE6D35896E}" destId="{706DD056-FF6F-4277-BEE7-74FC7E4B5DB8}" srcOrd="4" destOrd="0" presId="urn:microsoft.com/office/officeart/2005/8/layout/vList2"/>
    <dgm:cxn modelId="{708316D4-3A72-48B2-820A-4B3F16B8A4E1}" type="presParOf" srcId="{1157A717-BA2A-420E-86E5-CDFE6D35896E}" destId="{5AF6A28F-510A-49B9-BE90-8622B2AF3B28}" srcOrd="5" destOrd="0" presId="urn:microsoft.com/office/officeart/2005/8/layout/vList2"/>
    <dgm:cxn modelId="{549373AE-8C95-4521-A29D-13D0195EAF56}" type="presParOf" srcId="{1157A717-BA2A-420E-86E5-CDFE6D35896E}" destId="{386A735C-7DF0-4543-8210-E447AAEC324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8E4C0A-373E-4B3A-8E73-435B30D7D3B4}"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7AC5326B-5F78-4B4E-A266-BE2FDCFE8622}">
      <dgm:prSet custT="1"/>
      <dgm:spPr/>
      <dgm:t>
        <a:bodyPr/>
        <a:lstStyle/>
        <a:p>
          <a:pPr algn="ctr" rtl="0"/>
          <a:r>
            <a:rPr lang="as-IN" sz="3200" dirty="0" smtClean="0"/>
            <a:t>কম্পিউটারের শ্রেণীভাগ</a:t>
          </a:r>
          <a:endParaRPr lang="en-US" sz="3200" dirty="0"/>
        </a:p>
      </dgm:t>
    </dgm:pt>
    <dgm:pt modelId="{2F6F2520-79A3-4AC9-8147-5C8B67162139}" type="parTrans" cxnId="{269EE048-40DA-4869-B9E9-F9E6AF58900F}">
      <dgm:prSet/>
      <dgm:spPr/>
      <dgm:t>
        <a:bodyPr/>
        <a:lstStyle/>
        <a:p>
          <a:endParaRPr lang="en-US"/>
        </a:p>
      </dgm:t>
    </dgm:pt>
    <dgm:pt modelId="{E186D6A8-A847-4B64-92C7-FB2275F80E81}" type="sibTrans" cxnId="{269EE048-40DA-4869-B9E9-F9E6AF58900F}">
      <dgm:prSet/>
      <dgm:spPr/>
      <dgm:t>
        <a:bodyPr/>
        <a:lstStyle/>
        <a:p>
          <a:endParaRPr lang="en-US"/>
        </a:p>
      </dgm:t>
    </dgm:pt>
    <dgm:pt modelId="{07A96AE6-41F4-433E-AD70-A03A28A98CF3}" type="pres">
      <dgm:prSet presAssocID="{778E4C0A-373E-4B3A-8E73-435B30D7D3B4}" presName="linear" presStyleCnt="0">
        <dgm:presLayoutVars>
          <dgm:animLvl val="lvl"/>
          <dgm:resizeHandles val="exact"/>
        </dgm:presLayoutVars>
      </dgm:prSet>
      <dgm:spPr/>
      <dgm:t>
        <a:bodyPr/>
        <a:lstStyle/>
        <a:p>
          <a:endParaRPr lang="en-US"/>
        </a:p>
      </dgm:t>
    </dgm:pt>
    <dgm:pt modelId="{9EDA81BA-B61A-44B5-BC44-46355F3E9EF0}" type="pres">
      <dgm:prSet presAssocID="{7AC5326B-5F78-4B4E-A266-BE2FDCFE8622}" presName="parentText" presStyleLbl="node1" presStyleIdx="0" presStyleCnt="1" custScaleY="102490">
        <dgm:presLayoutVars>
          <dgm:chMax val="0"/>
          <dgm:bulletEnabled val="1"/>
        </dgm:presLayoutVars>
      </dgm:prSet>
      <dgm:spPr/>
      <dgm:t>
        <a:bodyPr/>
        <a:lstStyle/>
        <a:p>
          <a:endParaRPr lang="en-US"/>
        </a:p>
      </dgm:t>
    </dgm:pt>
  </dgm:ptLst>
  <dgm:cxnLst>
    <dgm:cxn modelId="{ABF7DA01-13A2-4626-BE80-869085BB3C77}" type="presOf" srcId="{7AC5326B-5F78-4B4E-A266-BE2FDCFE8622}" destId="{9EDA81BA-B61A-44B5-BC44-46355F3E9EF0}" srcOrd="0" destOrd="0" presId="urn:microsoft.com/office/officeart/2005/8/layout/vList2"/>
    <dgm:cxn modelId="{269EE048-40DA-4869-B9E9-F9E6AF58900F}" srcId="{778E4C0A-373E-4B3A-8E73-435B30D7D3B4}" destId="{7AC5326B-5F78-4B4E-A266-BE2FDCFE8622}" srcOrd="0" destOrd="0" parTransId="{2F6F2520-79A3-4AC9-8147-5C8B67162139}" sibTransId="{E186D6A8-A847-4B64-92C7-FB2275F80E81}"/>
    <dgm:cxn modelId="{FA30F75D-B815-44D3-B185-F40917D08546}" type="presOf" srcId="{778E4C0A-373E-4B3A-8E73-435B30D7D3B4}" destId="{07A96AE6-41F4-433E-AD70-A03A28A98CF3}" srcOrd="0" destOrd="0" presId="urn:microsoft.com/office/officeart/2005/8/layout/vList2"/>
    <dgm:cxn modelId="{4251CE47-D5A8-4E29-B040-09F51FD44B3E}" type="presParOf" srcId="{07A96AE6-41F4-433E-AD70-A03A28A98CF3}" destId="{9EDA81BA-B61A-44B5-BC44-46355F3E9E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4537C4-41FC-40FE-A5E7-36C903AC5654}"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152BEA73-F251-4EDE-9FCF-B70765083AC6}">
      <dgm:prSet/>
      <dgm:spPr/>
      <dgm:t>
        <a:bodyPr/>
        <a:lstStyle/>
        <a:p>
          <a:pPr rtl="0"/>
          <a:r>
            <a:rPr lang="as-IN" dirty="0" smtClean="0"/>
            <a:t>অ্যানালগ কম্পিউটার                     • মেইন ফ্রেম কম্পিউটার</a:t>
          </a:r>
          <a:endParaRPr lang="en-US" dirty="0"/>
        </a:p>
      </dgm:t>
    </dgm:pt>
    <dgm:pt modelId="{A29723E4-CDEF-411C-B123-0C588AC4BF70}" type="parTrans" cxnId="{7F530197-DBAF-407F-B0F4-28D5FD7AE20C}">
      <dgm:prSet/>
      <dgm:spPr/>
      <dgm:t>
        <a:bodyPr/>
        <a:lstStyle/>
        <a:p>
          <a:endParaRPr lang="en-US"/>
        </a:p>
      </dgm:t>
    </dgm:pt>
    <dgm:pt modelId="{AD0266E7-AAA8-4126-B781-D83C6F6C822A}" type="sibTrans" cxnId="{7F530197-DBAF-407F-B0F4-28D5FD7AE20C}">
      <dgm:prSet/>
      <dgm:spPr/>
      <dgm:t>
        <a:bodyPr/>
        <a:lstStyle/>
        <a:p>
          <a:endParaRPr lang="en-US"/>
        </a:p>
      </dgm:t>
    </dgm:pt>
    <dgm:pt modelId="{9B777FCB-8508-4534-9989-FB4999B13321}">
      <dgm:prSet/>
      <dgm:spPr/>
      <dgm:t>
        <a:bodyPr/>
        <a:lstStyle/>
        <a:p>
          <a:pPr rtl="0"/>
          <a:r>
            <a:rPr lang="as-IN" dirty="0" smtClean="0"/>
            <a:t>ডিজিটাল কম্পিউটার                              • মাইক্রো কম্পিউটার</a:t>
          </a:r>
          <a:endParaRPr lang="en-US" dirty="0"/>
        </a:p>
      </dgm:t>
    </dgm:pt>
    <dgm:pt modelId="{66A61C98-63F1-4183-B86D-4EA62E76052D}" type="parTrans" cxnId="{607B1CF7-187D-421C-8080-9F6AFCCC7D80}">
      <dgm:prSet/>
      <dgm:spPr/>
      <dgm:t>
        <a:bodyPr/>
        <a:lstStyle/>
        <a:p>
          <a:endParaRPr lang="en-US"/>
        </a:p>
      </dgm:t>
    </dgm:pt>
    <dgm:pt modelId="{F0AA9F92-25C6-4B52-BB4B-AF2850F32D6A}" type="sibTrans" cxnId="{607B1CF7-187D-421C-8080-9F6AFCCC7D80}">
      <dgm:prSet/>
      <dgm:spPr/>
      <dgm:t>
        <a:bodyPr/>
        <a:lstStyle/>
        <a:p>
          <a:endParaRPr lang="en-US"/>
        </a:p>
      </dgm:t>
    </dgm:pt>
    <dgm:pt modelId="{006F5F37-DE16-4E92-B8E3-B3E4BCFE53A3}">
      <dgm:prSet/>
      <dgm:spPr/>
      <dgm:t>
        <a:bodyPr/>
        <a:lstStyle/>
        <a:p>
          <a:pPr rtl="0"/>
          <a:r>
            <a:rPr lang="as-IN" dirty="0" smtClean="0"/>
            <a:t>হাইব্রিড কম্পিউটার                                •  ল্যাপটপ</a:t>
          </a:r>
          <a:endParaRPr lang="en-US" dirty="0"/>
        </a:p>
      </dgm:t>
    </dgm:pt>
    <dgm:pt modelId="{6A57E04E-A1EE-4B1B-ABF0-C93FD5F26106}" type="parTrans" cxnId="{11310448-C78B-43A2-B7F0-3E1CB8F1EC69}">
      <dgm:prSet/>
      <dgm:spPr/>
      <dgm:t>
        <a:bodyPr/>
        <a:lstStyle/>
        <a:p>
          <a:endParaRPr lang="en-US"/>
        </a:p>
      </dgm:t>
    </dgm:pt>
    <dgm:pt modelId="{1E526F8B-F94E-4581-A42E-5630BF78960F}" type="sibTrans" cxnId="{11310448-C78B-43A2-B7F0-3E1CB8F1EC69}">
      <dgm:prSet/>
      <dgm:spPr/>
      <dgm:t>
        <a:bodyPr/>
        <a:lstStyle/>
        <a:p>
          <a:endParaRPr lang="en-US"/>
        </a:p>
      </dgm:t>
    </dgm:pt>
    <dgm:pt modelId="{80BB8C1A-129F-48A1-941E-A7829C630D01}">
      <dgm:prSet/>
      <dgm:spPr/>
      <dgm:t>
        <a:bodyPr/>
        <a:lstStyle/>
        <a:p>
          <a:pPr rtl="0"/>
          <a:r>
            <a:rPr lang="as-IN" smtClean="0"/>
            <a:t>সুপার কম্পিউটার</a:t>
          </a:r>
          <a:endParaRPr lang="en-US"/>
        </a:p>
      </dgm:t>
    </dgm:pt>
    <dgm:pt modelId="{C3B71C83-0810-4A02-AEA1-A359C387B2E8}" type="parTrans" cxnId="{70FA3FD4-7ED5-41FA-9FD9-B8C704819634}">
      <dgm:prSet/>
      <dgm:spPr/>
      <dgm:t>
        <a:bodyPr/>
        <a:lstStyle/>
        <a:p>
          <a:endParaRPr lang="en-US"/>
        </a:p>
      </dgm:t>
    </dgm:pt>
    <dgm:pt modelId="{EE2E6E38-21DA-489A-B7EE-02958E11D6C1}" type="sibTrans" cxnId="{70FA3FD4-7ED5-41FA-9FD9-B8C704819634}">
      <dgm:prSet/>
      <dgm:spPr/>
      <dgm:t>
        <a:bodyPr/>
        <a:lstStyle/>
        <a:p>
          <a:endParaRPr lang="en-US"/>
        </a:p>
      </dgm:t>
    </dgm:pt>
    <dgm:pt modelId="{6DC47973-8BD1-416B-A264-92392415543A}" type="pres">
      <dgm:prSet presAssocID="{954537C4-41FC-40FE-A5E7-36C903AC5654}" presName="Name0" presStyleCnt="0">
        <dgm:presLayoutVars>
          <dgm:dir/>
          <dgm:animLvl val="lvl"/>
          <dgm:resizeHandles val="exact"/>
        </dgm:presLayoutVars>
      </dgm:prSet>
      <dgm:spPr/>
      <dgm:t>
        <a:bodyPr/>
        <a:lstStyle/>
        <a:p>
          <a:endParaRPr lang="en-US"/>
        </a:p>
      </dgm:t>
    </dgm:pt>
    <dgm:pt modelId="{5492B528-A251-4065-B727-0BDD71B2CDEE}" type="pres">
      <dgm:prSet presAssocID="{80BB8C1A-129F-48A1-941E-A7829C630D01}" presName="boxAndChildren" presStyleCnt="0"/>
      <dgm:spPr/>
    </dgm:pt>
    <dgm:pt modelId="{ECD69A11-6872-4667-BCC7-6E18ACDE7768}" type="pres">
      <dgm:prSet presAssocID="{80BB8C1A-129F-48A1-941E-A7829C630D01}" presName="parentTextBox" presStyleLbl="node1" presStyleIdx="0" presStyleCnt="4"/>
      <dgm:spPr/>
      <dgm:t>
        <a:bodyPr/>
        <a:lstStyle/>
        <a:p>
          <a:endParaRPr lang="en-US"/>
        </a:p>
      </dgm:t>
    </dgm:pt>
    <dgm:pt modelId="{25077198-5213-4209-9FE2-BF4E79457204}" type="pres">
      <dgm:prSet presAssocID="{1E526F8B-F94E-4581-A42E-5630BF78960F}" presName="sp" presStyleCnt="0"/>
      <dgm:spPr/>
    </dgm:pt>
    <dgm:pt modelId="{0EE5DE0F-96F3-41A3-8FA7-EAA93B6BF9A8}" type="pres">
      <dgm:prSet presAssocID="{006F5F37-DE16-4E92-B8E3-B3E4BCFE53A3}" presName="arrowAndChildren" presStyleCnt="0"/>
      <dgm:spPr/>
    </dgm:pt>
    <dgm:pt modelId="{E6D9ADCB-12B9-4331-9608-6359AF18AAC0}" type="pres">
      <dgm:prSet presAssocID="{006F5F37-DE16-4E92-B8E3-B3E4BCFE53A3}" presName="parentTextArrow" presStyleLbl="node1" presStyleIdx="1" presStyleCnt="4"/>
      <dgm:spPr/>
      <dgm:t>
        <a:bodyPr/>
        <a:lstStyle/>
        <a:p>
          <a:endParaRPr lang="en-US"/>
        </a:p>
      </dgm:t>
    </dgm:pt>
    <dgm:pt modelId="{00660612-DBB3-49F1-9A93-A707619719D9}" type="pres">
      <dgm:prSet presAssocID="{F0AA9F92-25C6-4B52-BB4B-AF2850F32D6A}" presName="sp" presStyleCnt="0"/>
      <dgm:spPr/>
    </dgm:pt>
    <dgm:pt modelId="{42379E27-F5EF-416F-B7DB-15B70912CA88}" type="pres">
      <dgm:prSet presAssocID="{9B777FCB-8508-4534-9989-FB4999B13321}" presName="arrowAndChildren" presStyleCnt="0"/>
      <dgm:spPr/>
    </dgm:pt>
    <dgm:pt modelId="{6FC0A4B3-2DA0-44DC-9209-F07CBFC6EF60}" type="pres">
      <dgm:prSet presAssocID="{9B777FCB-8508-4534-9989-FB4999B13321}" presName="parentTextArrow" presStyleLbl="node1" presStyleIdx="2" presStyleCnt="4"/>
      <dgm:spPr/>
      <dgm:t>
        <a:bodyPr/>
        <a:lstStyle/>
        <a:p>
          <a:endParaRPr lang="en-US"/>
        </a:p>
      </dgm:t>
    </dgm:pt>
    <dgm:pt modelId="{17FCEF5D-8AA5-432E-BD41-FBA70470DF02}" type="pres">
      <dgm:prSet presAssocID="{AD0266E7-AAA8-4126-B781-D83C6F6C822A}" presName="sp" presStyleCnt="0"/>
      <dgm:spPr/>
    </dgm:pt>
    <dgm:pt modelId="{732F5C27-74C8-4D14-AC37-6E6A68B0C37F}" type="pres">
      <dgm:prSet presAssocID="{152BEA73-F251-4EDE-9FCF-B70765083AC6}" presName="arrowAndChildren" presStyleCnt="0"/>
      <dgm:spPr/>
    </dgm:pt>
    <dgm:pt modelId="{A8DD6F13-C519-4478-B196-FB540C43C7EA}" type="pres">
      <dgm:prSet presAssocID="{152BEA73-F251-4EDE-9FCF-B70765083AC6}" presName="parentTextArrow" presStyleLbl="node1" presStyleIdx="3" presStyleCnt="4"/>
      <dgm:spPr/>
      <dgm:t>
        <a:bodyPr/>
        <a:lstStyle/>
        <a:p>
          <a:endParaRPr lang="en-US"/>
        </a:p>
      </dgm:t>
    </dgm:pt>
  </dgm:ptLst>
  <dgm:cxnLst>
    <dgm:cxn modelId="{607B1CF7-187D-421C-8080-9F6AFCCC7D80}" srcId="{954537C4-41FC-40FE-A5E7-36C903AC5654}" destId="{9B777FCB-8508-4534-9989-FB4999B13321}" srcOrd="1" destOrd="0" parTransId="{66A61C98-63F1-4183-B86D-4EA62E76052D}" sibTransId="{F0AA9F92-25C6-4B52-BB4B-AF2850F32D6A}"/>
    <dgm:cxn modelId="{E65E64F9-9AF3-4B59-8153-12B72B7532E6}" type="presOf" srcId="{9B777FCB-8508-4534-9989-FB4999B13321}" destId="{6FC0A4B3-2DA0-44DC-9209-F07CBFC6EF60}" srcOrd="0" destOrd="0" presId="urn:microsoft.com/office/officeart/2005/8/layout/process4"/>
    <dgm:cxn modelId="{8F3A9CF8-932B-479D-89EE-9A7092BC8903}" type="presOf" srcId="{006F5F37-DE16-4E92-B8E3-B3E4BCFE53A3}" destId="{E6D9ADCB-12B9-4331-9608-6359AF18AAC0}" srcOrd="0" destOrd="0" presId="urn:microsoft.com/office/officeart/2005/8/layout/process4"/>
    <dgm:cxn modelId="{9B91FA8F-A0BA-4BD2-8F94-AC2742EBF9F0}" type="presOf" srcId="{152BEA73-F251-4EDE-9FCF-B70765083AC6}" destId="{A8DD6F13-C519-4478-B196-FB540C43C7EA}" srcOrd="0" destOrd="0" presId="urn:microsoft.com/office/officeart/2005/8/layout/process4"/>
    <dgm:cxn modelId="{70FA3FD4-7ED5-41FA-9FD9-B8C704819634}" srcId="{954537C4-41FC-40FE-A5E7-36C903AC5654}" destId="{80BB8C1A-129F-48A1-941E-A7829C630D01}" srcOrd="3" destOrd="0" parTransId="{C3B71C83-0810-4A02-AEA1-A359C387B2E8}" sibTransId="{EE2E6E38-21DA-489A-B7EE-02958E11D6C1}"/>
    <dgm:cxn modelId="{7F530197-DBAF-407F-B0F4-28D5FD7AE20C}" srcId="{954537C4-41FC-40FE-A5E7-36C903AC5654}" destId="{152BEA73-F251-4EDE-9FCF-B70765083AC6}" srcOrd="0" destOrd="0" parTransId="{A29723E4-CDEF-411C-B123-0C588AC4BF70}" sibTransId="{AD0266E7-AAA8-4126-B781-D83C6F6C822A}"/>
    <dgm:cxn modelId="{4FB545F9-E710-4393-9B4A-E8C579D8C34E}" type="presOf" srcId="{80BB8C1A-129F-48A1-941E-A7829C630D01}" destId="{ECD69A11-6872-4667-BCC7-6E18ACDE7768}" srcOrd="0" destOrd="0" presId="urn:microsoft.com/office/officeart/2005/8/layout/process4"/>
    <dgm:cxn modelId="{11310448-C78B-43A2-B7F0-3E1CB8F1EC69}" srcId="{954537C4-41FC-40FE-A5E7-36C903AC5654}" destId="{006F5F37-DE16-4E92-B8E3-B3E4BCFE53A3}" srcOrd="2" destOrd="0" parTransId="{6A57E04E-A1EE-4B1B-ABF0-C93FD5F26106}" sibTransId="{1E526F8B-F94E-4581-A42E-5630BF78960F}"/>
    <dgm:cxn modelId="{2572D128-263F-4A14-88DC-81AAB919FDCB}" type="presOf" srcId="{954537C4-41FC-40FE-A5E7-36C903AC5654}" destId="{6DC47973-8BD1-416B-A264-92392415543A}" srcOrd="0" destOrd="0" presId="urn:microsoft.com/office/officeart/2005/8/layout/process4"/>
    <dgm:cxn modelId="{B370A4A3-9BF8-4187-B600-133497D5F4A3}" type="presParOf" srcId="{6DC47973-8BD1-416B-A264-92392415543A}" destId="{5492B528-A251-4065-B727-0BDD71B2CDEE}" srcOrd="0" destOrd="0" presId="urn:microsoft.com/office/officeart/2005/8/layout/process4"/>
    <dgm:cxn modelId="{266DAC74-8E24-48E6-96CC-5711EC28EFA5}" type="presParOf" srcId="{5492B528-A251-4065-B727-0BDD71B2CDEE}" destId="{ECD69A11-6872-4667-BCC7-6E18ACDE7768}" srcOrd="0" destOrd="0" presId="urn:microsoft.com/office/officeart/2005/8/layout/process4"/>
    <dgm:cxn modelId="{2EE76E0A-8711-483B-9114-B5A25FA08D9B}" type="presParOf" srcId="{6DC47973-8BD1-416B-A264-92392415543A}" destId="{25077198-5213-4209-9FE2-BF4E79457204}" srcOrd="1" destOrd="0" presId="urn:microsoft.com/office/officeart/2005/8/layout/process4"/>
    <dgm:cxn modelId="{01BEDA8D-4223-4F4A-9C3D-6F61DA5BD434}" type="presParOf" srcId="{6DC47973-8BD1-416B-A264-92392415543A}" destId="{0EE5DE0F-96F3-41A3-8FA7-EAA93B6BF9A8}" srcOrd="2" destOrd="0" presId="urn:microsoft.com/office/officeart/2005/8/layout/process4"/>
    <dgm:cxn modelId="{D5CF4C66-BB6E-4576-B0D9-223FF29378A7}" type="presParOf" srcId="{0EE5DE0F-96F3-41A3-8FA7-EAA93B6BF9A8}" destId="{E6D9ADCB-12B9-4331-9608-6359AF18AAC0}" srcOrd="0" destOrd="0" presId="urn:microsoft.com/office/officeart/2005/8/layout/process4"/>
    <dgm:cxn modelId="{4794B7E8-2097-4F38-A379-7168134152C8}" type="presParOf" srcId="{6DC47973-8BD1-416B-A264-92392415543A}" destId="{00660612-DBB3-49F1-9A93-A707619719D9}" srcOrd="3" destOrd="0" presId="urn:microsoft.com/office/officeart/2005/8/layout/process4"/>
    <dgm:cxn modelId="{C2DA5B44-9BB2-4992-9B30-8FDA6B77A035}" type="presParOf" srcId="{6DC47973-8BD1-416B-A264-92392415543A}" destId="{42379E27-F5EF-416F-B7DB-15B70912CA88}" srcOrd="4" destOrd="0" presId="urn:microsoft.com/office/officeart/2005/8/layout/process4"/>
    <dgm:cxn modelId="{07286BB3-22BF-4223-B1EF-662BBE7084E3}" type="presParOf" srcId="{42379E27-F5EF-416F-B7DB-15B70912CA88}" destId="{6FC0A4B3-2DA0-44DC-9209-F07CBFC6EF60}" srcOrd="0" destOrd="0" presId="urn:microsoft.com/office/officeart/2005/8/layout/process4"/>
    <dgm:cxn modelId="{3EB0606C-BF1C-4D95-89C9-2ABEC95DF1CE}" type="presParOf" srcId="{6DC47973-8BD1-416B-A264-92392415543A}" destId="{17FCEF5D-8AA5-432E-BD41-FBA70470DF02}" srcOrd="5" destOrd="0" presId="urn:microsoft.com/office/officeart/2005/8/layout/process4"/>
    <dgm:cxn modelId="{EFCD096D-231B-4943-B36B-22F1C69AF41D}" type="presParOf" srcId="{6DC47973-8BD1-416B-A264-92392415543A}" destId="{732F5C27-74C8-4D14-AC37-6E6A68B0C37F}" srcOrd="6" destOrd="0" presId="urn:microsoft.com/office/officeart/2005/8/layout/process4"/>
    <dgm:cxn modelId="{5D7C094D-4886-4836-AB89-FE6DBB200BD1}" type="presParOf" srcId="{732F5C27-74C8-4D14-AC37-6E6A68B0C37F}" destId="{A8DD6F13-C519-4478-B196-FB540C43C7E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A1B112-2C7E-422E-AC64-9E01A71E0E76}" type="doc">
      <dgm:prSet loTypeId="urn:microsoft.com/office/officeart/2005/8/layout/gear1" loCatId="cycle" qsTypeId="urn:microsoft.com/office/officeart/2005/8/quickstyle/3d3" qsCatId="3D" csTypeId="urn:microsoft.com/office/officeart/2005/8/colors/accent1_2" csCatId="accent1" phldr="1"/>
      <dgm:spPr/>
      <dgm:t>
        <a:bodyPr/>
        <a:lstStyle/>
        <a:p>
          <a:endParaRPr lang="en-US"/>
        </a:p>
      </dgm:t>
    </dgm:pt>
    <dgm:pt modelId="{0386A757-94EE-4AEF-B6E7-0D03DCE65428}">
      <dgm:prSet/>
      <dgm:spPr/>
      <dgm:t>
        <a:bodyPr/>
        <a:lstStyle/>
        <a:p>
          <a:pPr rtl="0"/>
          <a:r>
            <a:rPr lang="en-US" dirty="0" err="1" smtClean="0">
              <a:solidFill>
                <a:srgbClr val="FF0000"/>
              </a:solidFill>
              <a:latin typeface="SutonnyMJ" pitchFamily="2" charset="0"/>
            </a:rPr>
            <a:t>cvV</a:t>
          </a:r>
          <a:r>
            <a:rPr lang="en-US" dirty="0" smtClean="0">
              <a:solidFill>
                <a:srgbClr val="FF0000"/>
              </a:solidFill>
              <a:latin typeface="SutonnyMJ" pitchFamily="2" charset="0"/>
            </a:rPr>
            <a:t> </a:t>
          </a:r>
          <a:r>
            <a:rPr lang="en-US" dirty="0" err="1" smtClean="0">
              <a:solidFill>
                <a:srgbClr val="FF0000"/>
              </a:solidFill>
              <a:latin typeface="SutonnyMJ" pitchFamily="2" charset="0"/>
            </a:rPr>
            <a:t>wk‡ivbvg</a:t>
          </a:r>
          <a:endParaRPr lang="en-US" dirty="0">
            <a:solidFill>
              <a:srgbClr val="FF0000"/>
            </a:solidFill>
            <a:latin typeface="SutonnyMJ" pitchFamily="2" charset="0"/>
          </a:endParaRPr>
        </a:p>
      </dgm:t>
    </dgm:pt>
    <dgm:pt modelId="{CB34269B-3351-4B56-B9B1-DAC4EDC9F16F}" type="parTrans" cxnId="{D652AF0B-5EA6-4D6D-BF4A-3E89E0893427}">
      <dgm:prSet/>
      <dgm:spPr/>
      <dgm:t>
        <a:bodyPr/>
        <a:lstStyle/>
        <a:p>
          <a:endParaRPr lang="en-US"/>
        </a:p>
      </dgm:t>
    </dgm:pt>
    <dgm:pt modelId="{48B216BB-D211-4221-8994-00EDCA99FF58}" type="sibTrans" cxnId="{D652AF0B-5EA6-4D6D-BF4A-3E89E0893427}">
      <dgm:prSet/>
      <dgm:spPr/>
      <dgm:t>
        <a:bodyPr/>
        <a:lstStyle/>
        <a:p>
          <a:endParaRPr lang="en-US"/>
        </a:p>
      </dgm:t>
    </dgm:pt>
    <dgm:pt modelId="{9474644E-A86A-450D-81B4-7F602C19785E}" type="pres">
      <dgm:prSet presAssocID="{6DA1B112-2C7E-422E-AC64-9E01A71E0E76}" presName="composite" presStyleCnt="0">
        <dgm:presLayoutVars>
          <dgm:chMax val="3"/>
          <dgm:animLvl val="lvl"/>
          <dgm:resizeHandles val="exact"/>
        </dgm:presLayoutVars>
      </dgm:prSet>
      <dgm:spPr/>
      <dgm:t>
        <a:bodyPr/>
        <a:lstStyle/>
        <a:p>
          <a:endParaRPr lang="en-US"/>
        </a:p>
      </dgm:t>
    </dgm:pt>
    <dgm:pt modelId="{83749A19-5E0E-498A-B623-28641E3A801E}" type="pres">
      <dgm:prSet presAssocID="{0386A757-94EE-4AEF-B6E7-0D03DCE65428}" presName="gear1" presStyleLbl="node1" presStyleIdx="0" presStyleCnt="1" custScaleX="195512" custScaleY="156198">
        <dgm:presLayoutVars>
          <dgm:chMax val="1"/>
          <dgm:bulletEnabled val="1"/>
        </dgm:presLayoutVars>
      </dgm:prSet>
      <dgm:spPr/>
      <dgm:t>
        <a:bodyPr/>
        <a:lstStyle/>
        <a:p>
          <a:endParaRPr lang="en-US"/>
        </a:p>
      </dgm:t>
    </dgm:pt>
    <dgm:pt modelId="{2744973C-07B7-494C-8E83-8D6ED61B9FB7}" type="pres">
      <dgm:prSet presAssocID="{0386A757-94EE-4AEF-B6E7-0D03DCE65428}" presName="gear1srcNode" presStyleLbl="node1" presStyleIdx="0" presStyleCnt="1"/>
      <dgm:spPr/>
      <dgm:t>
        <a:bodyPr/>
        <a:lstStyle/>
        <a:p>
          <a:endParaRPr lang="en-US"/>
        </a:p>
      </dgm:t>
    </dgm:pt>
    <dgm:pt modelId="{8A5BC1AE-107A-425E-AFC2-2E87B77ED39E}" type="pres">
      <dgm:prSet presAssocID="{0386A757-94EE-4AEF-B6E7-0D03DCE65428}" presName="gear1dstNode" presStyleLbl="node1" presStyleIdx="0" presStyleCnt="1"/>
      <dgm:spPr/>
      <dgm:t>
        <a:bodyPr/>
        <a:lstStyle/>
        <a:p>
          <a:endParaRPr lang="en-US"/>
        </a:p>
      </dgm:t>
    </dgm:pt>
    <dgm:pt modelId="{5D2EEB48-957B-44DF-9501-8B58E8A4DA9E}" type="pres">
      <dgm:prSet presAssocID="{48B216BB-D211-4221-8994-00EDCA99FF58}" presName="connector1" presStyleLbl="sibTrans2D1" presStyleIdx="0" presStyleCnt="1" custLinFactNeighborX="35710" custLinFactNeighborY="-6826"/>
      <dgm:spPr/>
      <dgm:t>
        <a:bodyPr/>
        <a:lstStyle/>
        <a:p>
          <a:endParaRPr lang="en-US"/>
        </a:p>
      </dgm:t>
    </dgm:pt>
  </dgm:ptLst>
  <dgm:cxnLst>
    <dgm:cxn modelId="{C1EE8033-5647-432F-B0EB-688D22DC93C8}" type="presOf" srcId="{0386A757-94EE-4AEF-B6E7-0D03DCE65428}" destId="{2744973C-07B7-494C-8E83-8D6ED61B9FB7}" srcOrd="1" destOrd="0" presId="urn:microsoft.com/office/officeart/2005/8/layout/gear1"/>
    <dgm:cxn modelId="{55D78D86-7944-44E8-A00D-4FC7340861D8}" type="presOf" srcId="{0386A757-94EE-4AEF-B6E7-0D03DCE65428}" destId="{83749A19-5E0E-498A-B623-28641E3A801E}" srcOrd="0" destOrd="0" presId="urn:microsoft.com/office/officeart/2005/8/layout/gear1"/>
    <dgm:cxn modelId="{D652AF0B-5EA6-4D6D-BF4A-3E89E0893427}" srcId="{6DA1B112-2C7E-422E-AC64-9E01A71E0E76}" destId="{0386A757-94EE-4AEF-B6E7-0D03DCE65428}" srcOrd="0" destOrd="0" parTransId="{CB34269B-3351-4B56-B9B1-DAC4EDC9F16F}" sibTransId="{48B216BB-D211-4221-8994-00EDCA99FF58}"/>
    <dgm:cxn modelId="{B5F87BDD-A3E7-4C07-A271-BF04B700ABBA}" type="presOf" srcId="{6DA1B112-2C7E-422E-AC64-9E01A71E0E76}" destId="{9474644E-A86A-450D-81B4-7F602C19785E}" srcOrd="0" destOrd="0" presId="urn:microsoft.com/office/officeart/2005/8/layout/gear1"/>
    <dgm:cxn modelId="{809BC367-B2FF-42AF-8BF2-116D77E7674E}" type="presOf" srcId="{0386A757-94EE-4AEF-B6E7-0D03DCE65428}" destId="{8A5BC1AE-107A-425E-AFC2-2E87B77ED39E}" srcOrd="2" destOrd="0" presId="urn:microsoft.com/office/officeart/2005/8/layout/gear1"/>
    <dgm:cxn modelId="{2FEA77E9-1CAA-4F2C-8C3F-3BE7FA24AE8F}" type="presOf" srcId="{48B216BB-D211-4221-8994-00EDCA99FF58}" destId="{5D2EEB48-957B-44DF-9501-8B58E8A4DA9E}" srcOrd="0" destOrd="0" presId="urn:microsoft.com/office/officeart/2005/8/layout/gear1"/>
    <dgm:cxn modelId="{FB1CF0CF-96F0-439B-86AB-A66D368431A7}" type="presParOf" srcId="{9474644E-A86A-450D-81B4-7F602C19785E}" destId="{83749A19-5E0E-498A-B623-28641E3A801E}" srcOrd="0" destOrd="0" presId="urn:microsoft.com/office/officeart/2005/8/layout/gear1"/>
    <dgm:cxn modelId="{10662C89-4956-488C-8F3D-50743595079D}" type="presParOf" srcId="{9474644E-A86A-450D-81B4-7F602C19785E}" destId="{2744973C-07B7-494C-8E83-8D6ED61B9FB7}" srcOrd="1" destOrd="0" presId="urn:microsoft.com/office/officeart/2005/8/layout/gear1"/>
    <dgm:cxn modelId="{A4C089BE-BF59-4B09-916B-3F3FAA78A539}" type="presParOf" srcId="{9474644E-A86A-450D-81B4-7F602C19785E}" destId="{8A5BC1AE-107A-425E-AFC2-2E87B77ED39E}" srcOrd="2" destOrd="0" presId="urn:microsoft.com/office/officeart/2005/8/layout/gear1"/>
    <dgm:cxn modelId="{568EB553-FE75-4E30-A52C-19BA834BBE45}" type="presParOf" srcId="{9474644E-A86A-450D-81B4-7F602C19785E}" destId="{5D2EEB48-957B-44DF-9501-8B58E8A4DA9E}"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3B4F5A-9E3F-4C80-B7C8-A034389ACD8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26D5D86-B880-442D-87FB-0BC7F4BCFCE8}">
      <dgm:prSet custT="1"/>
      <dgm:spPr/>
      <dgm:t>
        <a:bodyPr/>
        <a:lstStyle/>
        <a:p>
          <a:pPr rtl="0"/>
          <a:r>
            <a:rPr lang="en-US" sz="3600" b="1" dirty="0" err="1" smtClean="0">
              <a:solidFill>
                <a:srgbClr val="FF0000"/>
              </a:solidFill>
              <a:latin typeface="SutonnyMJ" pitchFamily="2" charset="0"/>
            </a:rPr>
            <a:t>wkLbdj</a:t>
          </a:r>
          <a:endParaRPr lang="en-US" sz="3600" dirty="0">
            <a:solidFill>
              <a:srgbClr val="FF0000"/>
            </a:solidFill>
            <a:latin typeface="SutonnyMJ" pitchFamily="2" charset="0"/>
          </a:endParaRPr>
        </a:p>
      </dgm:t>
    </dgm:pt>
    <dgm:pt modelId="{23AB9969-90E2-4FD3-BF98-9E073E101321}" type="parTrans" cxnId="{AFF9A7EA-28A0-4821-9559-93BA66B2A132}">
      <dgm:prSet/>
      <dgm:spPr/>
      <dgm:t>
        <a:bodyPr/>
        <a:lstStyle/>
        <a:p>
          <a:endParaRPr lang="en-US"/>
        </a:p>
      </dgm:t>
    </dgm:pt>
    <dgm:pt modelId="{D7C54C1F-92EE-4993-9417-E8C312889C2C}" type="sibTrans" cxnId="{AFF9A7EA-28A0-4821-9559-93BA66B2A132}">
      <dgm:prSet/>
      <dgm:spPr/>
      <dgm:t>
        <a:bodyPr/>
        <a:lstStyle/>
        <a:p>
          <a:endParaRPr lang="en-US"/>
        </a:p>
      </dgm:t>
    </dgm:pt>
    <dgm:pt modelId="{4D5E6E68-A48F-4B61-8F9E-86B5ABDC8724}" type="pres">
      <dgm:prSet presAssocID="{513B4F5A-9E3F-4C80-B7C8-A034389ACD84}" presName="compositeShape" presStyleCnt="0">
        <dgm:presLayoutVars>
          <dgm:dir/>
          <dgm:resizeHandles/>
        </dgm:presLayoutVars>
      </dgm:prSet>
      <dgm:spPr/>
      <dgm:t>
        <a:bodyPr/>
        <a:lstStyle/>
        <a:p>
          <a:endParaRPr lang="en-US"/>
        </a:p>
      </dgm:t>
    </dgm:pt>
    <dgm:pt modelId="{868E0209-9E06-4C04-9C1D-D5C1E02C7566}" type="pres">
      <dgm:prSet presAssocID="{513B4F5A-9E3F-4C80-B7C8-A034389ACD84}" presName="pyramid" presStyleLbl="node1" presStyleIdx="0" presStyleCnt="1"/>
      <dgm:spPr/>
    </dgm:pt>
    <dgm:pt modelId="{F2DDBCF2-4B37-4295-BA3C-07E3F8B94595}" type="pres">
      <dgm:prSet presAssocID="{513B4F5A-9E3F-4C80-B7C8-A034389ACD84}" presName="theList" presStyleCnt="0"/>
      <dgm:spPr/>
    </dgm:pt>
    <dgm:pt modelId="{FEC47677-B941-4B2C-AF97-102837FBC28D}" type="pres">
      <dgm:prSet presAssocID="{226D5D86-B880-442D-87FB-0BC7F4BCFCE8}" presName="aNode" presStyleLbl="fgAcc1" presStyleIdx="0" presStyleCnt="1" custScaleX="138298" custLinFactNeighborY="5985">
        <dgm:presLayoutVars>
          <dgm:bulletEnabled val="1"/>
        </dgm:presLayoutVars>
      </dgm:prSet>
      <dgm:spPr/>
      <dgm:t>
        <a:bodyPr/>
        <a:lstStyle/>
        <a:p>
          <a:endParaRPr lang="en-US"/>
        </a:p>
      </dgm:t>
    </dgm:pt>
    <dgm:pt modelId="{7794C7D9-7D09-43A0-8768-D85FDD9011EA}" type="pres">
      <dgm:prSet presAssocID="{226D5D86-B880-442D-87FB-0BC7F4BCFCE8}" presName="aSpace" presStyleCnt="0"/>
      <dgm:spPr/>
    </dgm:pt>
  </dgm:ptLst>
  <dgm:cxnLst>
    <dgm:cxn modelId="{AFF9A7EA-28A0-4821-9559-93BA66B2A132}" srcId="{513B4F5A-9E3F-4C80-B7C8-A034389ACD84}" destId="{226D5D86-B880-442D-87FB-0BC7F4BCFCE8}" srcOrd="0" destOrd="0" parTransId="{23AB9969-90E2-4FD3-BF98-9E073E101321}" sibTransId="{D7C54C1F-92EE-4993-9417-E8C312889C2C}"/>
    <dgm:cxn modelId="{0EDC897D-10FD-456E-93DB-CE5FBB3C17F3}" type="presOf" srcId="{226D5D86-B880-442D-87FB-0BC7F4BCFCE8}" destId="{FEC47677-B941-4B2C-AF97-102837FBC28D}" srcOrd="0" destOrd="0" presId="urn:microsoft.com/office/officeart/2005/8/layout/pyramid2"/>
    <dgm:cxn modelId="{89CDCC8E-BACA-4CD0-9BA0-FF6B497ED53F}" type="presOf" srcId="{513B4F5A-9E3F-4C80-B7C8-A034389ACD84}" destId="{4D5E6E68-A48F-4B61-8F9E-86B5ABDC8724}" srcOrd="0" destOrd="0" presId="urn:microsoft.com/office/officeart/2005/8/layout/pyramid2"/>
    <dgm:cxn modelId="{1EC8D150-1111-4701-89FE-99B06A4FDA88}" type="presParOf" srcId="{4D5E6E68-A48F-4B61-8F9E-86B5ABDC8724}" destId="{868E0209-9E06-4C04-9C1D-D5C1E02C7566}" srcOrd="0" destOrd="0" presId="urn:microsoft.com/office/officeart/2005/8/layout/pyramid2"/>
    <dgm:cxn modelId="{642F79B7-4514-482D-A1C2-FD3501CD4F20}" type="presParOf" srcId="{4D5E6E68-A48F-4B61-8F9E-86B5ABDC8724}" destId="{F2DDBCF2-4B37-4295-BA3C-07E3F8B94595}" srcOrd="1" destOrd="0" presId="urn:microsoft.com/office/officeart/2005/8/layout/pyramid2"/>
    <dgm:cxn modelId="{E93AE42E-7681-42EB-8F92-89BAADDB5E1F}" type="presParOf" srcId="{F2DDBCF2-4B37-4295-BA3C-07E3F8B94595}" destId="{FEC47677-B941-4B2C-AF97-102837FBC28D}" srcOrd="0" destOrd="0" presId="urn:microsoft.com/office/officeart/2005/8/layout/pyramid2"/>
    <dgm:cxn modelId="{7FCC6213-B53F-4C5A-96E2-68E68F4F044F}" type="presParOf" srcId="{F2DDBCF2-4B37-4295-BA3C-07E3F8B94595}" destId="{7794C7D9-7D09-43A0-8768-D85FDD9011EA}"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4E915B-2622-46D4-847F-6D143B4AF2E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F341E1F-323C-4EF6-8C22-B56ADF881426}">
      <dgm:prSet/>
      <dgm:spPr/>
      <dgm:t>
        <a:bodyPr/>
        <a:lstStyle/>
        <a:p>
          <a:pPr rtl="0"/>
          <a:r>
            <a:rPr lang="en-US" b="1" smtClean="0">
              <a:solidFill>
                <a:srgbClr val="FF0000"/>
              </a:solidFill>
              <a:latin typeface="SutonnyMJ" pitchFamily="2" charset="0"/>
            </a:rPr>
            <a:t>1  Kw¤úDUvi m¤ú‡K© e¨vL¨v Ki‡Z cvi‡e|</a:t>
          </a:r>
          <a:endParaRPr lang="en-US">
            <a:solidFill>
              <a:srgbClr val="FF0000"/>
            </a:solidFill>
            <a:latin typeface="SutonnyMJ" pitchFamily="2" charset="0"/>
          </a:endParaRPr>
        </a:p>
      </dgm:t>
    </dgm:pt>
    <dgm:pt modelId="{C0C9A5A2-C189-488D-8C34-4E5203C1AAD1}" type="parTrans" cxnId="{6C0B9F99-9862-4C8B-9CC5-F6CAD50E877E}">
      <dgm:prSet/>
      <dgm:spPr/>
      <dgm:t>
        <a:bodyPr/>
        <a:lstStyle/>
        <a:p>
          <a:endParaRPr lang="en-US"/>
        </a:p>
      </dgm:t>
    </dgm:pt>
    <dgm:pt modelId="{24EA136B-F1FE-4C54-B3AC-726EFFAA9126}" type="sibTrans" cxnId="{6C0B9F99-9862-4C8B-9CC5-F6CAD50E877E}">
      <dgm:prSet/>
      <dgm:spPr/>
      <dgm:t>
        <a:bodyPr/>
        <a:lstStyle/>
        <a:p>
          <a:endParaRPr lang="en-US"/>
        </a:p>
      </dgm:t>
    </dgm:pt>
    <dgm:pt modelId="{A789B1FB-4262-4F8A-AF7D-4B903861FC45}">
      <dgm:prSet/>
      <dgm:spPr/>
      <dgm:t>
        <a:bodyPr/>
        <a:lstStyle/>
        <a:p>
          <a:pPr rtl="0"/>
          <a:r>
            <a:rPr lang="en-US" b="1" smtClean="0">
              <a:solidFill>
                <a:srgbClr val="FF0000"/>
              </a:solidFill>
              <a:latin typeface="SutonnyMJ" pitchFamily="2" charset="0"/>
            </a:rPr>
            <a:t>2. Kw¤úDUvi Gi weeZ©b Av‡jvPbv Ki‡Z cvi‡e |</a:t>
          </a:r>
          <a:endParaRPr lang="en-US">
            <a:solidFill>
              <a:srgbClr val="FF0000"/>
            </a:solidFill>
            <a:latin typeface="SutonnyMJ" pitchFamily="2" charset="0"/>
          </a:endParaRPr>
        </a:p>
      </dgm:t>
    </dgm:pt>
    <dgm:pt modelId="{0A9CBBB3-1991-459D-983F-B4CE1F36691C}" type="parTrans" cxnId="{E30F393F-7F68-4D0C-A711-23259FCC355D}">
      <dgm:prSet/>
      <dgm:spPr/>
      <dgm:t>
        <a:bodyPr/>
        <a:lstStyle/>
        <a:p>
          <a:endParaRPr lang="en-US"/>
        </a:p>
      </dgm:t>
    </dgm:pt>
    <dgm:pt modelId="{835E0236-3BF5-47E2-90D9-B6DBB402DF93}" type="sibTrans" cxnId="{E30F393F-7F68-4D0C-A711-23259FCC355D}">
      <dgm:prSet/>
      <dgm:spPr/>
      <dgm:t>
        <a:bodyPr/>
        <a:lstStyle/>
        <a:p>
          <a:endParaRPr lang="en-US"/>
        </a:p>
      </dgm:t>
    </dgm:pt>
    <dgm:pt modelId="{8A0CB263-C6FF-44B1-B2AB-A4A4B3D23BAA}">
      <dgm:prSet/>
      <dgm:spPr/>
      <dgm:t>
        <a:bodyPr/>
        <a:lstStyle/>
        <a:p>
          <a:pPr rtl="0"/>
          <a:r>
            <a:rPr lang="en-US" b="1" smtClean="0">
              <a:solidFill>
                <a:srgbClr val="FF0000"/>
              </a:solidFill>
              <a:latin typeface="SutonnyMJ" pitchFamily="2" charset="0"/>
            </a:rPr>
            <a:t>3. Kw¤úDUv‡ii wewfbœ cÖR¯§ e¨vL¨v Ki‡Z cvi‡e|</a:t>
          </a:r>
          <a:endParaRPr lang="en-US">
            <a:solidFill>
              <a:srgbClr val="FF0000"/>
            </a:solidFill>
            <a:latin typeface="SutonnyMJ" pitchFamily="2" charset="0"/>
          </a:endParaRPr>
        </a:p>
      </dgm:t>
    </dgm:pt>
    <dgm:pt modelId="{A83F45C1-BDB0-4332-A5F6-BAE01B5FF3D2}" type="parTrans" cxnId="{B7FE0682-E869-4D8F-A567-5BC8B7609663}">
      <dgm:prSet/>
      <dgm:spPr/>
      <dgm:t>
        <a:bodyPr/>
        <a:lstStyle/>
        <a:p>
          <a:endParaRPr lang="en-US"/>
        </a:p>
      </dgm:t>
    </dgm:pt>
    <dgm:pt modelId="{FB26C3A6-3184-4D00-A4CB-57CF0EFDA148}" type="sibTrans" cxnId="{B7FE0682-E869-4D8F-A567-5BC8B7609663}">
      <dgm:prSet/>
      <dgm:spPr/>
      <dgm:t>
        <a:bodyPr/>
        <a:lstStyle/>
        <a:p>
          <a:endParaRPr lang="en-US"/>
        </a:p>
      </dgm:t>
    </dgm:pt>
    <dgm:pt modelId="{6FE79A75-9141-48F8-A580-E22EA859A2EF}">
      <dgm:prSet/>
      <dgm:spPr/>
      <dgm:t>
        <a:bodyPr/>
        <a:lstStyle/>
        <a:p>
          <a:pPr rtl="0"/>
          <a:r>
            <a:rPr lang="en-US" b="1" smtClean="0">
              <a:solidFill>
                <a:srgbClr val="FF0000"/>
              </a:solidFill>
              <a:latin typeface="SutonnyMJ" pitchFamily="2" charset="0"/>
            </a:rPr>
            <a:t>4.  Kw¤úDUv‡ii †kÖbxwefvM mg¤ú©‡K Rvb‡Z cvi‡e |</a:t>
          </a:r>
          <a:endParaRPr lang="en-US">
            <a:solidFill>
              <a:srgbClr val="FF0000"/>
            </a:solidFill>
            <a:latin typeface="SutonnyMJ" pitchFamily="2" charset="0"/>
          </a:endParaRPr>
        </a:p>
      </dgm:t>
    </dgm:pt>
    <dgm:pt modelId="{6BEBF193-6F03-4331-8021-3797512C9AE2}" type="parTrans" cxnId="{29A011D0-D78F-4943-B981-44AA22902BB1}">
      <dgm:prSet/>
      <dgm:spPr/>
      <dgm:t>
        <a:bodyPr/>
        <a:lstStyle/>
        <a:p>
          <a:endParaRPr lang="en-US"/>
        </a:p>
      </dgm:t>
    </dgm:pt>
    <dgm:pt modelId="{36E1C3AE-5080-4946-8CF0-6782B33E4D58}" type="sibTrans" cxnId="{29A011D0-D78F-4943-B981-44AA22902BB1}">
      <dgm:prSet/>
      <dgm:spPr/>
      <dgm:t>
        <a:bodyPr/>
        <a:lstStyle/>
        <a:p>
          <a:endParaRPr lang="en-US"/>
        </a:p>
      </dgm:t>
    </dgm:pt>
    <dgm:pt modelId="{5D761555-9D74-4E25-A1B8-F86C9E4E5A49}" type="pres">
      <dgm:prSet presAssocID="{1E4E915B-2622-46D4-847F-6D143B4AF2EF}" presName="linear" presStyleCnt="0">
        <dgm:presLayoutVars>
          <dgm:animLvl val="lvl"/>
          <dgm:resizeHandles val="exact"/>
        </dgm:presLayoutVars>
      </dgm:prSet>
      <dgm:spPr/>
      <dgm:t>
        <a:bodyPr/>
        <a:lstStyle/>
        <a:p>
          <a:endParaRPr lang="en-US"/>
        </a:p>
      </dgm:t>
    </dgm:pt>
    <dgm:pt modelId="{65B6169E-817D-4A59-A5AA-587BC0E8F661}" type="pres">
      <dgm:prSet presAssocID="{FF341E1F-323C-4EF6-8C22-B56ADF881426}" presName="parentText" presStyleLbl="node1" presStyleIdx="0" presStyleCnt="4">
        <dgm:presLayoutVars>
          <dgm:chMax val="0"/>
          <dgm:bulletEnabled val="1"/>
        </dgm:presLayoutVars>
      </dgm:prSet>
      <dgm:spPr/>
      <dgm:t>
        <a:bodyPr/>
        <a:lstStyle/>
        <a:p>
          <a:endParaRPr lang="en-US"/>
        </a:p>
      </dgm:t>
    </dgm:pt>
    <dgm:pt modelId="{165BD408-1FBF-4248-A5AD-6A1330114F24}" type="pres">
      <dgm:prSet presAssocID="{24EA136B-F1FE-4C54-B3AC-726EFFAA9126}" presName="spacer" presStyleCnt="0"/>
      <dgm:spPr/>
    </dgm:pt>
    <dgm:pt modelId="{50DDA87E-994C-4C98-AC7D-E329E4DADDAE}" type="pres">
      <dgm:prSet presAssocID="{A789B1FB-4262-4F8A-AF7D-4B903861FC45}" presName="parentText" presStyleLbl="node1" presStyleIdx="1" presStyleCnt="4">
        <dgm:presLayoutVars>
          <dgm:chMax val="0"/>
          <dgm:bulletEnabled val="1"/>
        </dgm:presLayoutVars>
      </dgm:prSet>
      <dgm:spPr/>
      <dgm:t>
        <a:bodyPr/>
        <a:lstStyle/>
        <a:p>
          <a:endParaRPr lang="en-US"/>
        </a:p>
      </dgm:t>
    </dgm:pt>
    <dgm:pt modelId="{D817E360-0226-47F7-B5BA-9851166F4D02}" type="pres">
      <dgm:prSet presAssocID="{835E0236-3BF5-47E2-90D9-B6DBB402DF93}" presName="spacer" presStyleCnt="0"/>
      <dgm:spPr/>
    </dgm:pt>
    <dgm:pt modelId="{34BCF7CA-2575-4B77-8088-B60F9009FB64}" type="pres">
      <dgm:prSet presAssocID="{8A0CB263-C6FF-44B1-B2AB-A4A4B3D23BAA}" presName="parentText" presStyleLbl="node1" presStyleIdx="2" presStyleCnt="4">
        <dgm:presLayoutVars>
          <dgm:chMax val="0"/>
          <dgm:bulletEnabled val="1"/>
        </dgm:presLayoutVars>
      </dgm:prSet>
      <dgm:spPr/>
      <dgm:t>
        <a:bodyPr/>
        <a:lstStyle/>
        <a:p>
          <a:endParaRPr lang="en-US"/>
        </a:p>
      </dgm:t>
    </dgm:pt>
    <dgm:pt modelId="{461A1565-A7C4-472F-A0BF-1254282146A7}" type="pres">
      <dgm:prSet presAssocID="{FB26C3A6-3184-4D00-A4CB-57CF0EFDA148}" presName="spacer" presStyleCnt="0"/>
      <dgm:spPr/>
    </dgm:pt>
    <dgm:pt modelId="{42E5C468-2D28-40DE-B3C4-5A95DCFE4826}" type="pres">
      <dgm:prSet presAssocID="{6FE79A75-9141-48F8-A580-E22EA859A2EF}" presName="parentText" presStyleLbl="node1" presStyleIdx="3" presStyleCnt="4">
        <dgm:presLayoutVars>
          <dgm:chMax val="0"/>
          <dgm:bulletEnabled val="1"/>
        </dgm:presLayoutVars>
      </dgm:prSet>
      <dgm:spPr/>
      <dgm:t>
        <a:bodyPr/>
        <a:lstStyle/>
        <a:p>
          <a:endParaRPr lang="en-US"/>
        </a:p>
      </dgm:t>
    </dgm:pt>
  </dgm:ptLst>
  <dgm:cxnLst>
    <dgm:cxn modelId="{B151C7F5-A966-4727-AAA7-ECED1452254F}" type="presOf" srcId="{A789B1FB-4262-4F8A-AF7D-4B903861FC45}" destId="{50DDA87E-994C-4C98-AC7D-E329E4DADDAE}" srcOrd="0" destOrd="0" presId="urn:microsoft.com/office/officeart/2005/8/layout/vList2"/>
    <dgm:cxn modelId="{CA4CF3B5-A3FD-49F7-99EF-91BC557A6612}" type="presOf" srcId="{1E4E915B-2622-46D4-847F-6D143B4AF2EF}" destId="{5D761555-9D74-4E25-A1B8-F86C9E4E5A49}" srcOrd="0" destOrd="0" presId="urn:microsoft.com/office/officeart/2005/8/layout/vList2"/>
    <dgm:cxn modelId="{B609197C-5420-45D2-9C07-DE5746496022}" type="presOf" srcId="{FF341E1F-323C-4EF6-8C22-B56ADF881426}" destId="{65B6169E-817D-4A59-A5AA-587BC0E8F661}" srcOrd="0" destOrd="0" presId="urn:microsoft.com/office/officeart/2005/8/layout/vList2"/>
    <dgm:cxn modelId="{29A011D0-D78F-4943-B981-44AA22902BB1}" srcId="{1E4E915B-2622-46D4-847F-6D143B4AF2EF}" destId="{6FE79A75-9141-48F8-A580-E22EA859A2EF}" srcOrd="3" destOrd="0" parTransId="{6BEBF193-6F03-4331-8021-3797512C9AE2}" sibTransId="{36E1C3AE-5080-4946-8CF0-6782B33E4D58}"/>
    <dgm:cxn modelId="{B7FE0682-E869-4D8F-A567-5BC8B7609663}" srcId="{1E4E915B-2622-46D4-847F-6D143B4AF2EF}" destId="{8A0CB263-C6FF-44B1-B2AB-A4A4B3D23BAA}" srcOrd="2" destOrd="0" parTransId="{A83F45C1-BDB0-4332-A5F6-BAE01B5FF3D2}" sibTransId="{FB26C3A6-3184-4D00-A4CB-57CF0EFDA148}"/>
    <dgm:cxn modelId="{E30F393F-7F68-4D0C-A711-23259FCC355D}" srcId="{1E4E915B-2622-46D4-847F-6D143B4AF2EF}" destId="{A789B1FB-4262-4F8A-AF7D-4B903861FC45}" srcOrd="1" destOrd="0" parTransId="{0A9CBBB3-1991-459D-983F-B4CE1F36691C}" sibTransId="{835E0236-3BF5-47E2-90D9-B6DBB402DF93}"/>
    <dgm:cxn modelId="{6C0B9F99-9862-4C8B-9CC5-F6CAD50E877E}" srcId="{1E4E915B-2622-46D4-847F-6D143B4AF2EF}" destId="{FF341E1F-323C-4EF6-8C22-B56ADF881426}" srcOrd="0" destOrd="0" parTransId="{C0C9A5A2-C189-488D-8C34-4E5203C1AAD1}" sibTransId="{24EA136B-F1FE-4C54-B3AC-726EFFAA9126}"/>
    <dgm:cxn modelId="{90DAD788-703C-43D6-831B-6EE387F7B202}" type="presOf" srcId="{6FE79A75-9141-48F8-A580-E22EA859A2EF}" destId="{42E5C468-2D28-40DE-B3C4-5A95DCFE4826}" srcOrd="0" destOrd="0" presId="urn:microsoft.com/office/officeart/2005/8/layout/vList2"/>
    <dgm:cxn modelId="{3035410B-93FC-43EF-93D4-441C4EACCE90}" type="presOf" srcId="{8A0CB263-C6FF-44B1-B2AB-A4A4B3D23BAA}" destId="{34BCF7CA-2575-4B77-8088-B60F9009FB64}" srcOrd="0" destOrd="0" presId="urn:microsoft.com/office/officeart/2005/8/layout/vList2"/>
    <dgm:cxn modelId="{BAFB299D-37DC-4DD8-840D-E70C636CB909}" type="presParOf" srcId="{5D761555-9D74-4E25-A1B8-F86C9E4E5A49}" destId="{65B6169E-817D-4A59-A5AA-587BC0E8F661}" srcOrd="0" destOrd="0" presId="urn:microsoft.com/office/officeart/2005/8/layout/vList2"/>
    <dgm:cxn modelId="{E5AB8121-3007-45F0-A4D7-1F710D98F688}" type="presParOf" srcId="{5D761555-9D74-4E25-A1B8-F86C9E4E5A49}" destId="{165BD408-1FBF-4248-A5AD-6A1330114F24}" srcOrd="1" destOrd="0" presId="urn:microsoft.com/office/officeart/2005/8/layout/vList2"/>
    <dgm:cxn modelId="{49C67F1C-C4ED-432D-997F-BB6C1330D17A}" type="presParOf" srcId="{5D761555-9D74-4E25-A1B8-F86C9E4E5A49}" destId="{50DDA87E-994C-4C98-AC7D-E329E4DADDAE}" srcOrd="2" destOrd="0" presId="urn:microsoft.com/office/officeart/2005/8/layout/vList2"/>
    <dgm:cxn modelId="{14E16452-E571-4640-9124-A204092468B5}" type="presParOf" srcId="{5D761555-9D74-4E25-A1B8-F86C9E4E5A49}" destId="{D817E360-0226-47F7-B5BA-9851166F4D02}" srcOrd="3" destOrd="0" presId="urn:microsoft.com/office/officeart/2005/8/layout/vList2"/>
    <dgm:cxn modelId="{474A6144-9BFC-49E5-9E1A-473A1031D580}" type="presParOf" srcId="{5D761555-9D74-4E25-A1B8-F86C9E4E5A49}" destId="{34BCF7CA-2575-4B77-8088-B60F9009FB64}" srcOrd="4" destOrd="0" presId="urn:microsoft.com/office/officeart/2005/8/layout/vList2"/>
    <dgm:cxn modelId="{0D2B546B-6DE8-435A-8172-2565EBB0FD91}" type="presParOf" srcId="{5D761555-9D74-4E25-A1B8-F86C9E4E5A49}" destId="{461A1565-A7C4-472F-A0BF-1254282146A7}" srcOrd="5" destOrd="0" presId="urn:microsoft.com/office/officeart/2005/8/layout/vList2"/>
    <dgm:cxn modelId="{44317A29-C35C-4675-A3EA-F34228440472}" type="presParOf" srcId="{5D761555-9D74-4E25-A1B8-F86C9E4E5A49}" destId="{42E5C468-2D28-40DE-B3C4-5A95DCFE4826}"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8B46AE-2CCC-4744-88CB-A50D511C9A1D}" type="doc">
      <dgm:prSet loTypeId="urn:microsoft.com/office/officeart/2009/3/layout/RandomtoResultProcess" loCatId="process" qsTypeId="urn:microsoft.com/office/officeart/2005/8/quickstyle/3d2" qsCatId="3D" csTypeId="urn:microsoft.com/office/officeart/2005/8/colors/colorful3" csCatId="colorful"/>
      <dgm:spPr/>
      <dgm:t>
        <a:bodyPr/>
        <a:lstStyle/>
        <a:p>
          <a:endParaRPr lang="en-US"/>
        </a:p>
      </dgm:t>
    </dgm:pt>
    <dgm:pt modelId="{6097CEC5-1D58-4004-A4B8-00493E1E5E04}">
      <dgm:prSet custT="1"/>
      <dgm:spPr/>
      <dgm:t>
        <a:bodyPr/>
        <a:lstStyle/>
        <a:p>
          <a:pPr rtl="0"/>
          <a:r>
            <a:rPr lang="en-US" sz="2400" b="1" dirty="0" err="1" smtClean="0"/>
            <a:t>কম্পিউটার</a:t>
          </a:r>
          <a:r>
            <a:rPr lang="en-US" sz="2400" b="1" dirty="0" smtClean="0"/>
            <a:t> (</a:t>
          </a:r>
          <a:r>
            <a:rPr lang="en-US" sz="2400" b="1" u="sng" dirty="0" err="1" smtClean="0"/>
            <a:t>ইংরেজি</a:t>
          </a:r>
          <a:r>
            <a:rPr lang="en-US" sz="2400" b="1" dirty="0" smtClean="0"/>
            <a:t>: Computer) </a:t>
          </a:r>
          <a:r>
            <a:rPr lang="en-US" sz="2400" b="1" dirty="0" err="1" smtClean="0"/>
            <a:t>হল</a:t>
          </a:r>
          <a:r>
            <a:rPr lang="en-US" sz="2400" b="1" dirty="0" smtClean="0"/>
            <a:t> </a:t>
          </a:r>
          <a:r>
            <a:rPr lang="en-US" sz="2400" b="1" dirty="0" err="1" smtClean="0"/>
            <a:t>এমন</a:t>
          </a:r>
          <a:r>
            <a:rPr lang="en-US" sz="2400" b="1" dirty="0" smtClean="0"/>
            <a:t> </a:t>
          </a:r>
          <a:r>
            <a:rPr lang="en-US" sz="2400" b="1" dirty="0" err="1" smtClean="0"/>
            <a:t>একটি</a:t>
          </a:r>
          <a:r>
            <a:rPr lang="en-US" sz="2400" b="1" dirty="0" smtClean="0"/>
            <a:t> </a:t>
          </a:r>
          <a:r>
            <a:rPr lang="en-US" sz="2400" b="1" dirty="0" err="1" smtClean="0"/>
            <a:t>গণনাকারী</a:t>
          </a:r>
          <a:r>
            <a:rPr lang="en-US" sz="2400" b="1" dirty="0" smtClean="0"/>
            <a:t> </a:t>
          </a:r>
          <a:r>
            <a:rPr lang="en-US" sz="2400" b="1" u="sng" dirty="0" err="1" smtClean="0">
              <a:hlinkClick xmlns:r="http://schemas.openxmlformats.org/officeDocument/2006/relationships" r:id="rId1"/>
            </a:rPr>
            <a:t>যন্ত্র</a:t>
          </a:r>
          <a:r>
            <a:rPr lang="en-US" sz="2400" b="1" dirty="0" smtClean="0"/>
            <a:t> </a:t>
          </a:r>
          <a:r>
            <a:rPr lang="en-US" sz="2400" b="1" dirty="0" err="1" smtClean="0"/>
            <a:t>যা</a:t>
          </a:r>
          <a:r>
            <a:rPr lang="en-US" sz="2400" b="1" dirty="0" smtClean="0"/>
            <a:t> </a:t>
          </a:r>
          <a:r>
            <a:rPr lang="en-US" sz="2400" b="1" dirty="0" err="1" smtClean="0"/>
            <a:t>সুনির্দিষ্ট</a:t>
          </a:r>
          <a:r>
            <a:rPr lang="en-US" sz="2400" b="1" dirty="0" smtClean="0"/>
            <a:t> </a:t>
          </a:r>
          <a:r>
            <a:rPr lang="en-US" sz="2400" b="1" dirty="0" err="1" smtClean="0"/>
            <a:t>নির্দেশ</a:t>
          </a:r>
          <a:r>
            <a:rPr lang="en-US" sz="2400" b="1" dirty="0" smtClean="0"/>
            <a:t> </a:t>
          </a:r>
          <a:r>
            <a:rPr lang="en-US" sz="2400" b="1" dirty="0" err="1" smtClean="0"/>
            <a:t>অনুসরণ</a:t>
          </a:r>
          <a:r>
            <a:rPr lang="en-US" sz="2400" b="1" dirty="0" smtClean="0"/>
            <a:t> </a:t>
          </a:r>
          <a:r>
            <a:rPr lang="en-US" sz="2400" b="1" dirty="0" err="1" smtClean="0"/>
            <a:t>করে</a:t>
          </a:r>
          <a:r>
            <a:rPr lang="en-US" sz="2400" b="1" dirty="0" smtClean="0"/>
            <a:t> </a:t>
          </a:r>
          <a:r>
            <a:rPr lang="en-US" sz="2400" b="1" dirty="0" err="1" smtClean="0"/>
            <a:t>গাণিতিক</a:t>
          </a:r>
          <a:r>
            <a:rPr lang="en-US" sz="2400" b="1" dirty="0" smtClean="0"/>
            <a:t> </a:t>
          </a:r>
          <a:r>
            <a:rPr lang="en-US" sz="2400" b="1" dirty="0" err="1" smtClean="0"/>
            <a:t>গণনা</a:t>
          </a:r>
          <a:r>
            <a:rPr lang="en-US" sz="2400" b="1" dirty="0" smtClean="0"/>
            <a:t> </a:t>
          </a:r>
          <a:r>
            <a:rPr lang="en-US" sz="2400" b="1" dirty="0" err="1" smtClean="0"/>
            <a:t>সংক্রান্ত</a:t>
          </a:r>
          <a:r>
            <a:rPr lang="en-US" sz="2400" b="1" dirty="0" smtClean="0"/>
            <a:t> </a:t>
          </a:r>
          <a:r>
            <a:rPr lang="en-US" sz="2400" b="1" dirty="0" err="1" smtClean="0"/>
            <a:t>কাজ</a:t>
          </a:r>
          <a:r>
            <a:rPr lang="en-US" sz="2400" b="1" dirty="0" smtClean="0"/>
            <a:t> </a:t>
          </a:r>
          <a:r>
            <a:rPr lang="en-US" sz="2400" b="1" dirty="0" err="1" smtClean="0"/>
            <a:t>খুব</a:t>
          </a:r>
          <a:r>
            <a:rPr lang="en-US" sz="2400" b="1" dirty="0" smtClean="0"/>
            <a:t> </a:t>
          </a:r>
          <a:r>
            <a:rPr lang="en-US" sz="2400" b="1" dirty="0" err="1" smtClean="0"/>
            <a:t>দ্রুত</a:t>
          </a:r>
          <a:r>
            <a:rPr lang="en-US" sz="2400" b="1" dirty="0" smtClean="0"/>
            <a:t> </a:t>
          </a:r>
          <a:r>
            <a:rPr lang="en-US" sz="2400" b="1" dirty="0" err="1" smtClean="0"/>
            <a:t>করতে</a:t>
          </a:r>
          <a:r>
            <a:rPr lang="en-US" sz="2400" b="1" dirty="0" smtClean="0"/>
            <a:t> </a:t>
          </a:r>
          <a:r>
            <a:rPr lang="en-US" sz="2400" b="1" dirty="0" err="1" smtClean="0"/>
            <a:t>পারে</a:t>
          </a:r>
          <a:r>
            <a:rPr lang="en-US" sz="2300" b="1" dirty="0" smtClean="0"/>
            <a:t>। </a:t>
          </a:r>
          <a:endParaRPr lang="en-US" sz="2300" dirty="0"/>
        </a:p>
      </dgm:t>
    </dgm:pt>
    <dgm:pt modelId="{7E182B78-482D-484D-A5D5-11B9A26CC275}" type="parTrans" cxnId="{48F98665-0094-4816-9436-1F6674399CD1}">
      <dgm:prSet/>
      <dgm:spPr/>
      <dgm:t>
        <a:bodyPr/>
        <a:lstStyle/>
        <a:p>
          <a:endParaRPr lang="en-US"/>
        </a:p>
      </dgm:t>
    </dgm:pt>
    <dgm:pt modelId="{F6702535-1585-45E8-BC97-CB0CB540D386}" type="sibTrans" cxnId="{48F98665-0094-4816-9436-1F6674399CD1}">
      <dgm:prSet/>
      <dgm:spPr/>
      <dgm:t>
        <a:bodyPr/>
        <a:lstStyle/>
        <a:p>
          <a:endParaRPr lang="en-US"/>
        </a:p>
      </dgm:t>
    </dgm:pt>
    <dgm:pt modelId="{935FE293-E00E-478C-BE19-64DE2470333B}" type="pres">
      <dgm:prSet presAssocID="{F58B46AE-2CCC-4744-88CB-A50D511C9A1D}" presName="Name0" presStyleCnt="0">
        <dgm:presLayoutVars>
          <dgm:dir/>
          <dgm:animOne val="branch"/>
          <dgm:animLvl val="lvl"/>
        </dgm:presLayoutVars>
      </dgm:prSet>
      <dgm:spPr/>
      <dgm:t>
        <a:bodyPr/>
        <a:lstStyle/>
        <a:p>
          <a:endParaRPr lang="en-US"/>
        </a:p>
      </dgm:t>
    </dgm:pt>
    <dgm:pt modelId="{E9C30862-8101-4DFD-BE43-7EACF2319ADF}" type="pres">
      <dgm:prSet presAssocID="{6097CEC5-1D58-4004-A4B8-00493E1E5E04}" presName="chaos" presStyleCnt="0"/>
      <dgm:spPr/>
    </dgm:pt>
    <dgm:pt modelId="{01283B1B-595C-4F9F-A8CC-7062D6E7A580}" type="pres">
      <dgm:prSet presAssocID="{6097CEC5-1D58-4004-A4B8-00493E1E5E04}" presName="parTx1" presStyleLbl="revTx" presStyleIdx="0" presStyleCnt="1"/>
      <dgm:spPr/>
      <dgm:t>
        <a:bodyPr/>
        <a:lstStyle/>
        <a:p>
          <a:endParaRPr lang="en-US"/>
        </a:p>
      </dgm:t>
    </dgm:pt>
    <dgm:pt modelId="{792D225F-F754-4538-A698-E393825C92C0}" type="pres">
      <dgm:prSet presAssocID="{6097CEC5-1D58-4004-A4B8-00493E1E5E04}" presName="c1" presStyleLbl="node1" presStyleIdx="0" presStyleCnt="18" custLinFactX="-85515" custLinFactNeighborX="-100000" custLinFactNeighborY="61838"/>
      <dgm:spPr/>
    </dgm:pt>
    <dgm:pt modelId="{260B5128-AD12-4ED3-AB3D-156E391009D0}" type="pres">
      <dgm:prSet presAssocID="{6097CEC5-1D58-4004-A4B8-00493E1E5E04}" presName="c2" presStyleLbl="node1" presStyleIdx="1" presStyleCnt="18" custLinFactNeighborX="-52074" custLinFactNeighborY="-22783"/>
      <dgm:spPr/>
    </dgm:pt>
    <dgm:pt modelId="{5340859B-82B1-4817-894F-822941930C2B}" type="pres">
      <dgm:prSet presAssocID="{6097CEC5-1D58-4004-A4B8-00493E1E5E04}" presName="c3" presStyleLbl="node1" presStyleIdx="2" presStyleCnt="18" custLinFactNeighborX="-43494" custLinFactNeighborY="2071"/>
      <dgm:spPr/>
    </dgm:pt>
    <dgm:pt modelId="{DEAA8B8A-868B-4452-AA04-80210146B246}" type="pres">
      <dgm:prSet presAssocID="{6097CEC5-1D58-4004-A4B8-00493E1E5E04}" presName="c4" presStyleLbl="node1" presStyleIdx="3" presStyleCnt="18"/>
      <dgm:spPr/>
    </dgm:pt>
    <dgm:pt modelId="{74F1C190-8B0B-4AFA-9527-90509D1515BF}" type="pres">
      <dgm:prSet presAssocID="{6097CEC5-1D58-4004-A4B8-00493E1E5E04}" presName="c5" presStyleLbl="node1" presStyleIdx="4" presStyleCnt="18"/>
      <dgm:spPr/>
    </dgm:pt>
    <dgm:pt modelId="{301DC4CB-D8C9-4E8A-A041-A4C9AFC6F0FC}" type="pres">
      <dgm:prSet presAssocID="{6097CEC5-1D58-4004-A4B8-00493E1E5E04}" presName="c6" presStyleLbl="node1" presStyleIdx="5" presStyleCnt="18"/>
      <dgm:spPr/>
    </dgm:pt>
    <dgm:pt modelId="{4786E34F-896E-424A-A11B-6B04C81D6E21}" type="pres">
      <dgm:prSet presAssocID="{6097CEC5-1D58-4004-A4B8-00493E1E5E04}" presName="c7" presStyleLbl="node1" presStyleIdx="6" presStyleCnt="18"/>
      <dgm:spPr/>
    </dgm:pt>
    <dgm:pt modelId="{8B5B5594-1FC8-48AD-91A5-5DEB784B7A69}" type="pres">
      <dgm:prSet presAssocID="{6097CEC5-1D58-4004-A4B8-00493E1E5E04}" presName="c8" presStyleLbl="node1" presStyleIdx="7" presStyleCnt="18" custLinFactNeighborX="68347" custLinFactNeighborY="-48820"/>
      <dgm:spPr/>
    </dgm:pt>
    <dgm:pt modelId="{2C5508F2-3E77-43B3-AB67-AED46AA29A91}" type="pres">
      <dgm:prSet presAssocID="{6097CEC5-1D58-4004-A4B8-00493E1E5E04}" presName="c9" presStyleLbl="node1" presStyleIdx="8" presStyleCnt="18" custLinFactNeighborX="97641" custLinFactNeighborY="94385"/>
      <dgm:spPr/>
    </dgm:pt>
    <dgm:pt modelId="{BBBA5AAE-9E5F-48F7-B0B0-E1FFB3F0FB07}" type="pres">
      <dgm:prSet presAssocID="{6097CEC5-1D58-4004-A4B8-00493E1E5E04}" presName="c10" presStyleLbl="node1" presStyleIdx="9" presStyleCnt="18" custLinFactNeighborX="-1266" custLinFactNeighborY="-16454"/>
      <dgm:spPr/>
    </dgm:pt>
    <dgm:pt modelId="{08C9D636-C27F-4A3E-A629-3378F691FB76}" type="pres">
      <dgm:prSet presAssocID="{6097CEC5-1D58-4004-A4B8-00493E1E5E04}" presName="c11" presStyleLbl="node1" presStyleIdx="10" presStyleCnt="18"/>
      <dgm:spPr/>
    </dgm:pt>
    <dgm:pt modelId="{82216554-9129-44A2-8E7A-D3FBD3A96F25}" type="pres">
      <dgm:prSet presAssocID="{6097CEC5-1D58-4004-A4B8-00493E1E5E04}" presName="c12" presStyleLbl="node1" presStyleIdx="11" presStyleCnt="18"/>
      <dgm:spPr/>
    </dgm:pt>
    <dgm:pt modelId="{8A399537-FCA0-4DB3-9173-1E660B2C326B}" type="pres">
      <dgm:prSet presAssocID="{6097CEC5-1D58-4004-A4B8-00493E1E5E04}" presName="c13" presStyleLbl="node1" presStyleIdx="12" presStyleCnt="18"/>
      <dgm:spPr/>
    </dgm:pt>
    <dgm:pt modelId="{D39201FC-D83E-4E85-802E-2E603217662B}" type="pres">
      <dgm:prSet presAssocID="{6097CEC5-1D58-4004-A4B8-00493E1E5E04}" presName="c14" presStyleLbl="node1" presStyleIdx="13" presStyleCnt="18"/>
      <dgm:spPr/>
    </dgm:pt>
    <dgm:pt modelId="{DB68C461-6841-429F-8EE8-398A5EA0CCB2}" type="pres">
      <dgm:prSet presAssocID="{6097CEC5-1D58-4004-A4B8-00493E1E5E04}" presName="c15" presStyleLbl="node1" presStyleIdx="14" presStyleCnt="18"/>
      <dgm:spPr/>
    </dgm:pt>
    <dgm:pt modelId="{E1CF78D1-EBED-4DD0-BEAD-A5F79BF5932B}" type="pres">
      <dgm:prSet presAssocID="{6097CEC5-1D58-4004-A4B8-00493E1E5E04}" presName="c16" presStyleLbl="node1" presStyleIdx="15" presStyleCnt="18"/>
      <dgm:spPr/>
    </dgm:pt>
    <dgm:pt modelId="{62CC16BA-1332-4053-9E4B-99967AFAE55F}" type="pres">
      <dgm:prSet presAssocID="{6097CEC5-1D58-4004-A4B8-00493E1E5E04}" presName="c17" presStyleLbl="node1" presStyleIdx="16" presStyleCnt="18"/>
      <dgm:spPr/>
    </dgm:pt>
    <dgm:pt modelId="{A238C1AB-99E4-47B3-9892-5DBE00D53724}" type="pres">
      <dgm:prSet presAssocID="{6097CEC5-1D58-4004-A4B8-00493E1E5E04}" presName="c18" presStyleLbl="node1" presStyleIdx="17" presStyleCnt="18"/>
      <dgm:spPr/>
    </dgm:pt>
  </dgm:ptLst>
  <dgm:cxnLst>
    <dgm:cxn modelId="{5005673A-CEBF-4FED-9511-532C683B326F}" type="presOf" srcId="{F58B46AE-2CCC-4744-88CB-A50D511C9A1D}" destId="{935FE293-E00E-478C-BE19-64DE2470333B}" srcOrd="0" destOrd="0" presId="urn:microsoft.com/office/officeart/2009/3/layout/RandomtoResultProcess"/>
    <dgm:cxn modelId="{0E0F3AC1-B05F-4E48-92C3-E0A259645289}" type="presOf" srcId="{6097CEC5-1D58-4004-A4B8-00493E1E5E04}" destId="{01283B1B-595C-4F9F-A8CC-7062D6E7A580}" srcOrd="0" destOrd="0" presId="urn:microsoft.com/office/officeart/2009/3/layout/RandomtoResultProcess"/>
    <dgm:cxn modelId="{48F98665-0094-4816-9436-1F6674399CD1}" srcId="{F58B46AE-2CCC-4744-88CB-A50D511C9A1D}" destId="{6097CEC5-1D58-4004-A4B8-00493E1E5E04}" srcOrd="0" destOrd="0" parTransId="{7E182B78-482D-484D-A5D5-11B9A26CC275}" sibTransId="{F6702535-1585-45E8-BC97-CB0CB540D386}"/>
    <dgm:cxn modelId="{1F0184AD-43C3-4385-8185-FB2C9B411263}" type="presParOf" srcId="{935FE293-E00E-478C-BE19-64DE2470333B}" destId="{E9C30862-8101-4DFD-BE43-7EACF2319ADF}" srcOrd="0" destOrd="0" presId="urn:microsoft.com/office/officeart/2009/3/layout/RandomtoResultProcess"/>
    <dgm:cxn modelId="{20BAD7FF-7B3A-45F7-A163-BC5973E2F23D}" type="presParOf" srcId="{E9C30862-8101-4DFD-BE43-7EACF2319ADF}" destId="{01283B1B-595C-4F9F-A8CC-7062D6E7A580}" srcOrd="0" destOrd="0" presId="urn:microsoft.com/office/officeart/2009/3/layout/RandomtoResultProcess"/>
    <dgm:cxn modelId="{6F5B9102-12F3-442D-8460-098DF21D7C29}" type="presParOf" srcId="{E9C30862-8101-4DFD-BE43-7EACF2319ADF}" destId="{792D225F-F754-4538-A698-E393825C92C0}" srcOrd="1" destOrd="0" presId="urn:microsoft.com/office/officeart/2009/3/layout/RandomtoResultProcess"/>
    <dgm:cxn modelId="{71507013-9C39-426B-B5F7-452F3555BCA6}" type="presParOf" srcId="{E9C30862-8101-4DFD-BE43-7EACF2319ADF}" destId="{260B5128-AD12-4ED3-AB3D-156E391009D0}" srcOrd="2" destOrd="0" presId="urn:microsoft.com/office/officeart/2009/3/layout/RandomtoResultProcess"/>
    <dgm:cxn modelId="{179ED254-28A0-4001-8630-26172EC9FFC3}" type="presParOf" srcId="{E9C30862-8101-4DFD-BE43-7EACF2319ADF}" destId="{5340859B-82B1-4817-894F-822941930C2B}" srcOrd="3" destOrd="0" presId="urn:microsoft.com/office/officeart/2009/3/layout/RandomtoResultProcess"/>
    <dgm:cxn modelId="{CA2C970F-8D76-4E85-AE0F-E553460256FF}" type="presParOf" srcId="{E9C30862-8101-4DFD-BE43-7EACF2319ADF}" destId="{DEAA8B8A-868B-4452-AA04-80210146B246}" srcOrd="4" destOrd="0" presId="urn:microsoft.com/office/officeart/2009/3/layout/RandomtoResultProcess"/>
    <dgm:cxn modelId="{4E102AA5-CB6C-45AE-A476-AF1708A8B3DA}" type="presParOf" srcId="{E9C30862-8101-4DFD-BE43-7EACF2319ADF}" destId="{74F1C190-8B0B-4AFA-9527-90509D1515BF}" srcOrd="5" destOrd="0" presId="urn:microsoft.com/office/officeart/2009/3/layout/RandomtoResultProcess"/>
    <dgm:cxn modelId="{AC3C1D25-DA50-4897-8D0D-52B12A1A7F14}" type="presParOf" srcId="{E9C30862-8101-4DFD-BE43-7EACF2319ADF}" destId="{301DC4CB-D8C9-4E8A-A041-A4C9AFC6F0FC}" srcOrd="6" destOrd="0" presId="urn:microsoft.com/office/officeart/2009/3/layout/RandomtoResultProcess"/>
    <dgm:cxn modelId="{CD355B02-7C62-4E20-B901-6D6A5ED2719B}" type="presParOf" srcId="{E9C30862-8101-4DFD-BE43-7EACF2319ADF}" destId="{4786E34F-896E-424A-A11B-6B04C81D6E21}" srcOrd="7" destOrd="0" presId="urn:microsoft.com/office/officeart/2009/3/layout/RandomtoResultProcess"/>
    <dgm:cxn modelId="{AB91F2A5-2550-42EB-9590-24FA54900EB8}" type="presParOf" srcId="{E9C30862-8101-4DFD-BE43-7EACF2319ADF}" destId="{8B5B5594-1FC8-48AD-91A5-5DEB784B7A69}" srcOrd="8" destOrd="0" presId="urn:microsoft.com/office/officeart/2009/3/layout/RandomtoResultProcess"/>
    <dgm:cxn modelId="{5F31395A-0364-49D2-BF1F-2A8CF84045D4}" type="presParOf" srcId="{E9C30862-8101-4DFD-BE43-7EACF2319ADF}" destId="{2C5508F2-3E77-43B3-AB67-AED46AA29A91}" srcOrd="9" destOrd="0" presId="urn:microsoft.com/office/officeart/2009/3/layout/RandomtoResultProcess"/>
    <dgm:cxn modelId="{6436F04D-F161-451D-BAD2-987447DF9569}" type="presParOf" srcId="{E9C30862-8101-4DFD-BE43-7EACF2319ADF}" destId="{BBBA5AAE-9E5F-48F7-B0B0-E1FFB3F0FB07}" srcOrd="10" destOrd="0" presId="urn:microsoft.com/office/officeart/2009/3/layout/RandomtoResultProcess"/>
    <dgm:cxn modelId="{29B522EC-B751-4380-8A2B-C0B4F6D0A5BE}" type="presParOf" srcId="{E9C30862-8101-4DFD-BE43-7EACF2319ADF}" destId="{08C9D636-C27F-4A3E-A629-3378F691FB76}" srcOrd="11" destOrd="0" presId="urn:microsoft.com/office/officeart/2009/3/layout/RandomtoResultProcess"/>
    <dgm:cxn modelId="{9052CE95-808C-40D3-80A4-B39E2C4C0183}" type="presParOf" srcId="{E9C30862-8101-4DFD-BE43-7EACF2319ADF}" destId="{82216554-9129-44A2-8E7A-D3FBD3A96F25}" srcOrd="12" destOrd="0" presId="urn:microsoft.com/office/officeart/2009/3/layout/RandomtoResultProcess"/>
    <dgm:cxn modelId="{D1B81F3C-81A8-474E-8F5E-B507AE94555D}" type="presParOf" srcId="{E9C30862-8101-4DFD-BE43-7EACF2319ADF}" destId="{8A399537-FCA0-4DB3-9173-1E660B2C326B}" srcOrd="13" destOrd="0" presId="urn:microsoft.com/office/officeart/2009/3/layout/RandomtoResultProcess"/>
    <dgm:cxn modelId="{F899BC3B-A869-46BB-A190-D6B666C9C67B}" type="presParOf" srcId="{E9C30862-8101-4DFD-BE43-7EACF2319ADF}" destId="{D39201FC-D83E-4E85-802E-2E603217662B}" srcOrd="14" destOrd="0" presId="urn:microsoft.com/office/officeart/2009/3/layout/RandomtoResultProcess"/>
    <dgm:cxn modelId="{6D5972E7-1981-41D2-BB28-5FEDD0FCA05B}" type="presParOf" srcId="{E9C30862-8101-4DFD-BE43-7EACF2319ADF}" destId="{DB68C461-6841-429F-8EE8-398A5EA0CCB2}" srcOrd="15" destOrd="0" presId="urn:microsoft.com/office/officeart/2009/3/layout/RandomtoResultProcess"/>
    <dgm:cxn modelId="{8D44A1C9-3EDC-4637-914A-029205DA88BD}" type="presParOf" srcId="{E9C30862-8101-4DFD-BE43-7EACF2319ADF}" destId="{E1CF78D1-EBED-4DD0-BEAD-A5F79BF5932B}" srcOrd="16" destOrd="0" presId="urn:microsoft.com/office/officeart/2009/3/layout/RandomtoResultProcess"/>
    <dgm:cxn modelId="{1302FAC7-69AB-48EE-9A70-A7A060BBA85F}" type="presParOf" srcId="{E9C30862-8101-4DFD-BE43-7EACF2319ADF}" destId="{62CC16BA-1332-4053-9E4B-99967AFAE55F}" srcOrd="17" destOrd="0" presId="urn:microsoft.com/office/officeart/2009/3/layout/RandomtoResultProcess"/>
    <dgm:cxn modelId="{9E8C9189-FF71-4E4B-B53C-9384BAAFE003}" type="presParOf" srcId="{E9C30862-8101-4DFD-BE43-7EACF2319ADF}" destId="{A238C1AB-99E4-47B3-9892-5DBE00D53724}"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063C60-D208-4878-B515-C817FFF983AB}" type="doc">
      <dgm:prSet loTypeId="urn:microsoft.com/office/officeart/2005/8/layout/pyramid2" loCatId="pyramid" qsTypeId="urn:microsoft.com/office/officeart/2005/8/quickstyle/3d7" qsCatId="3D" csTypeId="urn:microsoft.com/office/officeart/2005/8/colors/accent1_2" csCatId="accent1"/>
      <dgm:spPr/>
      <dgm:t>
        <a:bodyPr/>
        <a:lstStyle/>
        <a:p>
          <a:endParaRPr lang="en-US"/>
        </a:p>
      </dgm:t>
    </dgm:pt>
    <dgm:pt modelId="{6DB4E668-5F02-4EC3-A183-1BAE3E554024}">
      <dgm:prSet/>
      <dgm:spPr/>
      <dgm:t>
        <a:bodyPr/>
        <a:lstStyle/>
        <a:p>
          <a:pPr rtl="0"/>
          <a:r>
            <a:rPr lang="en-US" b="1" dirty="0" err="1" smtClean="0"/>
            <a:t>আধুনিক</a:t>
          </a:r>
          <a:r>
            <a:rPr lang="en-US" b="1" dirty="0" smtClean="0"/>
            <a:t> </a:t>
          </a:r>
          <a:r>
            <a:rPr lang="en-US" b="1" i="1" dirty="0" err="1" smtClean="0"/>
            <a:t>কম্পিউটারের</a:t>
          </a:r>
          <a:r>
            <a:rPr lang="en-US" b="1" dirty="0" smtClean="0"/>
            <a:t>  </a:t>
          </a:r>
          <a:r>
            <a:rPr lang="en-US" b="1" dirty="0" err="1" smtClean="0"/>
            <a:t>জনক</a:t>
          </a:r>
          <a:r>
            <a:rPr lang="en-US" b="1" dirty="0" smtClean="0"/>
            <a:t> </a:t>
          </a:r>
          <a:r>
            <a:rPr lang="en-US" b="1" dirty="0" err="1" smtClean="0"/>
            <a:t>কে</a:t>
          </a:r>
          <a:r>
            <a:rPr lang="en-US" b="1" dirty="0" smtClean="0"/>
            <a:t>? – </a:t>
          </a:r>
          <a:r>
            <a:rPr lang="en-US" b="1" dirty="0" err="1" smtClean="0"/>
            <a:t>জনক</a:t>
          </a:r>
          <a:r>
            <a:rPr lang="en-US" b="1" dirty="0" smtClean="0"/>
            <a:t> </a:t>
          </a:r>
          <a:r>
            <a:rPr lang="en-US" b="1" dirty="0" err="1" smtClean="0"/>
            <a:t>চালর্স</a:t>
          </a:r>
          <a:r>
            <a:rPr lang="en-US" b="1" dirty="0" smtClean="0"/>
            <a:t> </a:t>
          </a:r>
          <a:r>
            <a:rPr lang="en-US" b="1" dirty="0" err="1" smtClean="0"/>
            <a:t>ব্যাবেস</a:t>
          </a:r>
          <a:r>
            <a:rPr lang="en-US" b="1" dirty="0" smtClean="0"/>
            <a:t>.</a:t>
          </a:r>
          <a:endParaRPr lang="en-US" dirty="0"/>
        </a:p>
      </dgm:t>
    </dgm:pt>
    <dgm:pt modelId="{4BF3F4C3-ACC7-406B-A31C-1B29ED655BB7}" type="parTrans" cxnId="{3A9A42A3-98B0-4CCD-BBE5-75A4CE1B5548}">
      <dgm:prSet/>
      <dgm:spPr/>
      <dgm:t>
        <a:bodyPr/>
        <a:lstStyle/>
        <a:p>
          <a:endParaRPr lang="en-US"/>
        </a:p>
      </dgm:t>
    </dgm:pt>
    <dgm:pt modelId="{CFF916C7-AB59-4D8A-949A-F48ED082233D}" type="sibTrans" cxnId="{3A9A42A3-98B0-4CCD-BBE5-75A4CE1B5548}">
      <dgm:prSet/>
      <dgm:spPr/>
      <dgm:t>
        <a:bodyPr/>
        <a:lstStyle/>
        <a:p>
          <a:endParaRPr lang="en-US"/>
        </a:p>
      </dgm:t>
    </dgm:pt>
    <dgm:pt modelId="{A6EECB29-B3E3-4DAC-B502-4286023F1063}" type="pres">
      <dgm:prSet presAssocID="{2C063C60-D208-4878-B515-C817FFF983AB}" presName="compositeShape" presStyleCnt="0">
        <dgm:presLayoutVars>
          <dgm:dir/>
          <dgm:resizeHandles/>
        </dgm:presLayoutVars>
      </dgm:prSet>
      <dgm:spPr/>
      <dgm:t>
        <a:bodyPr/>
        <a:lstStyle/>
        <a:p>
          <a:endParaRPr lang="en-US"/>
        </a:p>
      </dgm:t>
    </dgm:pt>
    <dgm:pt modelId="{57F3340F-0689-4094-9ED6-EDF87D7129A3}" type="pres">
      <dgm:prSet presAssocID="{2C063C60-D208-4878-B515-C817FFF983AB}" presName="pyramid" presStyleLbl="node1" presStyleIdx="0" presStyleCnt="1"/>
      <dgm:spPr/>
    </dgm:pt>
    <dgm:pt modelId="{BFE5CDFA-09B6-4D56-A961-CCB3E591308C}" type="pres">
      <dgm:prSet presAssocID="{2C063C60-D208-4878-B515-C817FFF983AB}" presName="theList" presStyleCnt="0"/>
      <dgm:spPr/>
    </dgm:pt>
    <dgm:pt modelId="{4FABAC9E-2C26-492C-845B-D0B2C601E66F}" type="pres">
      <dgm:prSet presAssocID="{6DB4E668-5F02-4EC3-A183-1BAE3E554024}" presName="aNode" presStyleLbl="fgAcc1" presStyleIdx="0" presStyleCnt="1">
        <dgm:presLayoutVars>
          <dgm:bulletEnabled val="1"/>
        </dgm:presLayoutVars>
      </dgm:prSet>
      <dgm:spPr/>
      <dgm:t>
        <a:bodyPr/>
        <a:lstStyle/>
        <a:p>
          <a:endParaRPr lang="en-US"/>
        </a:p>
      </dgm:t>
    </dgm:pt>
    <dgm:pt modelId="{CD0B6385-B699-41FC-956A-C90A44179593}" type="pres">
      <dgm:prSet presAssocID="{6DB4E668-5F02-4EC3-A183-1BAE3E554024}" presName="aSpace" presStyleCnt="0"/>
      <dgm:spPr/>
    </dgm:pt>
  </dgm:ptLst>
  <dgm:cxnLst>
    <dgm:cxn modelId="{1DFB4617-9630-4660-9AAC-15E6F8078358}" type="presOf" srcId="{6DB4E668-5F02-4EC3-A183-1BAE3E554024}" destId="{4FABAC9E-2C26-492C-845B-D0B2C601E66F}" srcOrd="0" destOrd="0" presId="urn:microsoft.com/office/officeart/2005/8/layout/pyramid2"/>
    <dgm:cxn modelId="{3A9A42A3-98B0-4CCD-BBE5-75A4CE1B5548}" srcId="{2C063C60-D208-4878-B515-C817FFF983AB}" destId="{6DB4E668-5F02-4EC3-A183-1BAE3E554024}" srcOrd="0" destOrd="0" parTransId="{4BF3F4C3-ACC7-406B-A31C-1B29ED655BB7}" sibTransId="{CFF916C7-AB59-4D8A-949A-F48ED082233D}"/>
    <dgm:cxn modelId="{B11EC8B8-FA71-417C-AD1D-F649783A47EB}" type="presOf" srcId="{2C063C60-D208-4878-B515-C817FFF983AB}" destId="{A6EECB29-B3E3-4DAC-B502-4286023F1063}" srcOrd="0" destOrd="0" presId="urn:microsoft.com/office/officeart/2005/8/layout/pyramid2"/>
    <dgm:cxn modelId="{EE22A83B-FB7D-48B3-A5D2-22563E5375F5}" type="presParOf" srcId="{A6EECB29-B3E3-4DAC-B502-4286023F1063}" destId="{57F3340F-0689-4094-9ED6-EDF87D7129A3}" srcOrd="0" destOrd="0" presId="urn:microsoft.com/office/officeart/2005/8/layout/pyramid2"/>
    <dgm:cxn modelId="{8E0DAA0A-F17E-4239-9E94-DDAA3DCDEA8B}" type="presParOf" srcId="{A6EECB29-B3E3-4DAC-B502-4286023F1063}" destId="{BFE5CDFA-09B6-4D56-A961-CCB3E591308C}" srcOrd="1" destOrd="0" presId="urn:microsoft.com/office/officeart/2005/8/layout/pyramid2"/>
    <dgm:cxn modelId="{D57623AA-35CA-4A2B-9EF1-4B11E16A6857}" type="presParOf" srcId="{BFE5CDFA-09B6-4D56-A961-CCB3E591308C}" destId="{4FABAC9E-2C26-492C-845B-D0B2C601E66F}" srcOrd="0" destOrd="0" presId="urn:microsoft.com/office/officeart/2005/8/layout/pyramid2"/>
    <dgm:cxn modelId="{DC50263A-1D35-4602-81CB-51E48EE20561}" type="presParOf" srcId="{BFE5CDFA-09B6-4D56-A961-CCB3E591308C}" destId="{CD0B6385-B699-41FC-956A-C90A44179593}" srcOrd="1"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718449-B674-4312-A9DB-C809B70B42F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C26F294-50ED-46A5-BB73-5F2E119CA300}">
      <dgm:prSet custT="1"/>
      <dgm:spPr/>
      <dgm:t>
        <a:bodyPr/>
        <a:lstStyle/>
        <a:p>
          <a:pPr rtl="0"/>
          <a:r>
            <a:rPr lang="en-US" sz="3200" b="1" dirty="0" err="1" smtClean="0">
              <a:solidFill>
                <a:srgbClr val="FF0000"/>
              </a:solidFill>
              <a:latin typeface="SutonnyMJ" pitchFamily="2" charset="0"/>
            </a:rPr>
            <a:t>নির্ভলতা</a:t>
          </a:r>
          <a:endParaRPr lang="en-US" sz="3200" dirty="0">
            <a:solidFill>
              <a:srgbClr val="FF0000"/>
            </a:solidFill>
            <a:latin typeface="SutonnyMJ" pitchFamily="2" charset="0"/>
          </a:endParaRPr>
        </a:p>
      </dgm:t>
    </dgm:pt>
    <dgm:pt modelId="{4EC8416F-B8B9-4509-816F-F28EC5ED41BF}" type="parTrans" cxnId="{58920690-DAD3-4CDF-A807-D8A3262027E1}">
      <dgm:prSet/>
      <dgm:spPr/>
      <dgm:t>
        <a:bodyPr/>
        <a:lstStyle/>
        <a:p>
          <a:endParaRPr lang="en-US"/>
        </a:p>
      </dgm:t>
    </dgm:pt>
    <dgm:pt modelId="{DA41407F-DF3A-4BBD-B3AF-6E2FC2B1D1A3}" type="sibTrans" cxnId="{58920690-DAD3-4CDF-A807-D8A3262027E1}">
      <dgm:prSet/>
      <dgm:spPr/>
      <dgm:t>
        <a:bodyPr/>
        <a:lstStyle/>
        <a:p>
          <a:endParaRPr lang="en-US"/>
        </a:p>
      </dgm:t>
    </dgm:pt>
    <dgm:pt modelId="{F1CAB34C-A1C9-4774-B0E4-BD6F449A65DB}">
      <dgm:prSet custT="1"/>
      <dgm:spPr/>
      <dgm:t>
        <a:bodyPr/>
        <a:lstStyle/>
        <a:p>
          <a:pPr rtl="0"/>
          <a:r>
            <a:rPr lang="en-US" sz="3200" b="1" dirty="0" err="1" smtClean="0">
              <a:solidFill>
                <a:srgbClr val="FF0000"/>
              </a:solidFill>
            </a:rPr>
            <a:t>দ্রুতগতি</a:t>
          </a:r>
          <a:endParaRPr lang="en-US" sz="3200" dirty="0">
            <a:solidFill>
              <a:srgbClr val="FF0000"/>
            </a:solidFill>
          </a:endParaRPr>
        </a:p>
      </dgm:t>
    </dgm:pt>
    <dgm:pt modelId="{874D7E88-DB7A-434F-B132-005FF7D8C443}" type="parTrans" cxnId="{F7B6F845-D131-4761-B3B6-BB98A6524231}">
      <dgm:prSet/>
      <dgm:spPr/>
      <dgm:t>
        <a:bodyPr/>
        <a:lstStyle/>
        <a:p>
          <a:endParaRPr lang="en-US"/>
        </a:p>
      </dgm:t>
    </dgm:pt>
    <dgm:pt modelId="{E5191291-9310-44A7-937F-5CDA9BA3BBC2}" type="sibTrans" cxnId="{F7B6F845-D131-4761-B3B6-BB98A6524231}">
      <dgm:prSet/>
      <dgm:spPr/>
      <dgm:t>
        <a:bodyPr/>
        <a:lstStyle/>
        <a:p>
          <a:endParaRPr lang="en-US"/>
        </a:p>
      </dgm:t>
    </dgm:pt>
    <dgm:pt modelId="{A13F2CCF-CD41-4F78-A965-19F1A044700A}">
      <dgm:prSet custT="1"/>
      <dgm:spPr/>
      <dgm:t>
        <a:bodyPr/>
        <a:lstStyle/>
        <a:p>
          <a:pPr rtl="0"/>
          <a:r>
            <a:rPr lang="en-US" sz="2800" b="1" dirty="0" err="1" smtClean="0">
              <a:solidFill>
                <a:srgbClr val="FF0000"/>
              </a:solidFill>
            </a:rPr>
            <a:t>স্বয়ংক্রিয়তা</a:t>
          </a:r>
          <a:endParaRPr lang="en-US" sz="2800" dirty="0">
            <a:solidFill>
              <a:srgbClr val="FF0000"/>
            </a:solidFill>
          </a:endParaRPr>
        </a:p>
      </dgm:t>
    </dgm:pt>
    <dgm:pt modelId="{E0E9A731-2AF4-417D-A99E-BF8156E7300B}" type="parTrans" cxnId="{413031A8-82F5-4DFC-9A89-DFB41FF148A1}">
      <dgm:prSet/>
      <dgm:spPr/>
      <dgm:t>
        <a:bodyPr/>
        <a:lstStyle/>
        <a:p>
          <a:endParaRPr lang="en-US"/>
        </a:p>
      </dgm:t>
    </dgm:pt>
    <dgm:pt modelId="{AE3C585C-2C27-4033-8D2F-1329C721937A}" type="sibTrans" cxnId="{413031A8-82F5-4DFC-9A89-DFB41FF148A1}">
      <dgm:prSet/>
      <dgm:spPr/>
      <dgm:t>
        <a:bodyPr/>
        <a:lstStyle/>
        <a:p>
          <a:endParaRPr lang="en-US"/>
        </a:p>
      </dgm:t>
    </dgm:pt>
    <dgm:pt modelId="{730563E5-E0F1-4E82-8ADC-0C8F6CFFFBC1}">
      <dgm:prSet custT="1"/>
      <dgm:spPr/>
      <dgm:t>
        <a:bodyPr/>
        <a:lstStyle/>
        <a:p>
          <a:pPr rtl="0"/>
          <a:r>
            <a:rPr lang="en-US" sz="3200" b="1" dirty="0" err="1" smtClean="0">
              <a:solidFill>
                <a:srgbClr val="FF0000"/>
              </a:solidFill>
              <a:latin typeface="SutonnyMJ" pitchFamily="2" charset="0"/>
            </a:rPr>
            <a:t>বহুমুখিতা</a:t>
          </a:r>
          <a:endParaRPr lang="en-US" sz="3200" dirty="0">
            <a:solidFill>
              <a:srgbClr val="FF0000"/>
            </a:solidFill>
            <a:latin typeface="SutonnyMJ" pitchFamily="2" charset="0"/>
          </a:endParaRPr>
        </a:p>
      </dgm:t>
    </dgm:pt>
    <dgm:pt modelId="{A2D39375-F758-4DAA-89E1-FE326C4B9318}" type="parTrans" cxnId="{77B158D6-26A9-4BAF-AEF1-ED992FBD38CD}">
      <dgm:prSet/>
      <dgm:spPr/>
      <dgm:t>
        <a:bodyPr/>
        <a:lstStyle/>
        <a:p>
          <a:endParaRPr lang="en-US"/>
        </a:p>
      </dgm:t>
    </dgm:pt>
    <dgm:pt modelId="{A844F931-EE88-4360-8898-788A0098507D}" type="sibTrans" cxnId="{77B158D6-26A9-4BAF-AEF1-ED992FBD38CD}">
      <dgm:prSet/>
      <dgm:spPr/>
      <dgm:t>
        <a:bodyPr/>
        <a:lstStyle/>
        <a:p>
          <a:endParaRPr lang="en-US"/>
        </a:p>
      </dgm:t>
    </dgm:pt>
    <dgm:pt modelId="{4F22D4B8-9700-46CF-9986-7781162257BE}">
      <dgm:prSet custT="1"/>
      <dgm:spPr/>
      <dgm:t>
        <a:bodyPr/>
        <a:lstStyle/>
        <a:p>
          <a:pPr rtl="0"/>
          <a:r>
            <a:rPr lang="en-US" sz="2400" b="1" dirty="0" err="1" smtClean="0">
              <a:solidFill>
                <a:srgbClr val="FF0000"/>
              </a:solidFill>
            </a:rPr>
            <a:t>স্মৃতির</a:t>
          </a:r>
          <a:r>
            <a:rPr lang="en-US" sz="2400" b="1" dirty="0" smtClean="0">
              <a:solidFill>
                <a:srgbClr val="FF0000"/>
              </a:solidFill>
            </a:rPr>
            <a:t> </a:t>
          </a:r>
          <a:r>
            <a:rPr lang="en-US" sz="2400" b="1" dirty="0" err="1" smtClean="0">
              <a:solidFill>
                <a:srgbClr val="FF0000"/>
              </a:solidFill>
            </a:rPr>
            <a:t>ধারণ</a:t>
          </a:r>
          <a:r>
            <a:rPr lang="en-US" sz="2400" b="1" dirty="0" smtClean="0">
              <a:solidFill>
                <a:srgbClr val="FF0000"/>
              </a:solidFill>
            </a:rPr>
            <a:t> </a:t>
          </a:r>
          <a:r>
            <a:rPr lang="en-US" sz="2400" b="1" dirty="0" err="1" smtClean="0">
              <a:solidFill>
                <a:srgbClr val="FF0000"/>
              </a:solidFill>
            </a:rPr>
            <a:t>ক্ষমতা</a:t>
          </a:r>
          <a:endParaRPr lang="en-US" sz="2400" dirty="0">
            <a:solidFill>
              <a:srgbClr val="FF0000"/>
            </a:solidFill>
          </a:endParaRPr>
        </a:p>
      </dgm:t>
    </dgm:pt>
    <dgm:pt modelId="{37AE8885-E8B4-4AA6-B30C-DDB1A5D51C52}" type="parTrans" cxnId="{801A9CD2-CE43-40A3-BAF7-F5BF17F8431C}">
      <dgm:prSet/>
      <dgm:spPr/>
      <dgm:t>
        <a:bodyPr/>
        <a:lstStyle/>
        <a:p>
          <a:endParaRPr lang="en-US"/>
        </a:p>
      </dgm:t>
    </dgm:pt>
    <dgm:pt modelId="{DDD65342-2DDF-4473-AF4B-1B499AF7E6F1}" type="sibTrans" cxnId="{801A9CD2-CE43-40A3-BAF7-F5BF17F8431C}">
      <dgm:prSet/>
      <dgm:spPr/>
      <dgm:t>
        <a:bodyPr/>
        <a:lstStyle/>
        <a:p>
          <a:endParaRPr lang="en-US"/>
        </a:p>
      </dgm:t>
    </dgm:pt>
    <dgm:pt modelId="{B15255B8-2DFA-49E5-A183-51A32A25D277}">
      <dgm:prSet/>
      <dgm:spPr/>
      <dgm:t>
        <a:bodyPr/>
        <a:lstStyle/>
        <a:p>
          <a:pPr rtl="0"/>
          <a:r>
            <a:rPr lang="en-US" b="1" dirty="0" err="1" smtClean="0">
              <a:solidFill>
                <a:srgbClr val="FF0000"/>
              </a:solidFill>
            </a:rPr>
            <a:t>ভুল</a:t>
          </a:r>
          <a:r>
            <a:rPr lang="en-US" b="1" dirty="0" smtClean="0">
              <a:solidFill>
                <a:srgbClr val="FF0000"/>
              </a:solidFill>
            </a:rPr>
            <a:t> </a:t>
          </a:r>
          <a:r>
            <a:rPr lang="en-US" b="1" dirty="0" err="1" smtClean="0">
              <a:solidFill>
                <a:srgbClr val="FF0000"/>
              </a:solidFill>
            </a:rPr>
            <a:t>সনাক্তকরণ</a:t>
          </a:r>
          <a:r>
            <a:rPr lang="en-US" b="1" dirty="0" smtClean="0">
              <a:solidFill>
                <a:srgbClr val="FF0000"/>
              </a:solidFill>
            </a:rPr>
            <a:t> ও </a:t>
          </a:r>
          <a:r>
            <a:rPr lang="en-US" b="1" dirty="0" err="1" smtClean="0">
              <a:solidFill>
                <a:srgbClr val="FF0000"/>
              </a:solidFill>
            </a:rPr>
            <a:t>সংশোধন</a:t>
          </a:r>
          <a:r>
            <a:rPr lang="en-US" b="1" dirty="0" smtClean="0">
              <a:solidFill>
                <a:srgbClr val="FF0000"/>
              </a:solidFill>
            </a:rPr>
            <a:t> </a:t>
          </a:r>
          <a:r>
            <a:rPr lang="en-US" b="1" dirty="0" err="1" smtClean="0">
              <a:solidFill>
                <a:srgbClr val="FF0000"/>
              </a:solidFill>
            </a:rPr>
            <a:t>ক্ষমতা</a:t>
          </a:r>
          <a:endParaRPr lang="en-US" dirty="0">
            <a:solidFill>
              <a:srgbClr val="FF0000"/>
            </a:solidFill>
          </a:endParaRPr>
        </a:p>
      </dgm:t>
    </dgm:pt>
    <dgm:pt modelId="{2384D6E8-4BA0-4A31-9381-0F6A6CD32FA8}" type="parTrans" cxnId="{5C4A63F9-5622-4BC0-9A3A-9E16A99928D0}">
      <dgm:prSet/>
      <dgm:spPr/>
      <dgm:t>
        <a:bodyPr/>
        <a:lstStyle/>
        <a:p>
          <a:endParaRPr lang="en-US"/>
        </a:p>
      </dgm:t>
    </dgm:pt>
    <dgm:pt modelId="{52643E97-24CD-4761-9E88-345ED4E021AE}" type="sibTrans" cxnId="{5C4A63F9-5622-4BC0-9A3A-9E16A99928D0}">
      <dgm:prSet/>
      <dgm:spPr/>
      <dgm:t>
        <a:bodyPr/>
        <a:lstStyle/>
        <a:p>
          <a:endParaRPr lang="en-US"/>
        </a:p>
      </dgm:t>
    </dgm:pt>
    <dgm:pt modelId="{EA420CCC-8F29-4525-9E4C-C86C3008CD83}">
      <dgm:prSet custT="1"/>
      <dgm:spPr/>
      <dgm:t>
        <a:bodyPr/>
        <a:lstStyle/>
        <a:p>
          <a:pPr rtl="0"/>
          <a:r>
            <a:rPr lang="en-US" sz="2400" b="1" dirty="0" err="1" smtClean="0">
              <a:solidFill>
                <a:srgbClr val="FF0000"/>
              </a:solidFill>
            </a:rPr>
            <a:t>যুক্তিসঙ্গত</a:t>
          </a:r>
          <a:r>
            <a:rPr lang="en-US" sz="2400" b="1" dirty="0" smtClean="0">
              <a:solidFill>
                <a:srgbClr val="FF0000"/>
              </a:solidFill>
            </a:rPr>
            <a:t> </a:t>
          </a:r>
          <a:r>
            <a:rPr lang="en-US" sz="2400" b="1" dirty="0" err="1" smtClean="0">
              <a:solidFill>
                <a:srgbClr val="FF0000"/>
              </a:solidFill>
            </a:rPr>
            <a:t>সিদ্ধান্ত</a:t>
          </a:r>
          <a:endParaRPr lang="en-US" sz="2400" dirty="0">
            <a:solidFill>
              <a:srgbClr val="FF0000"/>
            </a:solidFill>
          </a:endParaRPr>
        </a:p>
      </dgm:t>
    </dgm:pt>
    <dgm:pt modelId="{9E239C19-14B2-45D5-A0D0-0D69E7CFBFF2}" type="parTrans" cxnId="{DA02875F-FCFC-4BDA-A6F6-7432C239AA40}">
      <dgm:prSet/>
      <dgm:spPr/>
      <dgm:t>
        <a:bodyPr/>
        <a:lstStyle/>
        <a:p>
          <a:endParaRPr lang="en-US"/>
        </a:p>
      </dgm:t>
    </dgm:pt>
    <dgm:pt modelId="{A988A206-EF01-4E5D-B200-4D62E4FB84A0}" type="sibTrans" cxnId="{DA02875F-FCFC-4BDA-A6F6-7432C239AA40}">
      <dgm:prSet/>
      <dgm:spPr/>
      <dgm:t>
        <a:bodyPr/>
        <a:lstStyle/>
        <a:p>
          <a:endParaRPr lang="en-US"/>
        </a:p>
      </dgm:t>
    </dgm:pt>
    <dgm:pt modelId="{119931E7-6B5E-4E1A-B41A-F97511D85911}">
      <dgm:prSet custT="1"/>
      <dgm:spPr/>
      <dgm:t>
        <a:bodyPr/>
        <a:lstStyle/>
        <a:p>
          <a:pPr rtl="0"/>
          <a:r>
            <a:rPr lang="en-US" sz="2400" b="1" dirty="0" smtClean="0">
              <a:solidFill>
                <a:srgbClr val="FF0000"/>
              </a:solidFill>
            </a:rPr>
            <a:t>. </a:t>
          </a:r>
          <a:r>
            <a:rPr lang="en-US" sz="2400" b="1" dirty="0" err="1" smtClean="0">
              <a:solidFill>
                <a:srgbClr val="FF0000"/>
              </a:solidFill>
            </a:rPr>
            <a:t>ক্লান্তিহীনতা</a:t>
          </a:r>
          <a:endParaRPr lang="en-US" sz="2400" dirty="0">
            <a:solidFill>
              <a:srgbClr val="FF0000"/>
            </a:solidFill>
          </a:endParaRPr>
        </a:p>
      </dgm:t>
    </dgm:pt>
    <dgm:pt modelId="{76D4BD3D-DA11-4FC0-8074-711073D5CD0C}" type="parTrans" cxnId="{B1DB4824-037E-4A8C-97F9-E43C01AFE51A}">
      <dgm:prSet/>
      <dgm:spPr/>
      <dgm:t>
        <a:bodyPr/>
        <a:lstStyle/>
        <a:p>
          <a:endParaRPr lang="en-US"/>
        </a:p>
      </dgm:t>
    </dgm:pt>
    <dgm:pt modelId="{12378D7A-243A-44CB-B47C-16A14207BDA2}" type="sibTrans" cxnId="{B1DB4824-037E-4A8C-97F9-E43C01AFE51A}">
      <dgm:prSet/>
      <dgm:spPr/>
      <dgm:t>
        <a:bodyPr/>
        <a:lstStyle/>
        <a:p>
          <a:endParaRPr lang="en-US"/>
        </a:p>
      </dgm:t>
    </dgm:pt>
    <dgm:pt modelId="{9E767ED8-5B06-4BAA-9DDA-FA577E3EA3F2}">
      <dgm:prSet custT="1"/>
      <dgm:spPr/>
      <dgm:t>
        <a:bodyPr/>
        <a:lstStyle/>
        <a:p>
          <a:pPr rtl="0"/>
          <a:r>
            <a:rPr lang="en-US" sz="2400" b="1" dirty="0" err="1" smtClean="0">
              <a:solidFill>
                <a:srgbClr val="FF0000"/>
              </a:solidFill>
            </a:rPr>
            <a:t>সূক্ষ্মতা</a:t>
          </a:r>
          <a:endParaRPr lang="en-US" sz="2400" dirty="0">
            <a:solidFill>
              <a:srgbClr val="FF0000"/>
            </a:solidFill>
          </a:endParaRPr>
        </a:p>
      </dgm:t>
    </dgm:pt>
    <dgm:pt modelId="{8FC59717-E1AD-411B-AE46-B8947A5E0410}" type="parTrans" cxnId="{634BD769-35E8-4247-B78F-45CB018D3135}">
      <dgm:prSet/>
      <dgm:spPr/>
      <dgm:t>
        <a:bodyPr/>
        <a:lstStyle/>
        <a:p>
          <a:endParaRPr lang="en-US"/>
        </a:p>
      </dgm:t>
    </dgm:pt>
    <dgm:pt modelId="{11C2DAB8-C4A7-4C83-847F-5C02788F7587}" type="sibTrans" cxnId="{634BD769-35E8-4247-B78F-45CB018D3135}">
      <dgm:prSet/>
      <dgm:spPr/>
      <dgm:t>
        <a:bodyPr/>
        <a:lstStyle/>
        <a:p>
          <a:endParaRPr lang="en-US"/>
        </a:p>
      </dgm:t>
    </dgm:pt>
    <dgm:pt modelId="{E08C9192-E225-4D96-9C36-6FF757BBA752}" type="pres">
      <dgm:prSet presAssocID="{C2718449-B674-4312-A9DB-C809B70B42F1}" presName="Name0" presStyleCnt="0">
        <dgm:presLayoutVars>
          <dgm:chPref val="3"/>
          <dgm:dir/>
          <dgm:animLvl val="lvl"/>
          <dgm:resizeHandles/>
        </dgm:presLayoutVars>
      </dgm:prSet>
      <dgm:spPr/>
      <dgm:t>
        <a:bodyPr/>
        <a:lstStyle/>
        <a:p>
          <a:endParaRPr lang="en-US"/>
        </a:p>
      </dgm:t>
    </dgm:pt>
    <dgm:pt modelId="{E3A7E62E-9C92-45BC-AE0D-538AC5642B78}" type="pres">
      <dgm:prSet presAssocID="{5C26F294-50ED-46A5-BB73-5F2E119CA300}" presName="horFlow" presStyleCnt="0"/>
      <dgm:spPr/>
    </dgm:pt>
    <dgm:pt modelId="{60775D31-7F5D-4FD0-BB4F-1B4AEB7B5A27}" type="pres">
      <dgm:prSet presAssocID="{5C26F294-50ED-46A5-BB73-5F2E119CA300}" presName="bigChev" presStyleLbl="node1" presStyleIdx="0" presStyleCnt="9" custScaleX="358504"/>
      <dgm:spPr/>
      <dgm:t>
        <a:bodyPr/>
        <a:lstStyle/>
        <a:p>
          <a:endParaRPr lang="en-US"/>
        </a:p>
      </dgm:t>
    </dgm:pt>
    <dgm:pt modelId="{9E1AFCC4-A377-47C7-9ED8-BF026510B0EF}" type="pres">
      <dgm:prSet presAssocID="{5C26F294-50ED-46A5-BB73-5F2E119CA300}" presName="vSp" presStyleCnt="0"/>
      <dgm:spPr/>
    </dgm:pt>
    <dgm:pt modelId="{4EE7598F-261C-44E4-8781-D53AA51379C7}" type="pres">
      <dgm:prSet presAssocID="{F1CAB34C-A1C9-4774-B0E4-BD6F449A65DB}" presName="horFlow" presStyleCnt="0"/>
      <dgm:spPr/>
    </dgm:pt>
    <dgm:pt modelId="{BEF78E7F-5498-472B-8E5A-042844CDADBE}" type="pres">
      <dgm:prSet presAssocID="{F1CAB34C-A1C9-4774-B0E4-BD6F449A65DB}" presName="bigChev" presStyleLbl="node1" presStyleIdx="1" presStyleCnt="9" custScaleX="350315"/>
      <dgm:spPr/>
      <dgm:t>
        <a:bodyPr/>
        <a:lstStyle/>
        <a:p>
          <a:endParaRPr lang="en-US"/>
        </a:p>
      </dgm:t>
    </dgm:pt>
    <dgm:pt modelId="{E88B705E-A0F3-4975-B0B2-26354B5747FE}" type="pres">
      <dgm:prSet presAssocID="{F1CAB34C-A1C9-4774-B0E4-BD6F449A65DB}" presName="vSp" presStyleCnt="0"/>
      <dgm:spPr/>
    </dgm:pt>
    <dgm:pt modelId="{7D583C6F-4C55-439E-9F89-3FF9EBF5D76F}" type="pres">
      <dgm:prSet presAssocID="{A13F2CCF-CD41-4F78-A965-19F1A044700A}" presName="horFlow" presStyleCnt="0"/>
      <dgm:spPr/>
    </dgm:pt>
    <dgm:pt modelId="{4C34C951-74D3-4018-A7AE-1AB43AF6D47B}" type="pres">
      <dgm:prSet presAssocID="{A13F2CCF-CD41-4F78-A965-19F1A044700A}" presName="bigChev" presStyleLbl="node1" presStyleIdx="2" presStyleCnt="9" custScaleX="345388"/>
      <dgm:spPr/>
      <dgm:t>
        <a:bodyPr/>
        <a:lstStyle/>
        <a:p>
          <a:endParaRPr lang="en-US"/>
        </a:p>
      </dgm:t>
    </dgm:pt>
    <dgm:pt modelId="{06D2480F-7731-44F3-BD6C-F2863B06BFD8}" type="pres">
      <dgm:prSet presAssocID="{A13F2CCF-CD41-4F78-A965-19F1A044700A}" presName="vSp" presStyleCnt="0"/>
      <dgm:spPr/>
    </dgm:pt>
    <dgm:pt modelId="{3048E211-A582-4ECE-BF4D-58FF261463C7}" type="pres">
      <dgm:prSet presAssocID="{730563E5-E0F1-4E82-8ADC-0C8F6CFFFBC1}" presName="horFlow" presStyleCnt="0"/>
      <dgm:spPr/>
    </dgm:pt>
    <dgm:pt modelId="{2CE365B3-37F8-423D-A0D9-1ED942560674}" type="pres">
      <dgm:prSet presAssocID="{730563E5-E0F1-4E82-8ADC-0C8F6CFFFBC1}" presName="bigChev" presStyleLbl="node1" presStyleIdx="3" presStyleCnt="9" custScaleX="340461" custLinFactNeighborX="5785" custLinFactNeighborY="-4821"/>
      <dgm:spPr/>
      <dgm:t>
        <a:bodyPr/>
        <a:lstStyle/>
        <a:p>
          <a:endParaRPr lang="en-US"/>
        </a:p>
      </dgm:t>
    </dgm:pt>
    <dgm:pt modelId="{400882AE-701F-44DA-92E8-FD04CB010E32}" type="pres">
      <dgm:prSet presAssocID="{730563E5-E0F1-4E82-8ADC-0C8F6CFFFBC1}" presName="vSp" presStyleCnt="0"/>
      <dgm:spPr/>
    </dgm:pt>
    <dgm:pt modelId="{7EBE6B44-ACC9-4503-9C45-03ED169A2042}" type="pres">
      <dgm:prSet presAssocID="{4F22D4B8-9700-46CF-9986-7781162257BE}" presName="horFlow" presStyleCnt="0"/>
      <dgm:spPr/>
    </dgm:pt>
    <dgm:pt modelId="{3B5F66C1-15B2-4343-ABEC-3AFBEC03BC2B}" type="pres">
      <dgm:prSet presAssocID="{4F22D4B8-9700-46CF-9986-7781162257BE}" presName="bigChev" presStyleLbl="node1" presStyleIdx="4" presStyleCnt="9" custScaleX="343202"/>
      <dgm:spPr/>
      <dgm:t>
        <a:bodyPr/>
        <a:lstStyle/>
        <a:p>
          <a:endParaRPr lang="en-US"/>
        </a:p>
      </dgm:t>
    </dgm:pt>
    <dgm:pt modelId="{32459A1D-01A7-4ED0-806E-632E72CEF442}" type="pres">
      <dgm:prSet presAssocID="{4F22D4B8-9700-46CF-9986-7781162257BE}" presName="vSp" presStyleCnt="0"/>
      <dgm:spPr/>
    </dgm:pt>
    <dgm:pt modelId="{BD75F789-886E-4540-92DB-88904578E42C}" type="pres">
      <dgm:prSet presAssocID="{B15255B8-2DFA-49E5-A183-51A32A25D277}" presName="horFlow" presStyleCnt="0"/>
      <dgm:spPr/>
    </dgm:pt>
    <dgm:pt modelId="{9E1A2B91-6CFA-40D5-88F7-93FF70F0AF18}" type="pres">
      <dgm:prSet presAssocID="{B15255B8-2DFA-49E5-A183-51A32A25D277}" presName="bigChev" presStyleLbl="node1" presStyleIdx="5" presStyleCnt="9" custScaleX="336089"/>
      <dgm:spPr/>
      <dgm:t>
        <a:bodyPr/>
        <a:lstStyle/>
        <a:p>
          <a:endParaRPr lang="en-US"/>
        </a:p>
      </dgm:t>
    </dgm:pt>
    <dgm:pt modelId="{3CF5A6AE-0204-41E9-A1CB-4ECE7C9778C2}" type="pres">
      <dgm:prSet presAssocID="{B15255B8-2DFA-49E5-A183-51A32A25D277}" presName="vSp" presStyleCnt="0"/>
      <dgm:spPr/>
    </dgm:pt>
    <dgm:pt modelId="{830E4654-77F3-4728-BD3D-051B1855EC2B}" type="pres">
      <dgm:prSet presAssocID="{EA420CCC-8F29-4525-9E4C-C86C3008CD83}" presName="horFlow" presStyleCnt="0"/>
      <dgm:spPr/>
    </dgm:pt>
    <dgm:pt modelId="{5BDAA5E8-87D1-4571-B76C-7FA2391E1CE2}" type="pres">
      <dgm:prSet presAssocID="{EA420CCC-8F29-4525-9E4C-C86C3008CD83}" presName="bigChev" presStyleLbl="node1" presStyleIdx="6" presStyleCnt="9" custScaleX="340461"/>
      <dgm:spPr/>
      <dgm:t>
        <a:bodyPr/>
        <a:lstStyle/>
        <a:p>
          <a:endParaRPr lang="en-US"/>
        </a:p>
      </dgm:t>
    </dgm:pt>
    <dgm:pt modelId="{04527C86-67BE-4825-9B68-E08779D860D7}" type="pres">
      <dgm:prSet presAssocID="{EA420CCC-8F29-4525-9E4C-C86C3008CD83}" presName="vSp" presStyleCnt="0"/>
      <dgm:spPr/>
    </dgm:pt>
    <dgm:pt modelId="{A3EE2AB3-4BCA-4E5B-A00A-A95D7300072A}" type="pres">
      <dgm:prSet presAssocID="{119931E7-6B5E-4E1A-B41A-F97511D85911}" presName="horFlow" presStyleCnt="0"/>
      <dgm:spPr/>
    </dgm:pt>
    <dgm:pt modelId="{A49D9ED6-4FC7-4BC7-AC87-3B2DB9C27A0D}" type="pres">
      <dgm:prSet presAssocID="{119931E7-6B5E-4E1A-B41A-F97511D85911}" presName="bigChev" presStyleLbl="node1" presStyleIdx="7" presStyleCnt="9" custScaleX="323528"/>
      <dgm:spPr/>
      <dgm:t>
        <a:bodyPr/>
        <a:lstStyle/>
        <a:p>
          <a:endParaRPr lang="en-US"/>
        </a:p>
      </dgm:t>
    </dgm:pt>
    <dgm:pt modelId="{DA4EBB50-08BC-474E-A9B8-2A85937A7A6B}" type="pres">
      <dgm:prSet presAssocID="{119931E7-6B5E-4E1A-B41A-F97511D85911}" presName="vSp" presStyleCnt="0"/>
      <dgm:spPr/>
    </dgm:pt>
    <dgm:pt modelId="{DA6737E5-85E5-4B33-AAD8-2E3949BE216D}" type="pres">
      <dgm:prSet presAssocID="{9E767ED8-5B06-4BAA-9DDA-FA577E3EA3F2}" presName="horFlow" presStyleCnt="0"/>
      <dgm:spPr/>
    </dgm:pt>
    <dgm:pt modelId="{1DBE14CA-C19F-4B31-B545-E982E0553A51}" type="pres">
      <dgm:prSet presAssocID="{9E767ED8-5B06-4BAA-9DDA-FA577E3EA3F2}" presName="bigChev" presStyleLbl="node1" presStyleIdx="8" presStyleCnt="9" custScaleX="333903"/>
      <dgm:spPr/>
      <dgm:t>
        <a:bodyPr/>
        <a:lstStyle/>
        <a:p>
          <a:endParaRPr lang="en-US"/>
        </a:p>
      </dgm:t>
    </dgm:pt>
  </dgm:ptLst>
  <dgm:cxnLst>
    <dgm:cxn modelId="{634BD769-35E8-4247-B78F-45CB018D3135}" srcId="{C2718449-B674-4312-A9DB-C809B70B42F1}" destId="{9E767ED8-5B06-4BAA-9DDA-FA577E3EA3F2}" srcOrd="8" destOrd="0" parTransId="{8FC59717-E1AD-411B-AE46-B8947A5E0410}" sibTransId="{11C2DAB8-C4A7-4C83-847F-5C02788F7587}"/>
    <dgm:cxn modelId="{413031A8-82F5-4DFC-9A89-DFB41FF148A1}" srcId="{C2718449-B674-4312-A9DB-C809B70B42F1}" destId="{A13F2CCF-CD41-4F78-A965-19F1A044700A}" srcOrd="2" destOrd="0" parTransId="{E0E9A731-2AF4-417D-A99E-BF8156E7300B}" sibTransId="{AE3C585C-2C27-4033-8D2F-1329C721937A}"/>
    <dgm:cxn modelId="{666477B7-BE1B-4495-A30E-A580378F69A0}" type="presOf" srcId="{F1CAB34C-A1C9-4774-B0E4-BD6F449A65DB}" destId="{BEF78E7F-5498-472B-8E5A-042844CDADBE}" srcOrd="0" destOrd="0" presId="urn:microsoft.com/office/officeart/2005/8/layout/lProcess3"/>
    <dgm:cxn modelId="{F7B6F845-D131-4761-B3B6-BB98A6524231}" srcId="{C2718449-B674-4312-A9DB-C809B70B42F1}" destId="{F1CAB34C-A1C9-4774-B0E4-BD6F449A65DB}" srcOrd="1" destOrd="0" parTransId="{874D7E88-DB7A-434F-B132-005FF7D8C443}" sibTransId="{E5191291-9310-44A7-937F-5CDA9BA3BBC2}"/>
    <dgm:cxn modelId="{680F1658-F0BA-43D0-8D82-958A66660F9A}" type="presOf" srcId="{5C26F294-50ED-46A5-BB73-5F2E119CA300}" destId="{60775D31-7F5D-4FD0-BB4F-1B4AEB7B5A27}" srcOrd="0" destOrd="0" presId="urn:microsoft.com/office/officeart/2005/8/layout/lProcess3"/>
    <dgm:cxn modelId="{A8F69DCD-A872-404A-83D4-E37E29E356D5}" type="presOf" srcId="{B15255B8-2DFA-49E5-A183-51A32A25D277}" destId="{9E1A2B91-6CFA-40D5-88F7-93FF70F0AF18}" srcOrd="0" destOrd="0" presId="urn:microsoft.com/office/officeart/2005/8/layout/lProcess3"/>
    <dgm:cxn modelId="{03C935C1-2611-49C6-A2ED-F897CA3D5FC8}" type="presOf" srcId="{A13F2CCF-CD41-4F78-A965-19F1A044700A}" destId="{4C34C951-74D3-4018-A7AE-1AB43AF6D47B}" srcOrd="0" destOrd="0" presId="urn:microsoft.com/office/officeart/2005/8/layout/lProcess3"/>
    <dgm:cxn modelId="{77B158D6-26A9-4BAF-AEF1-ED992FBD38CD}" srcId="{C2718449-B674-4312-A9DB-C809B70B42F1}" destId="{730563E5-E0F1-4E82-8ADC-0C8F6CFFFBC1}" srcOrd="3" destOrd="0" parTransId="{A2D39375-F758-4DAA-89E1-FE326C4B9318}" sibTransId="{A844F931-EE88-4360-8898-788A0098507D}"/>
    <dgm:cxn modelId="{801A9CD2-CE43-40A3-BAF7-F5BF17F8431C}" srcId="{C2718449-B674-4312-A9DB-C809B70B42F1}" destId="{4F22D4B8-9700-46CF-9986-7781162257BE}" srcOrd="4" destOrd="0" parTransId="{37AE8885-E8B4-4AA6-B30C-DDB1A5D51C52}" sibTransId="{DDD65342-2DDF-4473-AF4B-1B499AF7E6F1}"/>
    <dgm:cxn modelId="{A32CF046-0542-4287-B09A-D00D62BBB5C0}" type="presOf" srcId="{4F22D4B8-9700-46CF-9986-7781162257BE}" destId="{3B5F66C1-15B2-4343-ABEC-3AFBEC03BC2B}" srcOrd="0" destOrd="0" presId="urn:microsoft.com/office/officeart/2005/8/layout/lProcess3"/>
    <dgm:cxn modelId="{58920690-DAD3-4CDF-A807-D8A3262027E1}" srcId="{C2718449-B674-4312-A9DB-C809B70B42F1}" destId="{5C26F294-50ED-46A5-BB73-5F2E119CA300}" srcOrd="0" destOrd="0" parTransId="{4EC8416F-B8B9-4509-816F-F28EC5ED41BF}" sibTransId="{DA41407F-DF3A-4BBD-B3AF-6E2FC2B1D1A3}"/>
    <dgm:cxn modelId="{86F61615-49EA-4FE6-A27D-68D43A7BD22D}" type="presOf" srcId="{730563E5-E0F1-4E82-8ADC-0C8F6CFFFBC1}" destId="{2CE365B3-37F8-423D-A0D9-1ED942560674}" srcOrd="0" destOrd="0" presId="urn:microsoft.com/office/officeart/2005/8/layout/lProcess3"/>
    <dgm:cxn modelId="{8FFE046F-3193-4D9F-91EF-1A8F06CBD6D0}" type="presOf" srcId="{119931E7-6B5E-4E1A-B41A-F97511D85911}" destId="{A49D9ED6-4FC7-4BC7-AC87-3B2DB9C27A0D}" srcOrd="0" destOrd="0" presId="urn:microsoft.com/office/officeart/2005/8/layout/lProcess3"/>
    <dgm:cxn modelId="{48241FD3-5BC3-4236-BDD8-DC6E2CFC86A1}" type="presOf" srcId="{C2718449-B674-4312-A9DB-C809B70B42F1}" destId="{E08C9192-E225-4D96-9C36-6FF757BBA752}" srcOrd="0" destOrd="0" presId="urn:microsoft.com/office/officeart/2005/8/layout/lProcess3"/>
    <dgm:cxn modelId="{DA02875F-FCFC-4BDA-A6F6-7432C239AA40}" srcId="{C2718449-B674-4312-A9DB-C809B70B42F1}" destId="{EA420CCC-8F29-4525-9E4C-C86C3008CD83}" srcOrd="6" destOrd="0" parTransId="{9E239C19-14B2-45D5-A0D0-0D69E7CFBFF2}" sibTransId="{A988A206-EF01-4E5D-B200-4D62E4FB84A0}"/>
    <dgm:cxn modelId="{31E55B1B-EBFE-4E96-89D8-0BB773145A14}" type="presOf" srcId="{9E767ED8-5B06-4BAA-9DDA-FA577E3EA3F2}" destId="{1DBE14CA-C19F-4B31-B545-E982E0553A51}" srcOrd="0" destOrd="0" presId="urn:microsoft.com/office/officeart/2005/8/layout/lProcess3"/>
    <dgm:cxn modelId="{1AD2E7D4-9423-4069-8D1E-8EE5CCC3BBC3}" type="presOf" srcId="{EA420CCC-8F29-4525-9E4C-C86C3008CD83}" destId="{5BDAA5E8-87D1-4571-B76C-7FA2391E1CE2}" srcOrd="0" destOrd="0" presId="urn:microsoft.com/office/officeart/2005/8/layout/lProcess3"/>
    <dgm:cxn modelId="{B1DB4824-037E-4A8C-97F9-E43C01AFE51A}" srcId="{C2718449-B674-4312-A9DB-C809B70B42F1}" destId="{119931E7-6B5E-4E1A-B41A-F97511D85911}" srcOrd="7" destOrd="0" parTransId="{76D4BD3D-DA11-4FC0-8074-711073D5CD0C}" sibTransId="{12378D7A-243A-44CB-B47C-16A14207BDA2}"/>
    <dgm:cxn modelId="{5C4A63F9-5622-4BC0-9A3A-9E16A99928D0}" srcId="{C2718449-B674-4312-A9DB-C809B70B42F1}" destId="{B15255B8-2DFA-49E5-A183-51A32A25D277}" srcOrd="5" destOrd="0" parTransId="{2384D6E8-4BA0-4A31-9381-0F6A6CD32FA8}" sibTransId="{52643E97-24CD-4761-9E88-345ED4E021AE}"/>
    <dgm:cxn modelId="{CCF90EF5-9F11-4B1E-AEA2-ED4C60A533E6}" type="presParOf" srcId="{E08C9192-E225-4D96-9C36-6FF757BBA752}" destId="{E3A7E62E-9C92-45BC-AE0D-538AC5642B78}" srcOrd="0" destOrd="0" presId="urn:microsoft.com/office/officeart/2005/8/layout/lProcess3"/>
    <dgm:cxn modelId="{54FEA7CE-281D-4A35-A580-EB2BC87BE2C1}" type="presParOf" srcId="{E3A7E62E-9C92-45BC-AE0D-538AC5642B78}" destId="{60775D31-7F5D-4FD0-BB4F-1B4AEB7B5A27}" srcOrd="0" destOrd="0" presId="urn:microsoft.com/office/officeart/2005/8/layout/lProcess3"/>
    <dgm:cxn modelId="{BC5D10A7-A9D3-414A-BA60-CE4C6125E340}" type="presParOf" srcId="{E08C9192-E225-4D96-9C36-6FF757BBA752}" destId="{9E1AFCC4-A377-47C7-9ED8-BF026510B0EF}" srcOrd="1" destOrd="0" presId="urn:microsoft.com/office/officeart/2005/8/layout/lProcess3"/>
    <dgm:cxn modelId="{CC3AE729-5668-4508-9E99-787B1E7A1E59}" type="presParOf" srcId="{E08C9192-E225-4D96-9C36-6FF757BBA752}" destId="{4EE7598F-261C-44E4-8781-D53AA51379C7}" srcOrd="2" destOrd="0" presId="urn:microsoft.com/office/officeart/2005/8/layout/lProcess3"/>
    <dgm:cxn modelId="{00AE2654-7C59-49C2-8C5E-9915B4F47448}" type="presParOf" srcId="{4EE7598F-261C-44E4-8781-D53AA51379C7}" destId="{BEF78E7F-5498-472B-8E5A-042844CDADBE}" srcOrd="0" destOrd="0" presId="urn:microsoft.com/office/officeart/2005/8/layout/lProcess3"/>
    <dgm:cxn modelId="{AA6CC2A3-E1B8-4F3D-820B-3DAEBD63C641}" type="presParOf" srcId="{E08C9192-E225-4D96-9C36-6FF757BBA752}" destId="{E88B705E-A0F3-4975-B0B2-26354B5747FE}" srcOrd="3" destOrd="0" presId="urn:microsoft.com/office/officeart/2005/8/layout/lProcess3"/>
    <dgm:cxn modelId="{392BFA90-4DE4-47EE-B984-0FF6AE9FD356}" type="presParOf" srcId="{E08C9192-E225-4D96-9C36-6FF757BBA752}" destId="{7D583C6F-4C55-439E-9F89-3FF9EBF5D76F}" srcOrd="4" destOrd="0" presId="urn:microsoft.com/office/officeart/2005/8/layout/lProcess3"/>
    <dgm:cxn modelId="{BE0AC08C-12F2-4945-B864-CF7E64DE1BEF}" type="presParOf" srcId="{7D583C6F-4C55-439E-9F89-3FF9EBF5D76F}" destId="{4C34C951-74D3-4018-A7AE-1AB43AF6D47B}" srcOrd="0" destOrd="0" presId="urn:microsoft.com/office/officeart/2005/8/layout/lProcess3"/>
    <dgm:cxn modelId="{445D81CC-5ACA-457F-8DB8-8C4EDDCB7650}" type="presParOf" srcId="{E08C9192-E225-4D96-9C36-6FF757BBA752}" destId="{06D2480F-7731-44F3-BD6C-F2863B06BFD8}" srcOrd="5" destOrd="0" presId="urn:microsoft.com/office/officeart/2005/8/layout/lProcess3"/>
    <dgm:cxn modelId="{1842419D-8B40-4A25-8AB3-437F572EF92C}" type="presParOf" srcId="{E08C9192-E225-4D96-9C36-6FF757BBA752}" destId="{3048E211-A582-4ECE-BF4D-58FF261463C7}" srcOrd="6" destOrd="0" presId="urn:microsoft.com/office/officeart/2005/8/layout/lProcess3"/>
    <dgm:cxn modelId="{63253C85-8471-4509-849C-E1D148555B8A}" type="presParOf" srcId="{3048E211-A582-4ECE-BF4D-58FF261463C7}" destId="{2CE365B3-37F8-423D-A0D9-1ED942560674}" srcOrd="0" destOrd="0" presId="urn:microsoft.com/office/officeart/2005/8/layout/lProcess3"/>
    <dgm:cxn modelId="{7F09A368-4A55-4775-BE2D-6EFE9649E02F}" type="presParOf" srcId="{E08C9192-E225-4D96-9C36-6FF757BBA752}" destId="{400882AE-701F-44DA-92E8-FD04CB010E32}" srcOrd="7" destOrd="0" presId="urn:microsoft.com/office/officeart/2005/8/layout/lProcess3"/>
    <dgm:cxn modelId="{CCE520AD-8C88-4659-90C4-1C884279E33D}" type="presParOf" srcId="{E08C9192-E225-4D96-9C36-6FF757BBA752}" destId="{7EBE6B44-ACC9-4503-9C45-03ED169A2042}" srcOrd="8" destOrd="0" presId="urn:microsoft.com/office/officeart/2005/8/layout/lProcess3"/>
    <dgm:cxn modelId="{61B204EE-308D-4E1E-B1F1-BDB22E140BAD}" type="presParOf" srcId="{7EBE6B44-ACC9-4503-9C45-03ED169A2042}" destId="{3B5F66C1-15B2-4343-ABEC-3AFBEC03BC2B}" srcOrd="0" destOrd="0" presId="urn:microsoft.com/office/officeart/2005/8/layout/lProcess3"/>
    <dgm:cxn modelId="{A3BCD556-87A0-48A6-AB82-FEEEE4F0EFA2}" type="presParOf" srcId="{E08C9192-E225-4D96-9C36-6FF757BBA752}" destId="{32459A1D-01A7-4ED0-806E-632E72CEF442}" srcOrd="9" destOrd="0" presId="urn:microsoft.com/office/officeart/2005/8/layout/lProcess3"/>
    <dgm:cxn modelId="{CE67F86F-0624-4CDD-8D3C-1EE724FD47DF}" type="presParOf" srcId="{E08C9192-E225-4D96-9C36-6FF757BBA752}" destId="{BD75F789-886E-4540-92DB-88904578E42C}" srcOrd="10" destOrd="0" presId="urn:microsoft.com/office/officeart/2005/8/layout/lProcess3"/>
    <dgm:cxn modelId="{5FA3BF5B-D088-4E78-8535-D015D849042C}" type="presParOf" srcId="{BD75F789-886E-4540-92DB-88904578E42C}" destId="{9E1A2B91-6CFA-40D5-88F7-93FF70F0AF18}" srcOrd="0" destOrd="0" presId="urn:microsoft.com/office/officeart/2005/8/layout/lProcess3"/>
    <dgm:cxn modelId="{CAFEEC25-3059-463E-8B71-7727211CB7C2}" type="presParOf" srcId="{E08C9192-E225-4D96-9C36-6FF757BBA752}" destId="{3CF5A6AE-0204-41E9-A1CB-4ECE7C9778C2}" srcOrd="11" destOrd="0" presId="urn:microsoft.com/office/officeart/2005/8/layout/lProcess3"/>
    <dgm:cxn modelId="{778511F1-0B15-4C67-8D5D-A1E872B9F692}" type="presParOf" srcId="{E08C9192-E225-4D96-9C36-6FF757BBA752}" destId="{830E4654-77F3-4728-BD3D-051B1855EC2B}" srcOrd="12" destOrd="0" presId="urn:microsoft.com/office/officeart/2005/8/layout/lProcess3"/>
    <dgm:cxn modelId="{B0215EDC-A045-4246-A657-7C442933227B}" type="presParOf" srcId="{830E4654-77F3-4728-BD3D-051B1855EC2B}" destId="{5BDAA5E8-87D1-4571-B76C-7FA2391E1CE2}" srcOrd="0" destOrd="0" presId="urn:microsoft.com/office/officeart/2005/8/layout/lProcess3"/>
    <dgm:cxn modelId="{931BD289-DFB1-4379-B0C7-39923D25232E}" type="presParOf" srcId="{E08C9192-E225-4D96-9C36-6FF757BBA752}" destId="{04527C86-67BE-4825-9B68-E08779D860D7}" srcOrd="13" destOrd="0" presId="urn:microsoft.com/office/officeart/2005/8/layout/lProcess3"/>
    <dgm:cxn modelId="{AD12935B-EE15-453C-A167-37948395FFEE}" type="presParOf" srcId="{E08C9192-E225-4D96-9C36-6FF757BBA752}" destId="{A3EE2AB3-4BCA-4E5B-A00A-A95D7300072A}" srcOrd="14" destOrd="0" presId="urn:microsoft.com/office/officeart/2005/8/layout/lProcess3"/>
    <dgm:cxn modelId="{84D90A8B-EB0E-4B53-87F9-5E24F4B93802}" type="presParOf" srcId="{A3EE2AB3-4BCA-4E5B-A00A-A95D7300072A}" destId="{A49D9ED6-4FC7-4BC7-AC87-3B2DB9C27A0D}" srcOrd="0" destOrd="0" presId="urn:microsoft.com/office/officeart/2005/8/layout/lProcess3"/>
    <dgm:cxn modelId="{D761612E-06A7-492A-A144-1E4610DA2150}" type="presParOf" srcId="{E08C9192-E225-4D96-9C36-6FF757BBA752}" destId="{DA4EBB50-08BC-474E-A9B8-2A85937A7A6B}" srcOrd="15" destOrd="0" presId="urn:microsoft.com/office/officeart/2005/8/layout/lProcess3"/>
    <dgm:cxn modelId="{C5996CCC-9A56-4C8A-B7E0-769B68A1499A}" type="presParOf" srcId="{E08C9192-E225-4D96-9C36-6FF757BBA752}" destId="{DA6737E5-85E5-4B33-AAD8-2E3949BE216D}" srcOrd="16" destOrd="0" presId="urn:microsoft.com/office/officeart/2005/8/layout/lProcess3"/>
    <dgm:cxn modelId="{E5C9CC26-A435-407A-9B90-757115712D28}" type="presParOf" srcId="{DA6737E5-85E5-4B33-AAD8-2E3949BE216D}" destId="{1DBE14CA-C19F-4B31-B545-E982E0553A51}"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F45147-5E50-4B19-ADF7-A7CA8372DCD3}" type="doc">
      <dgm:prSet loTypeId="urn:microsoft.com/office/officeart/2005/8/layout/chevron2" loCatId="process" qsTypeId="urn:microsoft.com/office/officeart/2005/8/quickstyle/3d7" qsCatId="3D" csTypeId="urn:microsoft.com/office/officeart/2005/8/colors/accent1_2" csCatId="accent1" phldr="1"/>
      <dgm:spPr/>
      <dgm:t>
        <a:bodyPr/>
        <a:lstStyle/>
        <a:p>
          <a:endParaRPr lang="en-US"/>
        </a:p>
      </dgm:t>
    </dgm:pt>
    <dgm:pt modelId="{085C55EF-7D95-4EB2-9FAD-22831CBBC994}">
      <dgm:prSet custT="1"/>
      <dgm:spPr/>
      <dgm:t>
        <a:bodyPr/>
        <a:lstStyle/>
        <a:p>
          <a:r>
            <a:rPr lang="en-US" sz="3000" b="1" i="0" dirty="0" err="1" smtClean="0">
              <a:latin typeface="SutonnyMJ" pitchFamily="2" charset="0"/>
            </a:rPr>
            <a:t>কম্পিউটারের</a:t>
          </a:r>
          <a:r>
            <a:rPr lang="en-US" sz="3000" b="1" i="0" dirty="0" smtClean="0">
              <a:latin typeface="SutonnyMJ" pitchFamily="2" charset="0"/>
            </a:rPr>
            <a:t> </a:t>
          </a:r>
          <a:r>
            <a:rPr lang="en-US" sz="3000" b="1" i="0" dirty="0" err="1" smtClean="0">
              <a:latin typeface="SutonnyMJ" pitchFamily="2" charset="0"/>
            </a:rPr>
            <a:t>বিবর্তনের</a:t>
          </a:r>
          <a:r>
            <a:rPr lang="en-US" sz="3000" b="1" i="0" dirty="0" smtClean="0">
              <a:latin typeface="SutonnyMJ" pitchFamily="2" charset="0"/>
            </a:rPr>
            <a:t> </a:t>
          </a:r>
          <a:r>
            <a:rPr lang="en-US" sz="3000" b="1" i="0" dirty="0" err="1" smtClean="0">
              <a:latin typeface="SutonnyMJ" pitchFamily="2" charset="0"/>
            </a:rPr>
            <a:t>ইতিহাস</a:t>
          </a:r>
          <a:r>
            <a:rPr lang="en-US" sz="3000" b="1" i="0" dirty="0" smtClean="0">
              <a:latin typeface="SutonnyMJ" pitchFamily="2" charset="0"/>
            </a:rPr>
            <a:t>। </a:t>
          </a:r>
          <a:r>
            <a:rPr lang="en-US" sz="3000" b="1" i="0" dirty="0" smtClean="0">
              <a:latin typeface="+mn-lt"/>
            </a:rPr>
            <a:t>History of Revolution of Computer</a:t>
          </a:r>
          <a:endParaRPr lang="en-US" sz="3000" dirty="0">
            <a:latin typeface="+mn-lt"/>
          </a:endParaRPr>
        </a:p>
      </dgm:t>
    </dgm:pt>
    <dgm:pt modelId="{D6F8E5C9-3736-4B46-BD49-280E4D690644}" type="parTrans" cxnId="{BB66A1CA-FA9D-49A2-AB1A-2DABA3777F7F}">
      <dgm:prSet/>
      <dgm:spPr/>
      <dgm:t>
        <a:bodyPr/>
        <a:lstStyle/>
        <a:p>
          <a:endParaRPr lang="en-US"/>
        </a:p>
      </dgm:t>
    </dgm:pt>
    <dgm:pt modelId="{17B0C64A-411D-4D72-B4C4-7B281B3251B0}" type="sibTrans" cxnId="{BB66A1CA-FA9D-49A2-AB1A-2DABA3777F7F}">
      <dgm:prSet/>
      <dgm:spPr/>
      <dgm:t>
        <a:bodyPr/>
        <a:lstStyle/>
        <a:p>
          <a:endParaRPr lang="en-US"/>
        </a:p>
      </dgm:t>
    </dgm:pt>
    <dgm:pt modelId="{CC8C0796-D68C-452F-AD31-D0A21BD3834D}">
      <dgm:prSet/>
      <dgm:spPr/>
      <dgm:t>
        <a:bodyPr/>
        <a:lstStyle/>
        <a:p>
          <a:pPr rtl="0"/>
          <a:r>
            <a:rPr lang="en-US" b="1" smtClean="0"/>
            <a:t>অ্যাবাকাস                                  • পাঞ্চকার্ড</a:t>
          </a:r>
          <a:endParaRPr lang="en-US"/>
        </a:p>
      </dgm:t>
    </dgm:pt>
    <dgm:pt modelId="{8697C772-8AB9-4453-870B-A58FFBBA4A27}" type="parTrans" cxnId="{6641E6D3-E768-425C-ACD8-B004D39C3FC8}">
      <dgm:prSet/>
      <dgm:spPr/>
      <dgm:t>
        <a:bodyPr/>
        <a:lstStyle/>
        <a:p>
          <a:endParaRPr lang="en-US"/>
        </a:p>
      </dgm:t>
    </dgm:pt>
    <dgm:pt modelId="{4AAA288E-2628-4BDB-A7B9-41AA3C4EF3EA}" type="sibTrans" cxnId="{6641E6D3-E768-425C-ACD8-B004D39C3FC8}">
      <dgm:prSet/>
      <dgm:spPr/>
      <dgm:t>
        <a:bodyPr/>
        <a:lstStyle/>
        <a:p>
          <a:endParaRPr lang="en-US"/>
        </a:p>
      </dgm:t>
    </dgm:pt>
    <dgm:pt modelId="{B26857D7-5FE7-4A65-93C7-77A377551202}">
      <dgm:prSet/>
      <dgm:spPr/>
      <dgm:t>
        <a:bodyPr/>
        <a:lstStyle/>
        <a:p>
          <a:pPr rtl="0"/>
          <a:r>
            <a:rPr lang="en-US" b="1" smtClean="0"/>
            <a:t>নেপিয়ারস                                  • মার্ক – I</a:t>
          </a:r>
          <a:endParaRPr lang="en-US"/>
        </a:p>
      </dgm:t>
    </dgm:pt>
    <dgm:pt modelId="{A0E88052-1A9B-4915-A5B9-F5A889251C07}" type="parTrans" cxnId="{7C0DB07E-3CF0-449E-B77E-714CA087C99B}">
      <dgm:prSet/>
      <dgm:spPr/>
      <dgm:t>
        <a:bodyPr/>
        <a:lstStyle/>
        <a:p>
          <a:endParaRPr lang="en-US"/>
        </a:p>
      </dgm:t>
    </dgm:pt>
    <dgm:pt modelId="{FCA4D685-C7DB-4BE3-B242-A0334704DB52}" type="sibTrans" cxnId="{7C0DB07E-3CF0-449E-B77E-714CA087C99B}">
      <dgm:prSet/>
      <dgm:spPr/>
      <dgm:t>
        <a:bodyPr/>
        <a:lstStyle/>
        <a:p>
          <a:endParaRPr lang="en-US"/>
        </a:p>
      </dgm:t>
    </dgm:pt>
    <dgm:pt modelId="{C64D7933-BB21-43B7-B14B-80E4D16E0368}">
      <dgm:prSet/>
      <dgm:spPr/>
      <dgm:t>
        <a:bodyPr/>
        <a:lstStyle/>
        <a:p>
          <a:pPr rtl="0"/>
          <a:r>
            <a:rPr lang="en-US" b="1" dirty="0" err="1" smtClean="0"/>
            <a:t>স্লাইড</a:t>
          </a:r>
          <a:r>
            <a:rPr lang="en-US" b="1" dirty="0" smtClean="0"/>
            <a:t> </a:t>
          </a:r>
          <a:r>
            <a:rPr lang="en-US" b="1" dirty="0" err="1" smtClean="0"/>
            <a:t>রুল</a:t>
          </a:r>
          <a:r>
            <a:rPr lang="en-US" b="1" dirty="0" smtClean="0"/>
            <a:t>                                  • </a:t>
          </a:r>
          <a:r>
            <a:rPr lang="en-US" b="1" dirty="0" err="1" smtClean="0"/>
            <a:t>এনিয়াক</a:t>
          </a:r>
          <a:endParaRPr lang="en-US" dirty="0"/>
        </a:p>
      </dgm:t>
    </dgm:pt>
    <dgm:pt modelId="{4FB7C0DA-4E89-447C-B867-D7AC43CF0040}" type="parTrans" cxnId="{2D0C41D8-15A5-4D6A-B9D1-CAB871CC7CBE}">
      <dgm:prSet/>
      <dgm:spPr/>
      <dgm:t>
        <a:bodyPr/>
        <a:lstStyle/>
        <a:p>
          <a:endParaRPr lang="en-US"/>
        </a:p>
      </dgm:t>
    </dgm:pt>
    <dgm:pt modelId="{A34F3C73-60FB-47B0-BDE5-5A4DFD3AE14C}" type="sibTrans" cxnId="{2D0C41D8-15A5-4D6A-B9D1-CAB871CC7CBE}">
      <dgm:prSet/>
      <dgm:spPr/>
      <dgm:t>
        <a:bodyPr/>
        <a:lstStyle/>
        <a:p>
          <a:endParaRPr lang="en-US"/>
        </a:p>
      </dgm:t>
    </dgm:pt>
    <dgm:pt modelId="{6E4D97F7-97D6-477E-8948-1BE68DB2272D}">
      <dgm:prSet/>
      <dgm:spPr/>
      <dgm:t>
        <a:bodyPr/>
        <a:lstStyle/>
        <a:p>
          <a:pPr rtl="0"/>
          <a:r>
            <a:rPr lang="en-US" b="1" smtClean="0"/>
            <a:t>পাস্কালিন                                   • এডস্যাক</a:t>
          </a:r>
          <a:endParaRPr lang="en-US"/>
        </a:p>
      </dgm:t>
    </dgm:pt>
    <dgm:pt modelId="{1B41F1D2-8812-40C8-AB7E-02ED5A4DC2F4}" type="parTrans" cxnId="{D9A3479C-EA39-43BC-9BB8-5B6465FCB631}">
      <dgm:prSet/>
      <dgm:spPr/>
      <dgm:t>
        <a:bodyPr/>
        <a:lstStyle/>
        <a:p>
          <a:endParaRPr lang="en-US"/>
        </a:p>
      </dgm:t>
    </dgm:pt>
    <dgm:pt modelId="{92C7340F-9390-48D8-9ACF-3BAEF60FC82C}" type="sibTrans" cxnId="{D9A3479C-EA39-43BC-9BB8-5B6465FCB631}">
      <dgm:prSet/>
      <dgm:spPr/>
      <dgm:t>
        <a:bodyPr/>
        <a:lstStyle/>
        <a:p>
          <a:endParaRPr lang="en-US"/>
        </a:p>
      </dgm:t>
    </dgm:pt>
    <dgm:pt modelId="{5542322B-3BAB-429D-BFE6-354BB7218861}">
      <dgm:prSet/>
      <dgm:spPr/>
      <dgm:t>
        <a:bodyPr/>
        <a:lstStyle/>
        <a:p>
          <a:pPr rtl="0"/>
          <a:r>
            <a:rPr lang="en-US" b="1" dirty="0" err="1" smtClean="0"/>
            <a:t>স্টেপড</a:t>
          </a:r>
          <a:r>
            <a:rPr lang="en-US" b="1" dirty="0" smtClean="0"/>
            <a:t> </a:t>
          </a:r>
          <a:r>
            <a:rPr lang="en-US" b="1" dirty="0" err="1" smtClean="0"/>
            <a:t>রেকনার</a:t>
          </a:r>
          <a:r>
            <a:rPr lang="en-US" b="1" dirty="0" smtClean="0"/>
            <a:t>                    • </a:t>
          </a:r>
          <a:r>
            <a:rPr lang="en-US" b="1" dirty="0" err="1" smtClean="0"/>
            <a:t>ইউনিভ্যাক</a:t>
          </a:r>
          <a:endParaRPr lang="en-US" dirty="0"/>
        </a:p>
      </dgm:t>
    </dgm:pt>
    <dgm:pt modelId="{B6674888-EC83-4598-996D-DD04142BBA22}" type="parTrans" cxnId="{23383A11-543B-4474-9152-D44AA8D1D9D7}">
      <dgm:prSet/>
      <dgm:spPr/>
      <dgm:t>
        <a:bodyPr/>
        <a:lstStyle/>
        <a:p>
          <a:endParaRPr lang="en-US"/>
        </a:p>
      </dgm:t>
    </dgm:pt>
    <dgm:pt modelId="{DAA1BFB9-7614-4D94-AE81-0AEDC3FA85B1}" type="sibTrans" cxnId="{23383A11-543B-4474-9152-D44AA8D1D9D7}">
      <dgm:prSet/>
      <dgm:spPr/>
      <dgm:t>
        <a:bodyPr/>
        <a:lstStyle/>
        <a:p>
          <a:endParaRPr lang="en-US"/>
        </a:p>
      </dgm:t>
    </dgm:pt>
    <dgm:pt modelId="{0DFC69FC-E09B-4C7C-8B72-C7CBD84AC421}">
      <dgm:prSet/>
      <dgm:spPr/>
      <dgm:t>
        <a:bodyPr/>
        <a:lstStyle/>
        <a:p>
          <a:pPr rtl="0"/>
          <a:r>
            <a:rPr lang="en-US" b="1" dirty="0" err="1" smtClean="0"/>
            <a:t>ডিফারেন্স</a:t>
          </a:r>
          <a:r>
            <a:rPr lang="en-US" b="1" dirty="0" smtClean="0"/>
            <a:t> </a:t>
          </a:r>
          <a:r>
            <a:rPr lang="en-US" b="1" dirty="0" err="1" smtClean="0"/>
            <a:t>ইঞ্জিন</a:t>
          </a:r>
          <a:r>
            <a:rPr lang="en-US" b="1" dirty="0" smtClean="0"/>
            <a:t>                    • </a:t>
          </a:r>
          <a:r>
            <a:rPr lang="en-US" b="1" dirty="0" err="1" smtClean="0"/>
            <a:t>এডভ্যাক</a:t>
          </a:r>
          <a:endParaRPr lang="en-US" dirty="0"/>
        </a:p>
      </dgm:t>
    </dgm:pt>
    <dgm:pt modelId="{D9E79C99-72F5-4ED2-8959-3D044D43776F}" type="parTrans" cxnId="{29976A52-C971-48B6-B829-593458D67294}">
      <dgm:prSet/>
      <dgm:spPr/>
      <dgm:t>
        <a:bodyPr/>
        <a:lstStyle/>
        <a:p>
          <a:endParaRPr lang="en-US"/>
        </a:p>
      </dgm:t>
    </dgm:pt>
    <dgm:pt modelId="{33FD1E4A-F083-4A99-8AA8-A4CF202A8022}" type="sibTrans" cxnId="{29976A52-C971-48B6-B829-593458D67294}">
      <dgm:prSet/>
      <dgm:spPr/>
      <dgm:t>
        <a:bodyPr/>
        <a:lstStyle/>
        <a:p>
          <a:endParaRPr lang="en-US"/>
        </a:p>
      </dgm:t>
    </dgm:pt>
    <dgm:pt modelId="{3CF918D9-C846-4043-8AB0-CD88046C3C52}">
      <dgm:prSet/>
      <dgm:spPr/>
      <dgm:t>
        <a:bodyPr/>
        <a:lstStyle/>
        <a:p>
          <a:pPr rtl="0"/>
          <a:r>
            <a:rPr lang="en-US" b="1" smtClean="0"/>
            <a:t>অ্যানালিটিক্যাল ইঞ্জিন</a:t>
          </a:r>
          <a:endParaRPr lang="en-US"/>
        </a:p>
      </dgm:t>
    </dgm:pt>
    <dgm:pt modelId="{13C06FA5-A6CE-49E7-8D6D-3B106E70EE16}" type="parTrans" cxnId="{819457C2-F728-4703-9A5F-6CED9D6B726A}">
      <dgm:prSet/>
      <dgm:spPr/>
      <dgm:t>
        <a:bodyPr/>
        <a:lstStyle/>
        <a:p>
          <a:endParaRPr lang="en-US"/>
        </a:p>
      </dgm:t>
    </dgm:pt>
    <dgm:pt modelId="{C55F309B-FFF8-475C-81C5-D628472A1F49}" type="sibTrans" cxnId="{819457C2-F728-4703-9A5F-6CED9D6B726A}">
      <dgm:prSet/>
      <dgm:spPr/>
      <dgm:t>
        <a:bodyPr/>
        <a:lstStyle/>
        <a:p>
          <a:endParaRPr lang="en-US"/>
        </a:p>
      </dgm:t>
    </dgm:pt>
    <dgm:pt modelId="{CD7C41B3-0B0F-4ED4-ABC8-58CAAAB2FEC3}" type="pres">
      <dgm:prSet presAssocID="{D1F45147-5E50-4B19-ADF7-A7CA8372DCD3}" presName="linearFlow" presStyleCnt="0">
        <dgm:presLayoutVars>
          <dgm:dir/>
          <dgm:animLvl val="lvl"/>
          <dgm:resizeHandles val="exact"/>
        </dgm:presLayoutVars>
      </dgm:prSet>
      <dgm:spPr/>
      <dgm:t>
        <a:bodyPr/>
        <a:lstStyle/>
        <a:p>
          <a:endParaRPr lang="en-US"/>
        </a:p>
      </dgm:t>
    </dgm:pt>
    <dgm:pt modelId="{78536310-B311-4867-9B82-1F37394D720F}" type="pres">
      <dgm:prSet presAssocID="{085C55EF-7D95-4EB2-9FAD-22831CBBC994}" presName="composite" presStyleCnt="0"/>
      <dgm:spPr/>
    </dgm:pt>
    <dgm:pt modelId="{7682AACC-50C5-408C-AC11-4EEBC8A99601}" type="pres">
      <dgm:prSet presAssocID="{085C55EF-7D95-4EB2-9FAD-22831CBBC994}" presName="parentText" presStyleLbl="alignNode1" presStyleIdx="0" presStyleCnt="1">
        <dgm:presLayoutVars>
          <dgm:chMax val="1"/>
          <dgm:bulletEnabled val="1"/>
        </dgm:presLayoutVars>
      </dgm:prSet>
      <dgm:spPr/>
      <dgm:t>
        <a:bodyPr/>
        <a:lstStyle/>
        <a:p>
          <a:endParaRPr lang="en-US"/>
        </a:p>
      </dgm:t>
    </dgm:pt>
    <dgm:pt modelId="{6D3CA298-2F82-4C86-8C3F-0FD2AAA8A6B3}" type="pres">
      <dgm:prSet presAssocID="{085C55EF-7D95-4EB2-9FAD-22831CBBC994}" presName="descendantText" presStyleLbl="alignAcc1" presStyleIdx="0" presStyleCnt="1">
        <dgm:presLayoutVars>
          <dgm:bulletEnabled val="1"/>
        </dgm:presLayoutVars>
      </dgm:prSet>
      <dgm:spPr/>
      <dgm:t>
        <a:bodyPr/>
        <a:lstStyle/>
        <a:p>
          <a:endParaRPr lang="en-US"/>
        </a:p>
      </dgm:t>
    </dgm:pt>
  </dgm:ptLst>
  <dgm:cxnLst>
    <dgm:cxn modelId="{29976A52-C971-48B6-B829-593458D67294}" srcId="{085C55EF-7D95-4EB2-9FAD-22831CBBC994}" destId="{0DFC69FC-E09B-4C7C-8B72-C7CBD84AC421}" srcOrd="5" destOrd="0" parTransId="{D9E79C99-72F5-4ED2-8959-3D044D43776F}" sibTransId="{33FD1E4A-F083-4A99-8AA8-A4CF202A8022}"/>
    <dgm:cxn modelId="{6641E6D3-E768-425C-ACD8-B004D39C3FC8}" srcId="{085C55EF-7D95-4EB2-9FAD-22831CBBC994}" destId="{CC8C0796-D68C-452F-AD31-D0A21BD3834D}" srcOrd="0" destOrd="0" parTransId="{8697C772-8AB9-4453-870B-A58FFBBA4A27}" sibTransId="{4AAA288E-2628-4BDB-A7B9-41AA3C4EF3EA}"/>
    <dgm:cxn modelId="{23383A11-543B-4474-9152-D44AA8D1D9D7}" srcId="{085C55EF-7D95-4EB2-9FAD-22831CBBC994}" destId="{5542322B-3BAB-429D-BFE6-354BB7218861}" srcOrd="4" destOrd="0" parTransId="{B6674888-EC83-4598-996D-DD04142BBA22}" sibTransId="{DAA1BFB9-7614-4D94-AE81-0AEDC3FA85B1}"/>
    <dgm:cxn modelId="{FED34430-43CD-4A4E-ADEC-91ECD1C24A8A}" type="presOf" srcId="{3CF918D9-C846-4043-8AB0-CD88046C3C52}" destId="{6D3CA298-2F82-4C86-8C3F-0FD2AAA8A6B3}" srcOrd="0" destOrd="6" presId="urn:microsoft.com/office/officeart/2005/8/layout/chevron2"/>
    <dgm:cxn modelId="{AF683A31-83AA-4CE3-B17A-D1F00FA610D0}" type="presOf" srcId="{C64D7933-BB21-43B7-B14B-80E4D16E0368}" destId="{6D3CA298-2F82-4C86-8C3F-0FD2AAA8A6B3}" srcOrd="0" destOrd="2" presId="urn:microsoft.com/office/officeart/2005/8/layout/chevron2"/>
    <dgm:cxn modelId="{4776AD5E-A0FB-4E49-9385-D5EC6DA3AE66}" type="presOf" srcId="{5542322B-3BAB-429D-BFE6-354BB7218861}" destId="{6D3CA298-2F82-4C86-8C3F-0FD2AAA8A6B3}" srcOrd="0" destOrd="4" presId="urn:microsoft.com/office/officeart/2005/8/layout/chevron2"/>
    <dgm:cxn modelId="{BB66A1CA-FA9D-49A2-AB1A-2DABA3777F7F}" srcId="{D1F45147-5E50-4B19-ADF7-A7CA8372DCD3}" destId="{085C55EF-7D95-4EB2-9FAD-22831CBBC994}" srcOrd="0" destOrd="0" parTransId="{D6F8E5C9-3736-4B46-BD49-280E4D690644}" sibTransId="{17B0C64A-411D-4D72-B4C4-7B281B3251B0}"/>
    <dgm:cxn modelId="{ACE9C361-961A-4026-BDD3-3E079C9E7FB7}" type="presOf" srcId="{6E4D97F7-97D6-477E-8948-1BE68DB2272D}" destId="{6D3CA298-2F82-4C86-8C3F-0FD2AAA8A6B3}" srcOrd="0" destOrd="3" presId="urn:microsoft.com/office/officeart/2005/8/layout/chevron2"/>
    <dgm:cxn modelId="{819457C2-F728-4703-9A5F-6CED9D6B726A}" srcId="{085C55EF-7D95-4EB2-9FAD-22831CBBC994}" destId="{3CF918D9-C846-4043-8AB0-CD88046C3C52}" srcOrd="6" destOrd="0" parTransId="{13C06FA5-A6CE-49E7-8D6D-3B106E70EE16}" sibTransId="{C55F309B-FFF8-475C-81C5-D628472A1F49}"/>
    <dgm:cxn modelId="{D9A3479C-EA39-43BC-9BB8-5B6465FCB631}" srcId="{085C55EF-7D95-4EB2-9FAD-22831CBBC994}" destId="{6E4D97F7-97D6-477E-8948-1BE68DB2272D}" srcOrd="3" destOrd="0" parTransId="{1B41F1D2-8812-40C8-AB7E-02ED5A4DC2F4}" sibTransId="{92C7340F-9390-48D8-9ACF-3BAEF60FC82C}"/>
    <dgm:cxn modelId="{8263EFBE-103E-4078-8C76-B10E3077F487}" type="presOf" srcId="{D1F45147-5E50-4B19-ADF7-A7CA8372DCD3}" destId="{CD7C41B3-0B0F-4ED4-ABC8-58CAAAB2FEC3}" srcOrd="0" destOrd="0" presId="urn:microsoft.com/office/officeart/2005/8/layout/chevron2"/>
    <dgm:cxn modelId="{BD58C7DB-6868-43D2-B6F8-592F0AE3DC6B}" type="presOf" srcId="{B26857D7-5FE7-4A65-93C7-77A377551202}" destId="{6D3CA298-2F82-4C86-8C3F-0FD2AAA8A6B3}" srcOrd="0" destOrd="1" presId="urn:microsoft.com/office/officeart/2005/8/layout/chevron2"/>
    <dgm:cxn modelId="{94BDCAB6-765A-44E2-B725-06E5A6D4B75B}" type="presOf" srcId="{CC8C0796-D68C-452F-AD31-D0A21BD3834D}" destId="{6D3CA298-2F82-4C86-8C3F-0FD2AAA8A6B3}" srcOrd="0" destOrd="0" presId="urn:microsoft.com/office/officeart/2005/8/layout/chevron2"/>
    <dgm:cxn modelId="{5BEF408A-87D9-47DB-A28F-D29E8BFD9A88}" type="presOf" srcId="{085C55EF-7D95-4EB2-9FAD-22831CBBC994}" destId="{7682AACC-50C5-408C-AC11-4EEBC8A99601}" srcOrd="0" destOrd="0" presId="urn:microsoft.com/office/officeart/2005/8/layout/chevron2"/>
    <dgm:cxn modelId="{2D0C41D8-15A5-4D6A-B9D1-CAB871CC7CBE}" srcId="{085C55EF-7D95-4EB2-9FAD-22831CBBC994}" destId="{C64D7933-BB21-43B7-B14B-80E4D16E0368}" srcOrd="2" destOrd="0" parTransId="{4FB7C0DA-4E89-447C-B867-D7AC43CF0040}" sibTransId="{A34F3C73-60FB-47B0-BDE5-5A4DFD3AE14C}"/>
    <dgm:cxn modelId="{7F5A6693-2E33-44B6-8BE9-1AFA336C7039}" type="presOf" srcId="{0DFC69FC-E09B-4C7C-8B72-C7CBD84AC421}" destId="{6D3CA298-2F82-4C86-8C3F-0FD2AAA8A6B3}" srcOrd="0" destOrd="5" presId="urn:microsoft.com/office/officeart/2005/8/layout/chevron2"/>
    <dgm:cxn modelId="{7C0DB07E-3CF0-449E-B77E-714CA087C99B}" srcId="{085C55EF-7D95-4EB2-9FAD-22831CBBC994}" destId="{B26857D7-5FE7-4A65-93C7-77A377551202}" srcOrd="1" destOrd="0" parTransId="{A0E88052-1A9B-4915-A5B9-F5A889251C07}" sibTransId="{FCA4D685-C7DB-4BE3-B242-A0334704DB52}"/>
    <dgm:cxn modelId="{5C276A7D-D732-4AA1-AE79-2EF84F3D982E}" type="presParOf" srcId="{CD7C41B3-0B0F-4ED4-ABC8-58CAAAB2FEC3}" destId="{78536310-B311-4867-9B82-1F37394D720F}" srcOrd="0" destOrd="0" presId="urn:microsoft.com/office/officeart/2005/8/layout/chevron2"/>
    <dgm:cxn modelId="{300DD661-1942-4A5F-B965-30DC5804A762}" type="presParOf" srcId="{78536310-B311-4867-9B82-1F37394D720F}" destId="{7682AACC-50C5-408C-AC11-4EEBC8A99601}" srcOrd="0" destOrd="0" presId="urn:microsoft.com/office/officeart/2005/8/layout/chevron2"/>
    <dgm:cxn modelId="{F490FBE5-47C8-46C4-B333-2F7AD43D69C5}" type="presParOf" srcId="{78536310-B311-4867-9B82-1F37394D720F}" destId="{6D3CA298-2F82-4C86-8C3F-0FD2AAA8A6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EC9570-26AC-448F-9B24-E53E66DFAA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539ABC8-51DA-4626-9472-29A788DCF41C}">
      <dgm:prSet/>
      <dgm:spPr/>
      <dgm:t>
        <a:bodyPr/>
        <a:lstStyle/>
        <a:p>
          <a:pPr rtl="0"/>
          <a:r>
            <a:rPr lang="en-US" b="1" dirty="0" err="1" smtClean="0"/>
            <a:t>অ্যাবাকাস</a:t>
          </a:r>
          <a:r>
            <a:rPr lang="en-US" b="1" dirty="0" smtClean="0"/>
            <a:t>  </a:t>
          </a:r>
          <a:endParaRPr lang="en-US" dirty="0"/>
        </a:p>
      </dgm:t>
    </dgm:pt>
    <dgm:pt modelId="{08896885-5C5E-4A4C-9267-E6577F3C5071}" type="parTrans" cxnId="{2B9C050C-74DE-4480-B496-44BBA77F002A}">
      <dgm:prSet/>
      <dgm:spPr/>
      <dgm:t>
        <a:bodyPr/>
        <a:lstStyle/>
        <a:p>
          <a:endParaRPr lang="en-US"/>
        </a:p>
      </dgm:t>
    </dgm:pt>
    <dgm:pt modelId="{47DFC98D-322D-4C54-AAC7-3023346D665D}" type="sibTrans" cxnId="{2B9C050C-74DE-4480-B496-44BBA77F002A}">
      <dgm:prSet/>
      <dgm:spPr/>
      <dgm:t>
        <a:bodyPr/>
        <a:lstStyle/>
        <a:p>
          <a:endParaRPr lang="en-US"/>
        </a:p>
      </dgm:t>
    </dgm:pt>
    <dgm:pt modelId="{EAB6CD27-F8D0-4DFF-B59D-252BFD0FD60F}" type="pres">
      <dgm:prSet presAssocID="{25EC9570-26AC-448F-9B24-E53E66DFAA04}" presName="linear" presStyleCnt="0">
        <dgm:presLayoutVars>
          <dgm:animLvl val="lvl"/>
          <dgm:resizeHandles val="exact"/>
        </dgm:presLayoutVars>
      </dgm:prSet>
      <dgm:spPr/>
      <dgm:t>
        <a:bodyPr/>
        <a:lstStyle/>
        <a:p>
          <a:endParaRPr lang="en-US"/>
        </a:p>
      </dgm:t>
    </dgm:pt>
    <dgm:pt modelId="{22631095-3F82-42AD-AFE2-946B05E46BE8}" type="pres">
      <dgm:prSet presAssocID="{F539ABC8-51DA-4626-9472-29A788DCF41C}" presName="parentText" presStyleLbl="node1" presStyleIdx="0" presStyleCnt="1">
        <dgm:presLayoutVars>
          <dgm:chMax val="0"/>
          <dgm:bulletEnabled val="1"/>
        </dgm:presLayoutVars>
      </dgm:prSet>
      <dgm:spPr/>
      <dgm:t>
        <a:bodyPr/>
        <a:lstStyle/>
        <a:p>
          <a:endParaRPr lang="en-US"/>
        </a:p>
      </dgm:t>
    </dgm:pt>
  </dgm:ptLst>
  <dgm:cxnLst>
    <dgm:cxn modelId="{837D421C-DE3A-4193-92B0-A2780DB69829}" type="presOf" srcId="{F539ABC8-51DA-4626-9472-29A788DCF41C}" destId="{22631095-3F82-42AD-AFE2-946B05E46BE8}" srcOrd="0" destOrd="0" presId="urn:microsoft.com/office/officeart/2005/8/layout/vList2"/>
    <dgm:cxn modelId="{2B9C050C-74DE-4480-B496-44BBA77F002A}" srcId="{25EC9570-26AC-448F-9B24-E53E66DFAA04}" destId="{F539ABC8-51DA-4626-9472-29A788DCF41C}" srcOrd="0" destOrd="0" parTransId="{08896885-5C5E-4A4C-9267-E6577F3C5071}" sibTransId="{47DFC98D-322D-4C54-AAC7-3023346D665D}"/>
    <dgm:cxn modelId="{4EB94F59-8CD4-4556-9D24-6EEE9CEF2AEE}" type="presOf" srcId="{25EC9570-26AC-448F-9B24-E53E66DFAA04}" destId="{EAB6CD27-F8D0-4DFF-B59D-252BFD0FD60F}" srcOrd="0" destOrd="0" presId="urn:microsoft.com/office/officeart/2005/8/layout/vList2"/>
    <dgm:cxn modelId="{921F839D-4953-4B73-A260-1BCC28D9DE7A}" type="presParOf" srcId="{EAB6CD27-F8D0-4DFF-B59D-252BFD0FD60F}" destId="{22631095-3F82-42AD-AFE2-946B05E46B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80C08-172D-43C7-BDD8-B3F83E8A5E4E}">
      <dsp:nvSpPr>
        <dsp:cNvPr id="0" name=""/>
        <dsp:cNvSpPr/>
      </dsp:nvSpPr>
      <dsp:spPr>
        <a:xfrm>
          <a:off x="496956" y="0"/>
          <a:ext cx="3313043" cy="3886199"/>
        </a:xfrm>
        <a:prstGeom prst="triangl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0731544-BA5E-42B4-84DD-E916EC570A84}">
      <dsp:nvSpPr>
        <dsp:cNvPr id="0" name=""/>
        <dsp:cNvSpPr/>
      </dsp:nvSpPr>
      <dsp:spPr>
        <a:xfrm>
          <a:off x="1656521" y="380999"/>
          <a:ext cx="2153478" cy="690711"/>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err="1" smtClean="0"/>
            <a:t>Md.Sabbir</a:t>
          </a:r>
          <a:r>
            <a:rPr lang="en-US" sz="1800" b="1" kern="1200" dirty="0" smtClean="0"/>
            <a:t> Ahmed</a:t>
          </a:r>
          <a:endParaRPr lang="en-US" sz="1800" kern="1200" dirty="0"/>
        </a:p>
      </dsp:txBody>
      <dsp:txXfrm>
        <a:off x="1690239" y="414717"/>
        <a:ext cx="2086042" cy="623275"/>
      </dsp:txXfrm>
    </dsp:sp>
    <dsp:sp modelId="{55616C43-E850-40ED-BAC2-F6AB1957FBB1}">
      <dsp:nvSpPr>
        <dsp:cNvPr id="0" name=""/>
        <dsp:cNvSpPr/>
      </dsp:nvSpPr>
      <dsp:spPr>
        <a:xfrm>
          <a:off x="1656521" y="1166049"/>
          <a:ext cx="2153478" cy="690711"/>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smtClean="0"/>
            <a:t>Trade Instructor (Computer &amp; Information Technology</a:t>
          </a:r>
          <a:r>
            <a:rPr lang="en-US" sz="1200" kern="1200" smtClean="0"/>
            <a:t>) </a:t>
          </a:r>
          <a:r>
            <a:rPr lang="bn-IN" sz="1200" kern="1200" smtClean="0"/>
            <a:t> </a:t>
          </a:r>
          <a:endParaRPr lang="en-US" sz="1200" kern="1200" dirty="0"/>
        </a:p>
      </dsp:txBody>
      <dsp:txXfrm>
        <a:off x="1690239" y="1199767"/>
        <a:ext cx="2086042" cy="623275"/>
      </dsp:txXfrm>
    </dsp:sp>
    <dsp:sp modelId="{4FEF4D3B-DD64-4F57-83A1-87061F5FD346}">
      <dsp:nvSpPr>
        <dsp:cNvPr id="0" name=""/>
        <dsp:cNvSpPr/>
      </dsp:nvSpPr>
      <dsp:spPr>
        <a:xfrm>
          <a:off x="1656521" y="1943099"/>
          <a:ext cx="2153478" cy="690711"/>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bn-IN" sz="1200" b="1" kern="1200" smtClean="0"/>
            <a:t>ইমেইল-</a:t>
          </a:r>
          <a:r>
            <a:rPr lang="en-US" sz="1200" b="1" kern="1200" smtClean="0"/>
            <a:t>Sabbirms_cse31@yahoo.com</a:t>
          </a:r>
          <a:endParaRPr lang="en-US" sz="1200" b="1" kern="1200" dirty="0"/>
        </a:p>
      </dsp:txBody>
      <dsp:txXfrm>
        <a:off x="1690239" y="1976817"/>
        <a:ext cx="2086042" cy="623275"/>
      </dsp:txXfrm>
    </dsp:sp>
    <dsp:sp modelId="{EAAF8258-C0C7-42E6-AB43-9F63FEC3FAE6}">
      <dsp:nvSpPr>
        <dsp:cNvPr id="0" name=""/>
        <dsp:cNvSpPr/>
      </dsp:nvSpPr>
      <dsp:spPr>
        <a:xfrm>
          <a:off x="1656521" y="2720149"/>
          <a:ext cx="2153478" cy="690711"/>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err="1" smtClean="0"/>
            <a:t>মোবাইল</a:t>
          </a:r>
          <a:r>
            <a:rPr lang="en-US" sz="1200" b="1" kern="1200" dirty="0" smtClean="0"/>
            <a:t> নাম্বারঃ01717408748</a:t>
          </a:r>
          <a:endParaRPr lang="en-US" sz="1200" b="1" kern="1200" dirty="0"/>
        </a:p>
      </dsp:txBody>
      <dsp:txXfrm>
        <a:off x="1690239" y="2753867"/>
        <a:ext cx="2086042" cy="6232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7787-9BF5-4838-AAFC-EC28D30FC65F}">
      <dsp:nvSpPr>
        <dsp:cNvPr id="0" name=""/>
        <dsp:cNvSpPr/>
      </dsp:nvSpPr>
      <dsp:spPr>
        <a:xfrm>
          <a:off x="0" y="240981"/>
          <a:ext cx="6217920" cy="5931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rgbClr val="FF0000"/>
              </a:solidFill>
              <a:latin typeface="+mn-lt"/>
            </a:rPr>
            <a:t>Mark – </a:t>
          </a:r>
          <a:r>
            <a:rPr lang="en-US" sz="2000" kern="1200" dirty="0" smtClean="0">
              <a:solidFill>
                <a:srgbClr val="FF0000"/>
              </a:solidFill>
              <a:latin typeface="SutonnyMJ" pitchFamily="2" charset="0"/>
            </a:rPr>
            <a:t>I </a:t>
          </a:r>
          <a:r>
            <a:rPr lang="en-US" sz="2000" kern="1200" dirty="0" err="1" smtClean="0">
              <a:solidFill>
                <a:srgbClr val="FF0000"/>
              </a:solidFill>
              <a:latin typeface="SutonnyMJ" pitchFamily="2" charset="0"/>
            </a:rPr>
            <a:t>আবিষ্কারের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পরে</a:t>
          </a:r>
          <a:r>
            <a:rPr lang="en-US" sz="2000" kern="1200" dirty="0" smtClean="0">
              <a:solidFill>
                <a:srgbClr val="FF0000"/>
              </a:solidFill>
              <a:latin typeface="SutonnyMJ" pitchFamily="2" charset="0"/>
            </a:rPr>
            <a:t> 1946 </a:t>
          </a:r>
          <a:r>
            <a:rPr lang="en-US" sz="2000" kern="1200" dirty="0" err="1" smtClean="0">
              <a:solidFill>
                <a:srgbClr val="FF0000"/>
              </a:solidFill>
              <a:latin typeface="SutonnyMJ" pitchFamily="2" charset="0"/>
            </a:rPr>
            <a:t>খ্রীস্টাব্দে</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আমেরিকার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যুক্তরাষ্টের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পেনসিলভিনিয়া</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বিশ্ববিদ্যালয়</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মুর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স্কুল</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অফ</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ইঞ্জিনিয়ারিং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এর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দুই</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প্রফেসর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জে</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পি</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একার্ট</a:t>
          </a:r>
          <a:r>
            <a:rPr lang="en-US" sz="2000" kern="1200" dirty="0" smtClean="0">
              <a:solidFill>
                <a:srgbClr val="FF0000"/>
              </a:solidFill>
              <a:latin typeface="SutonnyMJ" pitchFamily="2" charset="0"/>
            </a:rPr>
            <a:t> </a:t>
          </a:r>
          <a:r>
            <a:rPr lang="en-US" sz="2000" kern="1200" dirty="0" smtClean="0">
              <a:solidFill>
                <a:srgbClr val="FF0000"/>
              </a:solidFill>
              <a:latin typeface="+mn-lt"/>
            </a:rPr>
            <a:t>(J </a:t>
          </a:r>
          <a:r>
            <a:rPr lang="en-US" sz="2000" kern="1200" dirty="0" err="1" smtClean="0">
              <a:solidFill>
                <a:srgbClr val="FF0000"/>
              </a:solidFill>
              <a:latin typeface="+mn-lt"/>
            </a:rPr>
            <a:t>presper</a:t>
          </a:r>
          <a:r>
            <a:rPr lang="en-US" sz="2000" kern="1200" dirty="0" smtClean="0">
              <a:solidFill>
                <a:srgbClr val="FF0000"/>
              </a:solidFill>
              <a:latin typeface="+mn-lt"/>
            </a:rPr>
            <a:t> Eckert) </a:t>
          </a:r>
          <a:r>
            <a:rPr lang="en-US" sz="2000" kern="1200" dirty="0" smtClean="0">
              <a:solidFill>
                <a:srgbClr val="FF0000"/>
              </a:solidFill>
              <a:latin typeface="SutonnyMJ" pitchFamily="2" charset="0"/>
            </a:rPr>
            <a:t>ও </a:t>
          </a:r>
          <a:r>
            <a:rPr lang="en-US" sz="2000" kern="1200" dirty="0" err="1" smtClean="0">
              <a:solidFill>
                <a:srgbClr val="FF0000"/>
              </a:solidFill>
              <a:latin typeface="SutonnyMJ" pitchFamily="2" charset="0"/>
            </a:rPr>
            <a:t>জন</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ম্যাকলি</a:t>
          </a:r>
          <a:r>
            <a:rPr lang="en-US" sz="2000" kern="1200" dirty="0" smtClean="0">
              <a:solidFill>
                <a:srgbClr val="FF0000"/>
              </a:solidFill>
              <a:latin typeface="SutonnyMJ" pitchFamily="2" charset="0"/>
            </a:rPr>
            <a:t> -র </a:t>
          </a:r>
          <a:r>
            <a:rPr lang="en-US" sz="2000" kern="1200" dirty="0" smtClean="0">
              <a:solidFill>
                <a:srgbClr val="FF0000"/>
              </a:solidFill>
              <a:latin typeface="+mn-lt"/>
            </a:rPr>
            <a:t>(John </a:t>
          </a:r>
          <a:r>
            <a:rPr lang="en-US" sz="2000" kern="1200" dirty="0" err="1" smtClean="0">
              <a:solidFill>
                <a:srgbClr val="FF0000"/>
              </a:solidFill>
              <a:latin typeface="+mn-lt"/>
            </a:rPr>
            <a:t>Mauchly</a:t>
          </a:r>
          <a:r>
            <a:rPr lang="en-US" sz="2000" kern="1200" dirty="0" smtClean="0">
              <a:solidFill>
                <a:srgbClr val="FF0000"/>
              </a:solidFill>
              <a:latin typeface="+mn-lt"/>
            </a:rPr>
            <a:t>)</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নেতৃত্বে</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আবিষ্কার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হল</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ইলেকট্রনিক</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নিউমেরিক্যাল</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ইন্ট্রিগ্রেটেড</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এন্ড</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ক্যালকুলেটর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বা</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সংক্ষেপে</a:t>
          </a:r>
          <a:r>
            <a:rPr lang="en-US" sz="2000" kern="1200" dirty="0" smtClean="0">
              <a:solidFill>
                <a:srgbClr val="FF0000"/>
              </a:solidFill>
              <a:latin typeface="SutonnyMJ" pitchFamily="2" charset="0"/>
            </a:rPr>
            <a:t> </a:t>
          </a:r>
          <a:r>
            <a:rPr lang="en-US" sz="2000" kern="1200" dirty="0" smtClean="0">
              <a:solidFill>
                <a:srgbClr val="FF0000"/>
              </a:solidFill>
              <a:latin typeface="+mn-lt"/>
            </a:rPr>
            <a:t>ENIAC</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নামে</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অভিহিত</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করা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হয়</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এই</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ধরনের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কম্পিউটার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আকারে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অনেক</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বড়ো</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ছিল</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এবং</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প্রধান</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ইলেকট্রনিক</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উপাংশ</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হিসাবে</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ভ্যাকুয়াম</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টিউব</a:t>
          </a:r>
          <a:r>
            <a:rPr lang="en-US" sz="2000" kern="1200" dirty="0" smtClean="0">
              <a:solidFill>
                <a:srgbClr val="FF0000"/>
              </a:solidFill>
              <a:latin typeface="SutonnyMJ" pitchFamily="2" charset="0"/>
            </a:rPr>
            <a:t> </a:t>
          </a:r>
          <a:r>
            <a:rPr lang="en-US" sz="2000" kern="1200" dirty="0" smtClean="0">
              <a:solidFill>
                <a:srgbClr val="FF0000"/>
              </a:solidFill>
              <a:latin typeface="+mn-lt"/>
            </a:rPr>
            <a:t>(Vacuum Tube) </a:t>
          </a:r>
          <a:r>
            <a:rPr lang="en-US" sz="2000" kern="1200" dirty="0" err="1" smtClean="0">
              <a:solidFill>
                <a:srgbClr val="FF0000"/>
              </a:solidFill>
              <a:latin typeface="SutonnyMJ" pitchFamily="2" charset="0"/>
            </a:rPr>
            <a:t>ব্যবহৃত</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হত।এই</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যন্ত্রটির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ওজন</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ছিল</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প্রায়</a:t>
          </a:r>
          <a:r>
            <a:rPr lang="en-US" sz="2000" kern="1200" dirty="0" smtClean="0">
              <a:solidFill>
                <a:srgbClr val="FF0000"/>
              </a:solidFill>
              <a:latin typeface="SutonnyMJ" pitchFamily="2" charset="0"/>
            </a:rPr>
            <a:t> 26 </a:t>
          </a:r>
          <a:r>
            <a:rPr lang="en-US" sz="2000" kern="1200" dirty="0" err="1" smtClean="0">
              <a:solidFill>
                <a:srgbClr val="FF0000"/>
              </a:solidFill>
              <a:latin typeface="SutonnyMJ" pitchFamily="2" charset="0"/>
            </a:rPr>
            <a:t>টন</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এবং</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চালাতে</a:t>
          </a:r>
          <a:r>
            <a:rPr lang="en-US" sz="2000" kern="1200" dirty="0" smtClean="0">
              <a:solidFill>
                <a:srgbClr val="FF0000"/>
              </a:solidFill>
              <a:latin typeface="SutonnyMJ" pitchFamily="2" charset="0"/>
            </a:rPr>
            <a:t> 150 </a:t>
          </a:r>
          <a:r>
            <a:rPr lang="en-US" sz="2000" kern="1200" dirty="0" err="1" smtClean="0">
              <a:solidFill>
                <a:srgbClr val="FF0000"/>
              </a:solidFill>
              <a:latin typeface="SutonnyMJ" pitchFamily="2" charset="0"/>
            </a:rPr>
            <a:t>কিলোওয়াট</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বিদ্যু</a:t>
          </a:r>
          <a:r>
            <a:rPr lang="en-US" sz="2000" kern="1200" dirty="0" smtClean="0">
              <a:solidFill>
                <a:srgbClr val="FF0000"/>
              </a:solidFill>
              <a:latin typeface="SutonnyMJ" pitchFamily="2" charset="0"/>
            </a:rPr>
            <a:t>ৎ </a:t>
          </a:r>
          <a:r>
            <a:rPr lang="en-US" sz="2000" kern="1200" dirty="0" err="1" smtClean="0">
              <a:solidFill>
                <a:srgbClr val="FF0000"/>
              </a:solidFill>
              <a:latin typeface="SutonnyMJ" pitchFamily="2" charset="0"/>
            </a:rPr>
            <a:t>খরচ</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হত।এই</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যন্ত্রটি</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সেকেন্ডের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ভগ্নাংশ</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অর্থা</a:t>
          </a:r>
          <a:r>
            <a:rPr lang="en-US" sz="2000" kern="1200" dirty="0" smtClean="0">
              <a:solidFill>
                <a:srgbClr val="FF0000"/>
              </a:solidFill>
              <a:latin typeface="SutonnyMJ" pitchFamily="2" charset="0"/>
            </a:rPr>
            <a:t>ৎ </a:t>
          </a:r>
          <a:r>
            <a:rPr lang="en-US" sz="2000" kern="1200" dirty="0" err="1" smtClean="0">
              <a:solidFill>
                <a:srgbClr val="FF0000"/>
              </a:solidFill>
              <a:latin typeface="SutonnyMJ" pitchFamily="2" charset="0"/>
            </a:rPr>
            <a:t>মাইক্রো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সেকেন্ডের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দুই</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সংখ্যার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যোগফল</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নির্ণয়</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করতে</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সক্ষম</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ছিল</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তাই</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এই</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যন্ত্রটিকে</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পর্বতীকালে</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গাণিতিক</a:t>
          </a:r>
          <a:r>
            <a:rPr lang="en-US" sz="2000" kern="1200" dirty="0" smtClean="0">
              <a:solidFill>
                <a:srgbClr val="FF0000"/>
              </a:solidFill>
              <a:latin typeface="SutonnyMJ" pitchFamily="2" charset="0"/>
            </a:rPr>
            <a:t> ও </a:t>
          </a:r>
          <a:r>
            <a:rPr lang="en-US" sz="2000" kern="1200" dirty="0" err="1" smtClean="0">
              <a:solidFill>
                <a:srgbClr val="FF0000"/>
              </a:solidFill>
              <a:latin typeface="SutonnyMJ" pitchFamily="2" charset="0"/>
            </a:rPr>
            <a:t>বৈজ্ঞানিক</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গবেষণার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কাজে</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ব্যাপক</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ভাবে</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ব্য</a:t>
          </a:r>
          <a:r>
            <a:rPr lang="en-US" sz="2800" kern="1200" dirty="0" err="1" smtClean="0">
              <a:solidFill>
                <a:srgbClr val="FF0000"/>
              </a:solidFill>
              <a:latin typeface="SutonnyMJ" pitchFamily="2" charset="0"/>
            </a:rPr>
            <a:t>e</a:t>
          </a:r>
          <a:r>
            <a:rPr lang="en-US" sz="2000" kern="1200" dirty="0" err="1" smtClean="0">
              <a:solidFill>
                <a:srgbClr val="FF0000"/>
              </a:solidFill>
              <a:latin typeface="SutonnyMJ" pitchFamily="2" charset="0"/>
            </a:rPr>
            <a:t>হার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করা</a:t>
          </a:r>
          <a:r>
            <a:rPr lang="en-US" sz="2000" kern="1200" dirty="0" smtClean="0">
              <a:solidFill>
                <a:srgbClr val="FF0000"/>
              </a:solidFill>
              <a:latin typeface="SutonnyMJ" pitchFamily="2" charset="0"/>
            </a:rPr>
            <a:t> </a:t>
          </a:r>
          <a:r>
            <a:rPr lang="en-US" sz="2000" kern="1200" dirty="0" err="1" smtClean="0">
              <a:solidFill>
                <a:srgbClr val="FF0000"/>
              </a:solidFill>
              <a:latin typeface="SutonnyMJ" pitchFamily="2" charset="0"/>
            </a:rPr>
            <a:t>হত</a:t>
          </a:r>
          <a:r>
            <a:rPr lang="en-US" sz="2000" kern="1200" dirty="0" smtClean="0">
              <a:solidFill>
                <a:srgbClr val="FF0000"/>
              </a:solidFill>
              <a:latin typeface="SutonnyMJ" pitchFamily="2" charset="0"/>
            </a:rPr>
            <a:t>।</a:t>
          </a:r>
          <a:endParaRPr lang="en-US" sz="2000" kern="1200" dirty="0">
            <a:solidFill>
              <a:srgbClr val="FF0000"/>
            </a:solidFill>
            <a:latin typeface="SutonnyMJ" pitchFamily="2" charset="0"/>
          </a:endParaRPr>
        </a:p>
      </dsp:txBody>
      <dsp:txXfrm>
        <a:off x="289571" y="530552"/>
        <a:ext cx="5638778" cy="53527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A99E4-F86B-4FA8-B42D-52DF002CC737}">
      <dsp:nvSpPr>
        <dsp:cNvPr id="0" name=""/>
        <dsp:cNvSpPr/>
      </dsp:nvSpPr>
      <dsp:spPr>
        <a:xfrm>
          <a:off x="0" y="0"/>
          <a:ext cx="6305006" cy="1621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err="1" smtClean="0"/>
            <a:t>এডস্যাক</a:t>
          </a:r>
          <a:r>
            <a:rPr lang="en-US" sz="2000" b="1" kern="1200" dirty="0" smtClean="0"/>
            <a:t> (EDSAC): </a:t>
          </a:r>
          <a:r>
            <a:rPr lang="en-US" sz="2000" kern="1200" dirty="0" smtClean="0"/>
            <a:t>1949 </a:t>
          </a:r>
          <a:r>
            <a:rPr lang="en-US" sz="2000" kern="1200" dirty="0" err="1" smtClean="0"/>
            <a:t>খ্রীস্টাব্দে</a:t>
          </a:r>
          <a:r>
            <a:rPr lang="en-US" sz="2000" kern="1200" dirty="0" smtClean="0"/>
            <a:t> </a:t>
          </a:r>
          <a:r>
            <a:rPr lang="en-US" sz="2000" kern="1200" dirty="0" err="1" smtClean="0"/>
            <a:t>কেমব্রিজ</a:t>
          </a:r>
          <a:r>
            <a:rPr lang="en-US" sz="2000" kern="1200" dirty="0" smtClean="0"/>
            <a:t> </a:t>
          </a:r>
          <a:r>
            <a:rPr lang="en-US" sz="2000" kern="1200" dirty="0" err="1" smtClean="0"/>
            <a:t>বিশ্ববিদ্যালয়ের</a:t>
          </a:r>
          <a:r>
            <a:rPr lang="en-US" sz="2000" kern="1200" dirty="0" smtClean="0"/>
            <a:t> </a:t>
          </a:r>
          <a:r>
            <a:rPr lang="en-US" sz="2000" kern="1200" dirty="0" err="1" smtClean="0"/>
            <a:t>গণিতজ্ঞ</a:t>
          </a:r>
          <a:r>
            <a:rPr lang="en-US" sz="2000" kern="1200" dirty="0" smtClean="0"/>
            <a:t> </a:t>
          </a:r>
          <a:r>
            <a:rPr lang="en-US" sz="2000" kern="1200" dirty="0" err="1" smtClean="0"/>
            <a:t>মরিস</a:t>
          </a:r>
          <a:r>
            <a:rPr lang="en-US" sz="2000" kern="1200" dirty="0" smtClean="0"/>
            <a:t> </a:t>
          </a:r>
          <a:r>
            <a:rPr lang="en-US" sz="2000" kern="1200" dirty="0" err="1" smtClean="0"/>
            <a:t>উইলকিস</a:t>
          </a:r>
          <a:r>
            <a:rPr lang="en-US" sz="2000" kern="1200" dirty="0" smtClean="0"/>
            <a:t> (Maurice Wilkes) </a:t>
          </a:r>
          <a:r>
            <a:rPr lang="en-US" sz="2000" kern="1200" dirty="0" err="1" smtClean="0"/>
            <a:t>এবং</a:t>
          </a:r>
          <a:r>
            <a:rPr lang="en-US" sz="2000" kern="1200" dirty="0" smtClean="0"/>
            <a:t> </a:t>
          </a:r>
          <a:r>
            <a:rPr lang="en-US" sz="2000" kern="1200" dirty="0" err="1" smtClean="0"/>
            <a:t>তার</a:t>
          </a:r>
          <a:r>
            <a:rPr lang="en-US" sz="2000" kern="1200" dirty="0" smtClean="0"/>
            <a:t> </a:t>
          </a:r>
          <a:r>
            <a:rPr lang="en-US" sz="2000" kern="1200" dirty="0" err="1" smtClean="0"/>
            <a:t>সঙ্গীরা</a:t>
          </a:r>
          <a:r>
            <a:rPr lang="en-US" sz="2000" kern="1200" dirty="0" smtClean="0"/>
            <a:t> </a:t>
          </a:r>
          <a:r>
            <a:rPr lang="en-US" sz="2000" kern="1200" dirty="0" err="1" smtClean="0"/>
            <a:t>এডস্যাক</a:t>
          </a:r>
          <a:r>
            <a:rPr lang="en-US" sz="2000" kern="1200" dirty="0" smtClean="0"/>
            <a:t>  </a:t>
          </a:r>
          <a:r>
            <a:rPr lang="en-US" sz="2000" kern="1200" dirty="0" err="1" smtClean="0"/>
            <a:t>নামক</a:t>
          </a:r>
          <a:r>
            <a:rPr lang="en-US" sz="2000" kern="1200" dirty="0" smtClean="0"/>
            <a:t> </a:t>
          </a:r>
          <a:r>
            <a:rPr lang="en-US" sz="2000" kern="1200" dirty="0" err="1" smtClean="0"/>
            <a:t>কম্পিউটার</a:t>
          </a:r>
          <a:r>
            <a:rPr lang="en-US" sz="2000" kern="1200" dirty="0" smtClean="0"/>
            <a:t> </a:t>
          </a:r>
          <a:r>
            <a:rPr lang="en-US" sz="2000" kern="1200" dirty="0" err="1" smtClean="0"/>
            <a:t>আবিষ্কার</a:t>
          </a:r>
          <a:r>
            <a:rPr lang="en-US" sz="2000" kern="1200" dirty="0" smtClean="0"/>
            <a:t> </a:t>
          </a:r>
          <a:r>
            <a:rPr lang="en-US" sz="2000" kern="1200" dirty="0" err="1" smtClean="0"/>
            <a:t>করেন</a:t>
          </a:r>
          <a:r>
            <a:rPr lang="en-US" sz="2000" kern="1200" dirty="0" smtClean="0"/>
            <a:t>।</a:t>
          </a:r>
          <a:endParaRPr lang="en-US" sz="2000" kern="1200" dirty="0"/>
        </a:p>
      </dsp:txBody>
      <dsp:txXfrm>
        <a:off x="79161" y="79161"/>
        <a:ext cx="6146684" cy="1463297"/>
      </dsp:txXfrm>
    </dsp:sp>
    <dsp:sp modelId="{F0761FAB-BEB4-4FF4-8E0A-E49D5950B985}">
      <dsp:nvSpPr>
        <dsp:cNvPr id="0" name=""/>
        <dsp:cNvSpPr/>
      </dsp:nvSpPr>
      <dsp:spPr>
        <a:xfrm>
          <a:off x="0" y="1732782"/>
          <a:ext cx="6305006" cy="16216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smtClean="0"/>
            <a:t>এডস্যাক</a:t>
          </a:r>
          <a:r>
            <a:rPr lang="en-US" sz="2000" kern="1200" dirty="0" smtClean="0"/>
            <a:t> </a:t>
          </a:r>
          <a:r>
            <a:rPr lang="en-US" sz="2000" kern="1200" dirty="0" err="1" smtClean="0"/>
            <a:t>কথাটির</a:t>
          </a:r>
          <a:r>
            <a:rPr lang="en-US" sz="2000" kern="1200" dirty="0" smtClean="0"/>
            <a:t> </a:t>
          </a:r>
          <a:r>
            <a:rPr lang="en-US" sz="2000" kern="1200" dirty="0" err="1" smtClean="0"/>
            <a:t>সম্পূর্ণ</a:t>
          </a:r>
          <a:r>
            <a:rPr lang="en-US" sz="2000" kern="1200" dirty="0" smtClean="0"/>
            <a:t> </a:t>
          </a:r>
          <a:r>
            <a:rPr lang="en-US" sz="2000" kern="1200" dirty="0" err="1" smtClean="0"/>
            <a:t>অর্থ</a:t>
          </a:r>
          <a:r>
            <a:rPr lang="en-US" sz="2000" kern="1200" dirty="0" smtClean="0"/>
            <a:t> </a:t>
          </a:r>
          <a:r>
            <a:rPr lang="en-US" sz="2000" kern="1200" dirty="0" err="1" smtClean="0"/>
            <a:t>হল</a:t>
          </a:r>
          <a:r>
            <a:rPr lang="en-US" sz="2000" kern="1200" dirty="0" smtClean="0"/>
            <a:t> </a:t>
          </a:r>
          <a:r>
            <a:rPr lang="en-US" sz="2000" kern="1200" dirty="0" err="1" smtClean="0"/>
            <a:t>ইলেকট্রনিক</a:t>
          </a:r>
          <a:r>
            <a:rPr lang="en-US" sz="2000" kern="1200" dirty="0" smtClean="0"/>
            <a:t> </a:t>
          </a:r>
          <a:r>
            <a:rPr lang="en-US" sz="2000" kern="1200" dirty="0" err="1" smtClean="0"/>
            <a:t>ডিলে</a:t>
          </a:r>
          <a:r>
            <a:rPr lang="en-US" sz="2000" kern="1200" dirty="0" smtClean="0"/>
            <a:t> </a:t>
          </a:r>
          <a:r>
            <a:rPr lang="en-US" sz="2000" kern="1200" dirty="0" err="1" smtClean="0"/>
            <a:t>স্টোরেজ</a:t>
          </a:r>
          <a:r>
            <a:rPr lang="en-US" sz="2000" kern="1200" dirty="0" smtClean="0"/>
            <a:t> </a:t>
          </a:r>
          <a:r>
            <a:rPr lang="en-US" sz="2000" kern="1200" dirty="0" err="1" smtClean="0"/>
            <a:t>অটোমেটিক</a:t>
          </a:r>
          <a:r>
            <a:rPr lang="en-US" sz="2000" kern="1200" dirty="0" smtClean="0"/>
            <a:t> </a:t>
          </a:r>
          <a:r>
            <a:rPr lang="en-US" sz="2000" kern="1200" dirty="0" err="1" smtClean="0"/>
            <a:t>ক্যালকুলেটর</a:t>
          </a:r>
          <a:r>
            <a:rPr lang="en-US" sz="2000" kern="1200" dirty="0" smtClean="0"/>
            <a:t> (Electronic Delay Storage Automatic Calculator) </a:t>
          </a:r>
          <a:endParaRPr lang="en-US" sz="2000" kern="1200" dirty="0"/>
        </a:p>
      </dsp:txBody>
      <dsp:txXfrm>
        <a:off x="79161" y="1811943"/>
        <a:ext cx="6146684" cy="1463297"/>
      </dsp:txXfrm>
    </dsp:sp>
    <dsp:sp modelId="{F66ABE6F-EE75-407B-BD60-24FBDE7E0294}">
      <dsp:nvSpPr>
        <dsp:cNvPr id="0" name=""/>
        <dsp:cNvSpPr/>
      </dsp:nvSpPr>
      <dsp:spPr>
        <a:xfrm>
          <a:off x="0" y="3414882"/>
          <a:ext cx="6305006" cy="15972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smtClean="0"/>
            <a:t>এডস্যাক</a:t>
          </a:r>
          <a:r>
            <a:rPr lang="en-US" sz="2000" kern="1200" dirty="0" smtClean="0"/>
            <a:t> </a:t>
          </a:r>
          <a:r>
            <a:rPr lang="en-US" sz="2000" kern="1200" dirty="0" err="1" smtClean="0"/>
            <a:t>ছিল</a:t>
          </a:r>
          <a:r>
            <a:rPr lang="en-US" sz="2000" kern="1200" dirty="0" smtClean="0"/>
            <a:t> </a:t>
          </a:r>
          <a:r>
            <a:rPr lang="en-US" sz="2000" kern="1200" dirty="0" err="1" smtClean="0"/>
            <a:t>দ্বিতীয়</a:t>
          </a:r>
          <a:r>
            <a:rPr lang="en-US" sz="2000" kern="1200" dirty="0" smtClean="0"/>
            <a:t> </a:t>
          </a:r>
          <a:r>
            <a:rPr lang="en-US" sz="2000" kern="1200" dirty="0" err="1" smtClean="0"/>
            <a:t>ডিজিটাল</a:t>
          </a:r>
          <a:r>
            <a:rPr lang="en-US" sz="2000" kern="1200" dirty="0" smtClean="0"/>
            <a:t> Store Program  </a:t>
          </a:r>
          <a:r>
            <a:rPr lang="en-US" sz="2000" kern="1200" dirty="0" err="1" smtClean="0"/>
            <a:t>ভিত্তিক</a:t>
          </a:r>
          <a:r>
            <a:rPr lang="en-US" sz="2000" kern="1200" dirty="0" smtClean="0"/>
            <a:t> </a:t>
          </a:r>
          <a:r>
            <a:rPr lang="en-US" sz="2000" kern="1200" dirty="0" err="1" smtClean="0"/>
            <a:t>কম্পিউটার</a:t>
          </a:r>
          <a:r>
            <a:rPr lang="en-US" sz="2000" kern="1200" dirty="0" smtClean="0"/>
            <a:t> </a:t>
          </a:r>
          <a:r>
            <a:rPr lang="en-US" sz="2000" kern="1200" dirty="0" err="1" smtClean="0"/>
            <a:t>নিয়মিত</a:t>
          </a:r>
          <a:r>
            <a:rPr lang="en-US" sz="2000" kern="1200" dirty="0" smtClean="0"/>
            <a:t> </a:t>
          </a:r>
          <a:r>
            <a:rPr lang="en-US" sz="2000" kern="1200" dirty="0" err="1" smtClean="0"/>
            <a:t>পরিষেবা</a:t>
          </a:r>
          <a:r>
            <a:rPr lang="en-US" sz="2000" kern="1200" dirty="0" smtClean="0"/>
            <a:t> </a:t>
          </a:r>
          <a:r>
            <a:rPr lang="en-US" sz="2000" kern="1200" dirty="0" err="1" smtClean="0"/>
            <a:t>প্রদান</a:t>
          </a:r>
          <a:r>
            <a:rPr lang="en-US" sz="2000" kern="1200" dirty="0" smtClean="0"/>
            <a:t> </a:t>
          </a:r>
          <a:r>
            <a:rPr lang="en-US" sz="2000" kern="1200" dirty="0" err="1" smtClean="0"/>
            <a:t>করত</a:t>
          </a:r>
          <a:r>
            <a:rPr lang="en-US" sz="2000" kern="1200" dirty="0" smtClean="0"/>
            <a:t>। </a:t>
          </a:r>
          <a:r>
            <a:rPr lang="en-US" sz="2000" kern="1200" dirty="0" err="1" smtClean="0"/>
            <a:t>এই</a:t>
          </a:r>
          <a:r>
            <a:rPr lang="en-US" sz="2000" kern="1200" dirty="0" smtClean="0"/>
            <a:t> </a:t>
          </a:r>
          <a:r>
            <a:rPr lang="en-US" sz="2000" kern="1200" dirty="0" err="1" smtClean="0"/>
            <a:t>কম্পিউটার</a:t>
          </a:r>
          <a:r>
            <a:rPr lang="en-US" sz="2000" kern="1200" dirty="0" smtClean="0"/>
            <a:t> </a:t>
          </a:r>
          <a:r>
            <a:rPr lang="en-US" sz="2000" kern="1200" dirty="0" err="1" smtClean="0"/>
            <a:t>তৈরির</a:t>
          </a:r>
          <a:r>
            <a:rPr lang="en-US" sz="2000" kern="1200" dirty="0" smtClean="0"/>
            <a:t> </a:t>
          </a:r>
          <a:r>
            <a:rPr lang="en-US" sz="2000" kern="1200" dirty="0" err="1" smtClean="0"/>
            <a:t>কাজ</a:t>
          </a:r>
          <a:r>
            <a:rPr lang="en-US" sz="2000" kern="1200" dirty="0" smtClean="0"/>
            <a:t> </a:t>
          </a:r>
          <a:r>
            <a:rPr lang="en-US" sz="2000" kern="1200" dirty="0" err="1" smtClean="0"/>
            <a:t>শুরু</a:t>
          </a:r>
          <a:r>
            <a:rPr lang="en-US" sz="2000" kern="1200" dirty="0" smtClean="0"/>
            <a:t> </a:t>
          </a:r>
          <a:r>
            <a:rPr lang="en-US" sz="2000" kern="1200" dirty="0" err="1" smtClean="0"/>
            <a:t>হয়ে</a:t>
          </a:r>
          <a:r>
            <a:rPr lang="en-US" sz="2000" kern="1200" dirty="0" smtClean="0"/>
            <a:t> </a:t>
          </a:r>
          <a:r>
            <a:rPr lang="en-US" sz="2000" kern="1200" dirty="0" err="1" smtClean="0"/>
            <a:t>ছিল</a:t>
          </a:r>
          <a:r>
            <a:rPr lang="en-US" sz="2000" kern="1200" dirty="0" smtClean="0"/>
            <a:t> 1946 </a:t>
          </a:r>
          <a:r>
            <a:rPr lang="en-US" sz="2000" kern="1200" dirty="0" err="1" smtClean="0"/>
            <a:t>খ্রীস্টাব্দে</a:t>
          </a:r>
          <a:r>
            <a:rPr lang="en-US" sz="2000" kern="1200" dirty="0" smtClean="0"/>
            <a:t> </a:t>
          </a:r>
          <a:r>
            <a:rPr lang="en-US" sz="2000" kern="1200" dirty="0" err="1" smtClean="0"/>
            <a:t>শেষে</a:t>
          </a:r>
          <a:r>
            <a:rPr lang="en-US" sz="2000" kern="1200" dirty="0" smtClean="0"/>
            <a:t> </a:t>
          </a:r>
          <a:r>
            <a:rPr lang="en-US" sz="2000" kern="1200" dirty="0" err="1" smtClean="0"/>
            <a:t>দিকে</a:t>
          </a:r>
          <a:r>
            <a:rPr lang="en-US" sz="2000" kern="1200" dirty="0" smtClean="0"/>
            <a:t> </a:t>
          </a:r>
          <a:r>
            <a:rPr lang="en-US" sz="2000" kern="1200" dirty="0" err="1" smtClean="0"/>
            <a:t>যা</a:t>
          </a:r>
          <a:r>
            <a:rPr lang="en-US" sz="2000" kern="1200" dirty="0" smtClean="0"/>
            <a:t> </a:t>
          </a:r>
          <a:r>
            <a:rPr lang="en-US" sz="2000" kern="1200" dirty="0" err="1" smtClean="0"/>
            <a:t>শেষ</a:t>
          </a:r>
          <a:r>
            <a:rPr lang="en-US" sz="2000" kern="1200" dirty="0" smtClean="0"/>
            <a:t> </a:t>
          </a:r>
          <a:r>
            <a:rPr lang="en-US" sz="2000" kern="1200" dirty="0" err="1" smtClean="0"/>
            <a:t>হয়</a:t>
          </a:r>
          <a:r>
            <a:rPr lang="en-US" sz="2000" kern="1200" dirty="0" smtClean="0"/>
            <a:t> 1949 </a:t>
          </a:r>
          <a:r>
            <a:rPr lang="en-US" sz="2000" kern="1200" dirty="0" err="1" smtClean="0"/>
            <a:t>খ্রীস্টাব্দে</a:t>
          </a:r>
          <a:r>
            <a:rPr lang="en-US" sz="2000" kern="1200" dirty="0" smtClean="0"/>
            <a:t> |</a:t>
          </a:r>
          <a:endParaRPr lang="en-US" sz="2000" kern="1200" dirty="0"/>
        </a:p>
      </dsp:txBody>
      <dsp:txXfrm>
        <a:off x="77974" y="3492856"/>
        <a:ext cx="6149058" cy="14413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D45B4-7BDB-4F71-A434-32C220E9A630}">
      <dsp:nvSpPr>
        <dsp:cNvPr id="0" name=""/>
        <dsp:cNvSpPr/>
      </dsp:nvSpPr>
      <dsp:spPr>
        <a:xfrm>
          <a:off x="0" y="184887"/>
          <a:ext cx="8630194" cy="1918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smtClean="0">
              <a:solidFill>
                <a:srgbClr val="FF0000"/>
              </a:solidFill>
            </a:rPr>
            <a:t>উইনিভ্যাক</a:t>
          </a:r>
          <a:r>
            <a:rPr lang="en-US" sz="2000" b="1" i="1" kern="1200" smtClean="0">
              <a:solidFill>
                <a:srgbClr val="FF0000"/>
              </a:solidFill>
            </a:rPr>
            <a:t> : </a:t>
          </a:r>
          <a:r>
            <a:rPr lang="en-US" sz="2000" kern="1200" smtClean="0">
              <a:solidFill>
                <a:srgbClr val="FF0000"/>
              </a:solidFill>
            </a:rPr>
            <a:t>জন ম্যাকলি (John Mauchly) ও প্রেসপার একার্ট (J Presper Eckert) 1951 খ্রীস্টাব্দে UNIVAC – I (Universal Automatic Computer) কম্পিউটারটি আবিষ্কার করেন। এই যন্ত্রটি মার্কিন যুক্তরাষ্টে জনগণনার কাজে ব্যবহৃত হয়। UNIVAC – I প্রথম ইলেক্ট্রনিক ডিজিটাল কম্পিউটার হিসাবে পরিগণিত হয়। পর্বতীকালে বাণিজ্যিক ও প্রশাসনিক কাজে এই কম্পিউটার ব্যবহার করা হয়।</a:t>
          </a:r>
          <a:endParaRPr lang="en-US" sz="2000" kern="1200">
            <a:solidFill>
              <a:srgbClr val="FF0000"/>
            </a:solidFill>
          </a:endParaRPr>
        </a:p>
      </dsp:txBody>
      <dsp:txXfrm>
        <a:off x="93668" y="278555"/>
        <a:ext cx="8442858" cy="17314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12000-AE81-4FD3-84AE-DA33589AC753}">
      <dsp:nvSpPr>
        <dsp:cNvPr id="0" name=""/>
        <dsp:cNvSpPr/>
      </dsp:nvSpPr>
      <dsp:spPr>
        <a:xfrm>
          <a:off x="0" y="22679"/>
          <a:ext cx="6997337"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err="1" smtClean="0">
              <a:solidFill>
                <a:srgbClr val="FF0000"/>
              </a:solidFill>
            </a:rPr>
            <a:t>এডভ্যাক</a:t>
          </a:r>
          <a:r>
            <a:rPr lang="en-US" sz="2200" b="1" kern="1200" dirty="0" smtClean="0">
              <a:solidFill>
                <a:srgbClr val="FF0000"/>
              </a:solidFill>
            </a:rPr>
            <a:t> (EDVAC): </a:t>
          </a:r>
          <a:r>
            <a:rPr lang="en-US" sz="2200" kern="1200" dirty="0" smtClean="0">
              <a:solidFill>
                <a:srgbClr val="FF0000"/>
              </a:solidFill>
            </a:rPr>
            <a:t>1940 </a:t>
          </a:r>
          <a:r>
            <a:rPr lang="en-US" sz="2200" kern="1200" dirty="0" err="1" smtClean="0">
              <a:solidFill>
                <a:srgbClr val="FF0000"/>
              </a:solidFill>
            </a:rPr>
            <a:t>খ্রীস্টাব্দে</a:t>
          </a:r>
          <a:r>
            <a:rPr lang="en-US" sz="2200" kern="1200" dirty="0" smtClean="0">
              <a:solidFill>
                <a:srgbClr val="FF0000"/>
              </a:solidFill>
            </a:rPr>
            <a:t> </a:t>
          </a:r>
          <a:r>
            <a:rPr lang="en-US" sz="2200" kern="1200" dirty="0" err="1" smtClean="0">
              <a:solidFill>
                <a:srgbClr val="FF0000"/>
              </a:solidFill>
            </a:rPr>
            <a:t>মধ্যেভাগে</a:t>
          </a:r>
          <a:r>
            <a:rPr lang="en-US" sz="2200" kern="1200" dirty="0" smtClean="0">
              <a:solidFill>
                <a:srgbClr val="FF0000"/>
              </a:solidFill>
            </a:rPr>
            <a:t> </a:t>
          </a:r>
          <a:r>
            <a:rPr lang="en-US" sz="2200" kern="1200" dirty="0" err="1" smtClean="0">
              <a:solidFill>
                <a:srgbClr val="FF0000"/>
              </a:solidFill>
            </a:rPr>
            <a:t>জন</a:t>
          </a:r>
          <a:r>
            <a:rPr lang="en-US" sz="2200" kern="1200" dirty="0" smtClean="0">
              <a:solidFill>
                <a:srgbClr val="FF0000"/>
              </a:solidFill>
            </a:rPr>
            <a:t> </a:t>
          </a:r>
          <a:r>
            <a:rPr lang="en-US" sz="2200" kern="1200" dirty="0" err="1" smtClean="0">
              <a:solidFill>
                <a:srgbClr val="FF0000"/>
              </a:solidFill>
            </a:rPr>
            <a:t>ভন</a:t>
          </a:r>
          <a:r>
            <a:rPr lang="en-US" sz="2200" kern="1200" dirty="0" smtClean="0">
              <a:solidFill>
                <a:srgbClr val="FF0000"/>
              </a:solidFill>
            </a:rPr>
            <a:t> </a:t>
          </a:r>
          <a:r>
            <a:rPr lang="en-US" sz="2200" kern="1200" dirty="0" err="1" smtClean="0">
              <a:solidFill>
                <a:srgbClr val="FF0000"/>
              </a:solidFill>
            </a:rPr>
            <a:t>নিউমেন</a:t>
          </a:r>
          <a:r>
            <a:rPr lang="en-US" sz="2200" kern="1200" dirty="0" smtClean="0">
              <a:solidFill>
                <a:srgbClr val="FF0000"/>
              </a:solidFill>
            </a:rPr>
            <a:t>(John Von Newman) </a:t>
          </a:r>
          <a:r>
            <a:rPr lang="en-US" sz="2200" kern="1200" dirty="0" err="1" smtClean="0">
              <a:solidFill>
                <a:srgbClr val="FF0000"/>
              </a:solidFill>
            </a:rPr>
            <a:t>নামক</a:t>
          </a:r>
          <a:r>
            <a:rPr lang="en-US" sz="2200" kern="1200" dirty="0" smtClean="0">
              <a:solidFill>
                <a:srgbClr val="FF0000"/>
              </a:solidFill>
            </a:rPr>
            <a:t> </a:t>
          </a:r>
          <a:r>
            <a:rPr lang="en-US" sz="2200" kern="1200" dirty="0" err="1" smtClean="0">
              <a:solidFill>
                <a:srgbClr val="FF0000"/>
              </a:solidFill>
            </a:rPr>
            <a:t>বিখ্যাত</a:t>
          </a:r>
          <a:r>
            <a:rPr lang="en-US" sz="2200" kern="1200" dirty="0" smtClean="0">
              <a:solidFill>
                <a:srgbClr val="FF0000"/>
              </a:solidFill>
            </a:rPr>
            <a:t> </a:t>
          </a:r>
          <a:r>
            <a:rPr lang="en-US" sz="2200" kern="1200" dirty="0" err="1" smtClean="0">
              <a:solidFill>
                <a:srgbClr val="FF0000"/>
              </a:solidFill>
            </a:rPr>
            <a:t>গণিতবিদ</a:t>
          </a:r>
          <a:r>
            <a:rPr lang="en-US" sz="2200" kern="1200" dirty="0" smtClean="0">
              <a:solidFill>
                <a:srgbClr val="FF0000"/>
              </a:solidFill>
            </a:rPr>
            <a:t> </a:t>
          </a:r>
          <a:r>
            <a:rPr lang="en-US" sz="2200" kern="1200" dirty="0" err="1" smtClean="0">
              <a:solidFill>
                <a:srgbClr val="FF0000"/>
              </a:solidFill>
            </a:rPr>
            <a:t>একটি</a:t>
          </a:r>
          <a:r>
            <a:rPr lang="en-US" sz="2200" kern="1200" dirty="0" smtClean="0">
              <a:solidFill>
                <a:srgbClr val="FF0000"/>
              </a:solidFill>
            </a:rPr>
            <a:t> </a:t>
          </a:r>
          <a:r>
            <a:rPr lang="en-US" sz="2200" kern="1200" dirty="0" err="1" smtClean="0">
              <a:solidFill>
                <a:srgbClr val="FF0000"/>
              </a:solidFill>
            </a:rPr>
            <a:t>গ্রন্থে</a:t>
          </a:r>
          <a:r>
            <a:rPr lang="en-US" sz="2200" kern="1200" dirty="0" smtClean="0">
              <a:solidFill>
                <a:srgbClr val="FF0000"/>
              </a:solidFill>
            </a:rPr>
            <a:t> </a:t>
          </a:r>
          <a:r>
            <a:rPr lang="en-US" sz="2200" kern="1200" dirty="0" err="1" smtClean="0">
              <a:solidFill>
                <a:srgbClr val="FF0000"/>
              </a:solidFill>
            </a:rPr>
            <a:t>বলেছিলেন</a:t>
          </a:r>
          <a:r>
            <a:rPr lang="en-US" sz="2200" kern="1200" dirty="0" smtClean="0">
              <a:solidFill>
                <a:srgbClr val="FF0000"/>
              </a:solidFill>
            </a:rPr>
            <a:t> </a:t>
          </a:r>
          <a:r>
            <a:rPr lang="en-US" sz="2200" kern="1200" dirty="0" err="1" smtClean="0">
              <a:solidFill>
                <a:srgbClr val="FF0000"/>
              </a:solidFill>
            </a:rPr>
            <a:t>যে</a:t>
          </a:r>
          <a:r>
            <a:rPr lang="en-US" sz="2200" kern="1200" dirty="0" smtClean="0">
              <a:solidFill>
                <a:srgbClr val="FF0000"/>
              </a:solidFill>
            </a:rPr>
            <a:t> –</a:t>
          </a:r>
          <a:endParaRPr lang="en-US" sz="2200" kern="1200" dirty="0">
            <a:solidFill>
              <a:srgbClr val="FF0000"/>
            </a:solidFill>
          </a:endParaRPr>
        </a:p>
      </dsp:txBody>
      <dsp:txXfrm>
        <a:off x="64083" y="86762"/>
        <a:ext cx="6869171" cy="1184574"/>
      </dsp:txXfrm>
    </dsp:sp>
    <dsp:sp modelId="{9F492247-A869-408E-ABB9-8B4DC30B2B87}">
      <dsp:nvSpPr>
        <dsp:cNvPr id="0" name=""/>
        <dsp:cNvSpPr/>
      </dsp:nvSpPr>
      <dsp:spPr>
        <a:xfrm>
          <a:off x="0" y="1398779"/>
          <a:ext cx="6997337"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rgbClr val="FF0000"/>
              </a:solidFill>
            </a:rPr>
            <a:t>” বাইনারি সংখ্যা পদ্ধতি ব্যবহার করে স্মৃতি ব্যবস্থা সম্পূর্ণ কম্পিউটার তৈরি সম্ভব “। </a:t>
          </a:r>
          <a:endParaRPr lang="en-US" sz="2200" kern="1200">
            <a:solidFill>
              <a:srgbClr val="FF0000"/>
            </a:solidFill>
          </a:endParaRPr>
        </a:p>
      </dsp:txBody>
      <dsp:txXfrm>
        <a:off x="64083" y="1462862"/>
        <a:ext cx="6869171" cy="1184574"/>
      </dsp:txXfrm>
    </dsp:sp>
    <dsp:sp modelId="{706DD056-FF6F-4277-BEE7-74FC7E4B5DB8}">
      <dsp:nvSpPr>
        <dsp:cNvPr id="0" name=""/>
        <dsp:cNvSpPr/>
      </dsp:nvSpPr>
      <dsp:spPr>
        <a:xfrm>
          <a:off x="0" y="2774880"/>
          <a:ext cx="6997337"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rgbClr val="FF0000"/>
              </a:solidFill>
            </a:rPr>
            <a:t>EDVAC </a:t>
          </a:r>
          <a:r>
            <a:rPr lang="en-US" sz="2200" kern="1200" dirty="0" err="1" smtClean="0">
              <a:solidFill>
                <a:srgbClr val="FF0000"/>
              </a:solidFill>
            </a:rPr>
            <a:t>কথাটির</a:t>
          </a:r>
          <a:r>
            <a:rPr lang="en-US" sz="2200" kern="1200" dirty="0" smtClean="0">
              <a:solidFill>
                <a:srgbClr val="FF0000"/>
              </a:solidFill>
            </a:rPr>
            <a:t> </a:t>
          </a:r>
          <a:r>
            <a:rPr lang="en-US" sz="2200" kern="1200" dirty="0" err="1" smtClean="0">
              <a:solidFill>
                <a:srgbClr val="FF0000"/>
              </a:solidFill>
            </a:rPr>
            <a:t>সম্পূর্ণ</a:t>
          </a:r>
          <a:r>
            <a:rPr lang="en-US" sz="2200" kern="1200" dirty="0" smtClean="0">
              <a:solidFill>
                <a:srgbClr val="FF0000"/>
              </a:solidFill>
            </a:rPr>
            <a:t> </a:t>
          </a:r>
          <a:r>
            <a:rPr lang="en-US" sz="2200" kern="1200" dirty="0" err="1" smtClean="0">
              <a:solidFill>
                <a:srgbClr val="FF0000"/>
              </a:solidFill>
            </a:rPr>
            <a:t>অর্থ</a:t>
          </a:r>
          <a:r>
            <a:rPr lang="en-US" sz="2200" kern="1200" dirty="0" smtClean="0">
              <a:solidFill>
                <a:srgbClr val="FF0000"/>
              </a:solidFill>
            </a:rPr>
            <a:t> </a:t>
          </a:r>
          <a:r>
            <a:rPr lang="en-US" sz="2200" kern="1200" dirty="0" err="1" smtClean="0">
              <a:solidFill>
                <a:srgbClr val="FF0000"/>
              </a:solidFill>
            </a:rPr>
            <a:t>হল</a:t>
          </a:r>
          <a:r>
            <a:rPr lang="en-US" sz="2200" kern="1200" dirty="0" smtClean="0">
              <a:solidFill>
                <a:srgbClr val="FF0000"/>
              </a:solidFill>
            </a:rPr>
            <a:t> </a:t>
          </a:r>
          <a:r>
            <a:rPr lang="en-US" sz="2200" kern="1200" dirty="0" err="1" smtClean="0">
              <a:solidFill>
                <a:srgbClr val="FF0000"/>
              </a:solidFill>
            </a:rPr>
            <a:t>ইলেকট্রনিক</a:t>
          </a:r>
          <a:r>
            <a:rPr lang="en-US" sz="2200" kern="1200" dirty="0" smtClean="0">
              <a:solidFill>
                <a:srgbClr val="FF0000"/>
              </a:solidFill>
            </a:rPr>
            <a:t> </a:t>
          </a:r>
          <a:r>
            <a:rPr lang="en-US" sz="2200" kern="1200" dirty="0" err="1" smtClean="0">
              <a:solidFill>
                <a:srgbClr val="FF0000"/>
              </a:solidFill>
            </a:rPr>
            <a:t>ডিসক্রিট</a:t>
          </a:r>
          <a:r>
            <a:rPr lang="en-US" sz="2200" kern="1200" dirty="0" smtClean="0">
              <a:solidFill>
                <a:srgbClr val="FF0000"/>
              </a:solidFill>
            </a:rPr>
            <a:t> </a:t>
          </a:r>
          <a:r>
            <a:rPr lang="en-US" sz="2200" kern="1200" dirty="0" err="1" smtClean="0">
              <a:solidFill>
                <a:srgbClr val="FF0000"/>
              </a:solidFill>
            </a:rPr>
            <a:t>ভেরিয়েবল</a:t>
          </a:r>
          <a:r>
            <a:rPr lang="en-US" sz="2200" kern="1200" dirty="0" smtClean="0">
              <a:solidFill>
                <a:srgbClr val="FF0000"/>
              </a:solidFill>
            </a:rPr>
            <a:t> </a:t>
          </a:r>
          <a:r>
            <a:rPr lang="en-US" sz="2200" kern="1200" dirty="0" err="1" smtClean="0">
              <a:solidFill>
                <a:srgbClr val="FF0000"/>
              </a:solidFill>
            </a:rPr>
            <a:t>অটোমেটিক</a:t>
          </a:r>
          <a:r>
            <a:rPr lang="en-US" sz="2200" kern="1200" dirty="0" smtClean="0">
              <a:solidFill>
                <a:srgbClr val="FF0000"/>
              </a:solidFill>
            </a:rPr>
            <a:t> </a:t>
          </a:r>
          <a:r>
            <a:rPr lang="en-US" sz="2200" kern="1200" dirty="0" err="1" smtClean="0">
              <a:solidFill>
                <a:srgbClr val="FF0000"/>
              </a:solidFill>
            </a:rPr>
            <a:t>কম্পিউটার</a:t>
          </a:r>
          <a:r>
            <a:rPr lang="en-US" sz="2200" kern="1200" dirty="0" smtClean="0">
              <a:solidFill>
                <a:srgbClr val="FF0000"/>
              </a:solidFill>
            </a:rPr>
            <a:t> (Electronic Discrete Variable Automatic Computer) ।</a:t>
          </a:r>
          <a:endParaRPr lang="en-US" sz="2200" kern="1200" dirty="0">
            <a:solidFill>
              <a:srgbClr val="FF0000"/>
            </a:solidFill>
          </a:endParaRPr>
        </a:p>
      </dsp:txBody>
      <dsp:txXfrm>
        <a:off x="64083" y="2838963"/>
        <a:ext cx="6869171" cy="1184574"/>
      </dsp:txXfrm>
    </dsp:sp>
    <dsp:sp modelId="{386A735C-7DF0-4543-8210-E447AAEC3244}">
      <dsp:nvSpPr>
        <dsp:cNvPr id="0" name=""/>
        <dsp:cNvSpPr/>
      </dsp:nvSpPr>
      <dsp:spPr>
        <a:xfrm>
          <a:off x="0" y="4150980"/>
          <a:ext cx="6997337"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rgbClr val="FF0000"/>
              </a:solidFill>
            </a:rPr>
            <a:t>তাঁর প্রস্তাবিত ধারণা অনুযায়ী সর্বপ্রথম এই কম্পিউটারে বাইনারি সংখ্যা (0,1) ব্যবহার করে কম্পিউটারে কোনো প্রোগ্রামকে সঞ্চিত রাখার প্রচলন শুরু হয়।</a:t>
          </a:r>
          <a:endParaRPr lang="en-US" sz="2200" kern="1200">
            <a:solidFill>
              <a:srgbClr val="FF0000"/>
            </a:solidFill>
          </a:endParaRPr>
        </a:p>
      </dsp:txBody>
      <dsp:txXfrm>
        <a:off x="64083" y="4215063"/>
        <a:ext cx="6869171" cy="11845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A81BA-B61A-44B5-BC44-46355F3E9EF0}">
      <dsp:nvSpPr>
        <dsp:cNvPr id="0" name=""/>
        <dsp:cNvSpPr/>
      </dsp:nvSpPr>
      <dsp:spPr>
        <a:xfrm>
          <a:off x="0" y="37886"/>
          <a:ext cx="7027276" cy="637938"/>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as-IN" sz="3200" kern="1200" dirty="0" smtClean="0"/>
            <a:t>কম্পিউটারের শ্রেণীভাগ</a:t>
          </a:r>
          <a:endParaRPr lang="en-US" sz="3200" kern="1200" dirty="0"/>
        </a:p>
      </dsp:txBody>
      <dsp:txXfrm>
        <a:off x="31142" y="69028"/>
        <a:ext cx="6964992" cy="5756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69A11-6872-4667-BCC7-6E18ACDE7768}">
      <dsp:nvSpPr>
        <dsp:cNvPr id="0" name=""/>
        <dsp:cNvSpPr/>
      </dsp:nvSpPr>
      <dsp:spPr>
        <a:xfrm>
          <a:off x="0" y="3756989"/>
          <a:ext cx="6096000" cy="82193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as-IN" sz="1800" kern="1200" smtClean="0"/>
            <a:t>সুপার কম্পিউটার</a:t>
          </a:r>
          <a:endParaRPr lang="en-US" sz="1800" kern="1200"/>
        </a:p>
      </dsp:txBody>
      <dsp:txXfrm>
        <a:off x="0" y="3756989"/>
        <a:ext cx="6096000" cy="821937"/>
      </dsp:txXfrm>
    </dsp:sp>
    <dsp:sp modelId="{E6D9ADCB-12B9-4331-9608-6359AF18AAC0}">
      <dsp:nvSpPr>
        <dsp:cNvPr id="0" name=""/>
        <dsp:cNvSpPr/>
      </dsp:nvSpPr>
      <dsp:spPr>
        <a:xfrm rot="10800000">
          <a:off x="0" y="2505178"/>
          <a:ext cx="6096000" cy="1264139"/>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as-IN" sz="1800" kern="1200" dirty="0" smtClean="0"/>
            <a:t>হাইব্রিড কম্পিউটার                                •  ল্যাপটপ</a:t>
          </a:r>
          <a:endParaRPr lang="en-US" sz="1800" kern="1200" dirty="0"/>
        </a:p>
      </dsp:txBody>
      <dsp:txXfrm rot="10800000">
        <a:off x="0" y="2505178"/>
        <a:ext cx="6096000" cy="821400"/>
      </dsp:txXfrm>
    </dsp:sp>
    <dsp:sp modelId="{6FC0A4B3-2DA0-44DC-9209-F07CBFC6EF60}">
      <dsp:nvSpPr>
        <dsp:cNvPr id="0" name=""/>
        <dsp:cNvSpPr/>
      </dsp:nvSpPr>
      <dsp:spPr>
        <a:xfrm rot="10800000">
          <a:off x="0" y="1253367"/>
          <a:ext cx="6096000" cy="1264139"/>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as-IN" sz="1800" kern="1200" dirty="0" smtClean="0"/>
            <a:t>ডিজিটাল কম্পিউটার                              • মাইক্রো কম্পিউটার</a:t>
          </a:r>
          <a:endParaRPr lang="en-US" sz="1800" kern="1200" dirty="0"/>
        </a:p>
      </dsp:txBody>
      <dsp:txXfrm rot="10800000">
        <a:off x="0" y="1253367"/>
        <a:ext cx="6096000" cy="821400"/>
      </dsp:txXfrm>
    </dsp:sp>
    <dsp:sp modelId="{A8DD6F13-C519-4478-B196-FB540C43C7EA}">
      <dsp:nvSpPr>
        <dsp:cNvPr id="0" name=""/>
        <dsp:cNvSpPr/>
      </dsp:nvSpPr>
      <dsp:spPr>
        <a:xfrm rot="10800000">
          <a:off x="0" y="1557"/>
          <a:ext cx="6096000" cy="1264139"/>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as-IN" sz="1800" kern="1200" dirty="0" smtClean="0"/>
            <a:t>অ্যানালগ কম্পিউটার                     • মেইন ফ্রেম কম্পিউটার</a:t>
          </a:r>
          <a:endParaRPr lang="en-US" sz="1800" kern="1200" dirty="0"/>
        </a:p>
      </dsp:txBody>
      <dsp:txXfrm rot="10800000">
        <a:off x="0" y="1557"/>
        <a:ext cx="6096000" cy="821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49A19-5E0E-498A-B623-28641E3A801E}">
      <dsp:nvSpPr>
        <dsp:cNvPr id="0" name=""/>
        <dsp:cNvSpPr/>
      </dsp:nvSpPr>
      <dsp:spPr>
        <a:xfrm>
          <a:off x="470259" y="219963"/>
          <a:ext cx="3357161" cy="2682095"/>
        </a:xfrm>
        <a:prstGeom prst="gear9">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rtl="0">
            <a:lnSpc>
              <a:spcPct val="90000"/>
            </a:lnSpc>
            <a:spcBef>
              <a:spcPct val="0"/>
            </a:spcBef>
            <a:spcAft>
              <a:spcPct val="35000"/>
            </a:spcAft>
          </a:pPr>
          <a:r>
            <a:rPr lang="en-US" sz="4600" kern="1200" dirty="0" err="1" smtClean="0">
              <a:solidFill>
                <a:srgbClr val="FF0000"/>
              </a:solidFill>
              <a:latin typeface="SutonnyMJ" pitchFamily="2" charset="0"/>
            </a:rPr>
            <a:t>cvV</a:t>
          </a:r>
          <a:r>
            <a:rPr lang="en-US" sz="4600" kern="1200" dirty="0" smtClean="0">
              <a:solidFill>
                <a:srgbClr val="FF0000"/>
              </a:solidFill>
              <a:latin typeface="SutonnyMJ" pitchFamily="2" charset="0"/>
            </a:rPr>
            <a:t> </a:t>
          </a:r>
          <a:r>
            <a:rPr lang="en-US" sz="4600" kern="1200" dirty="0" err="1" smtClean="0">
              <a:solidFill>
                <a:srgbClr val="FF0000"/>
              </a:solidFill>
              <a:latin typeface="SutonnyMJ" pitchFamily="2" charset="0"/>
            </a:rPr>
            <a:t>wk‡ivbvg</a:t>
          </a:r>
          <a:endParaRPr lang="en-US" sz="4600" kern="1200" dirty="0">
            <a:solidFill>
              <a:srgbClr val="FF0000"/>
            </a:solidFill>
            <a:latin typeface="SutonnyMJ" pitchFamily="2" charset="0"/>
          </a:endParaRPr>
        </a:p>
      </dsp:txBody>
      <dsp:txXfrm>
        <a:off x="1094744" y="848231"/>
        <a:ext cx="2108191" cy="1378652"/>
      </dsp:txXfrm>
    </dsp:sp>
    <dsp:sp modelId="{5D2EEB48-957B-44DF-9501-8B58E8A4DA9E}">
      <dsp:nvSpPr>
        <dsp:cNvPr id="0" name=""/>
        <dsp:cNvSpPr/>
      </dsp:nvSpPr>
      <dsp:spPr>
        <a:xfrm>
          <a:off x="2097240" y="280183"/>
          <a:ext cx="2112048" cy="2112048"/>
        </a:xfrm>
        <a:prstGeom prst="circularArrow">
          <a:avLst>
            <a:gd name="adj1" fmla="val 4878"/>
            <a:gd name="adj2" fmla="val 312630"/>
            <a:gd name="adj3" fmla="val 3048268"/>
            <a:gd name="adj4" fmla="val 15354941"/>
            <a:gd name="adj5" fmla="val 569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E0209-9E06-4C04-9C1D-D5C1E02C7566}">
      <dsp:nvSpPr>
        <dsp:cNvPr id="0" name=""/>
        <dsp:cNvSpPr/>
      </dsp:nvSpPr>
      <dsp:spPr>
        <a:xfrm>
          <a:off x="361840" y="0"/>
          <a:ext cx="2455816" cy="245581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47677-B941-4B2C-AF97-102837FBC28D}">
      <dsp:nvSpPr>
        <dsp:cNvPr id="0" name=""/>
        <dsp:cNvSpPr/>
      </dsp:nvSpPr>
      <dsp:spPr>
        <a:xfrm>
          <a:off x="1284077" y="258883"/>
          <a:ext cx="2207624" cy="174593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err="1" smtClean="0">
              <a:solidFill>
                <a:srgbClr val="FF0000"/>
              </a:solidFill>
              <a:latin typeface="SutonnyMJ" pitchFamily="2" charset="0"/>
            </a:rPr>
            <a:t>wkLbdj</a:t>
          </a:r>
          <a:endParaRPr lang="en-US" sz="3600" kern="1200" dirty="0">
            <a:solidFill>
              <a:srgbClr val="FF0000"/>
            </a:solidFill>
            <a:latin typeface="SutonnyMJ" pitchFamily="2" charset="0"/>
          </a:endParaRPr>
        </a:p>
      </dsp:txBody>
      <dsp:txXfrm>
        <a:off x="1369306" y="344112"/>
        <a:ext cx="2037166" cy="1575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6169E-817D-4A59-A5AA-587BC0E8F661}">
      <dsp:nvSpPr>
        <dsp:cNvPr id="0" name=""/>
        <dsp:cNvSpPr/>
      </dsp:nvSpPr>
      <dsp:spPr>
        <a:xfrm>
          <a:off x="0" y="8668"/>
          <a:ext cx="8294914"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smtClean="0">
              <a:solidFill>
                <a:srgbClr val="FF0000"/>
              </a:solidFill>
              <a:latin typeface="SutonnyMJ" pitchFamily="2" charset="0"/>
            </a:rPr>
            <a:t>1  Kw¤úDUvi m¤ú‡K© e¨vL¨v Ki‡Z cvi‡e|</a:t>
          </a:r>
          <a:endParaRPr lang="en-US" sz="3300" kern="1200">
            <a:solidFill>
              <a:srgbClr val="FF0000"/>
            </a:solidFill>
            <a:latin typeface="SutonnyMJ" pitchFamily="2" charset="0"/>
          </a:endParaRPr>
        </a:p>
      </dsp:txBody>
      <dsp:txXfrm>
        <a:off x="38874" y="47542"/>
        <a:ext cx="8217166" cy="718583"/>
      </dsp:txXfrm>
    </dsp:sp>
    <dsp:sp modelId="{50DDA87E-994C-4C98-AC7D-E329E4DADDAE}">
      <dsp:nvSpPr>
        <dsp:cNvPr id="0" name=""/>
        <dsp:cNvSpPr/>
      </dsp:nvSpPr>
      <dsp:spPr>
        <a:xfrm>
          <a:off x="0" y="900040"/>
          <a:ext cx="8294914"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smtClean="0">
              <a:solidFill>
                <a:srgbClr val="FF0000"/>
              </a:solidFill>
              <a:latin typeface="SutonnyMJ" pitchFamily="2" charset="0"/>
            </a:rPr>
            <a:t>2. Kw¤úDUvi Gi weeZ©b Av‡jvPbv Ki‡Z cvi‡e |</a:t>
          </a:r>
          <a:endParaRPr lang="en-US" sz="3300" kern="1200">
            <a:solidFill>
              <a:srgbClr val="FF0000"/>
            </a:solidFill>
            <a:latin typeface="SutonnyMJ" pitchFamily="2" charset="0"/>
          </a:endParaRPr>
        </a:p>
      </dsp:txBody>
      <dsp:txXfrm>
        <a:off x="38874" y="938914"/>
        <a:ext cx="8217166" cy="718583"/>
      </dsp:txXfrm>
    </dsp:sp>
    <dsp:sp modelId="{34BCF7CA-2575-4B77-8088-B60F9009FB64}">
      <dsp:nvSpPr>
        <dsp:cNvPr id="0" name=""/>
        <dsp:cNvSpPr/>
      </dsp:nvSpPr>
      <dsp:spPr>
        <a:xfrm>
          <a:off x="0" y="1791411"/>
          <a:ext cx="8294914"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smtClean="0">
              <a:solidFill>
                <a:srgbClr val="FF0000"/>
              </a:solidFill>
              <a:latin typeface="SutonnyMJ" pitchFamily="2" charset="0"/>
            </a:rPr>
            <a:t>3. Kw¤úDUv‡ii wewfbœ cÖR¯§ e¨vL¨v Ki‡Z cvi‡e|</a:t>
          </a:r>
          <a:endParaRPr lang="en-US" sz="3300" kern="1200">
            <a:solidFill>
              <a:srgbClr val="FF0000"/>
            </a:solidFill>
            <a:latin typeface="SutonnyMJ" pitchFamily="2" charset="0"/>
          </a:endParaRPr>
        </a:p>
      </dsp:txBody>
      <dsp:txXfrm>
        <a:off x="38874" y="1830285"/>
        <a:ext cx="8217166" cy="718583"/>
      </dsp:txXfrm>
    </dsp:sp>
    <dsp:sp modelId="{42E5C468-2D28-40DE-B3C4-5A95DCFE4826}">
      <dsp:nvSpPr>
        <dsp:cNvPr id="0" name=""/>
        <dsp:cNvSpPr/>
      </dsp:nvSpPr>
      <dsp:spPr>
        <a:xfrm>
          <a:off x="0" y="2682782"/>
          <a:ext cx="8294914"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smtClean="0">
              <a:solidFill>
                <a:srgbClr val="FF0000"/>
              </a:solidFill>
              <a:latin typeface="SutonnyMJ" pitchFamily="2" charset="0"/>
            </a:rPr>
            <a:t>4.  Kw¤úDUv‡ii †kÖbxwefvM mg¤ú©‡K Rvb‡Z cvi‡e |</a:t>
          </a:r>
          <a:endParaRPr lang="en-US" sz="3300" kern="1200">
            <a:solidFill>
              <a:srgbClr val="FF0000"/>
            </a:solidFill>
            <a:latin typeface="SutonnyMJ" pitchFamily="2" charset="0"/>
          </a:endParaRPr>
        </a:p>
      </dsp:txBody>
      <dsp:txXfrm>
        <a:off x="38874" y="2721656"/>
        <a:ext cx="8217166" cy="718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83B1B-595C-4F9F-A8CC-7062D6E7A580}">
      <dsp:nvSpPr>
        <dsp:cNvPr id="0" name=""/>
        <dsp:cNvSpPr/>
      </dsp:nvSpPr>
      <dsp:spPr>
        <a:xfrm>
          <a:off x="2928548" y="1847397"/>
          <a:ext cx="5045650" cy="166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err="1" smtClean="0"/>
            <a:t>কম্পিউটার</a:t>
          </a:r>
          <a:r>
            <a:rPr lang="en-US" sz="2400" b="1" kern="1200" dirty="0" smtClean="0"/>
            <a:t> (</a:t>
          </a:r>
          <a:r>
            <a:rPr lang="en-US" sz="2400" b="1" u="sng" kern="1200" dirty="0" err="1" smtClean="0"/>
            <a:t>ইংরেজি</a:t>
          </a:r>
          <a:r>
            <a:rPr lang="en-US" sz="2400" b="1" kern="1200" dirty="0" smtClean="0"/>
            <a:t>: Computer) </a:t>
          </a:r>
          <a:r>
            <a:rPr lang="en-US" sz="2400" b="1" kern="1200" dirty="0" err="1" smtClean="0"/>
            <a:t>হল</a:t>
          </a:r>
          <a:r>
            <a:rPr lang="en-US" sz="2400" b="1" kern="1200" dirty="0" smtClean="0"/>
            <a:t> </a:t>
          </a:r>
          <a:r>
            <a:rPr lang="en-US" sz="2400" b="1" kern="1200" dirty="0" err="1" smtClean="0"/>
            <a:t>এমন</a:t>
          </a:r>
          <a:r>
            <a:rPr lang="en-US" sz="2400" b="1" kern="1200" dirty="0" smtClean="0"/>
            <a:t> </a:t>
          </a:r>
          <a:r>
            <a:rPr lang="en-US" sz="2400" b="1" kern="1200" dirty="0" err="1" smtClean="0"/>
            <a:t>একটি</a:t>
          </a:r>
          <a:r>
            <a:rPr lang="en-US" sz="2400" b="1" kern="1200" dirty="0" smtClean="0"/>
            <a:t> </a:t>
          </a:r>
          <a:r>
            <a:rPr lang="en-US" sz="2400" b="1" kern="1200" dirty="0" err="1" smtClean="0"/>
            <a:t>গণনাকারী</a:t>
          </a:r>
          <a:r>
            <a:rPr lang="en-US" sz="2400" b="1" kern="1200" dirty="0" smtClean="0"/>
            <a:t> </a:t>
          </a:r>
          <a:r>
            <a:rPr lang="en-US" sz="2400" b="1" u="sng" kern="1200" dirty="0" err="1" smtClean="0">
              <a:hlinkClick xmlns:r="http://schemas.openxmlformats.org/officeDocument/2006/relationships" r:id="rId1"/>
            </a:rPr>
            <a:t>যন্ত্র</a:t>
          </a:r>
          <a:r>
            <a:rPr lang="en-US" sz="2400" b="1" kern="1200" dirty="0" smtClean="0"/>
            <a:t> </a:t>
          </a:r>
          <a:r>
            <a:rPr lang="en-US" sz="2400" b="1" kern="1200" dirty="0" err="1" smtClean="0"/>
            <a:t>যা</a:t>
          </a:r>
          <a:r>
            <a:rPr lang="en-US" sz="2400" b="1" kern="1200" dirty="0" smtClean="0"/>
            <a:t> </a:t>
          </a:r>
          <a:r>
            <a:rPr lang="en-US" sz="2400" b="1" kern="1200" dirty="0" err="1" smtClean="0"/>
            <a:t>সুনির্দিষ্ট</a:t>
          </a:r>
          <a:r>
            <a:rPr lang="en-US" sz="2400" b="1" kern="1200" dirty="0" smtClean="0"/>
            <a:t> </a:t>
          </a:r>
          <a:r>
            <a:rPr lang="en-US" sz="2400" b="1" kern="1200" dirty="0" err="1" smtClean="0"/>
            <a:t>নির্দেশ</a:t>
          </a:r>
          <a:r>
            <a:rPr lang="en-US" sz="2400" b="1" kern="1200" dirty="0" smtClean="0"/>
            <a:t> </a:t>
          </a:r>
          <a:r>
            <a:rPr lang="en-US" sz="2400" b="1" kern="1200" dirty="0" err="1" smtClean="0"/>
            <a:t>অনুসরণ</a:t>
          </a:r>
          <a:r>
            <a:rPr lang="en-US" sz="2400" b="1" kern="1200" dirty="0" smtClean="0"/>
            <a:t> </a:t>
          </a:r>
          <a:r>
            <a:rPr lang="en-US" sz="2400" b="1" kern="1200" dirty="0" err="1" smtClean="0"/>
            <a:t>করে</a:t>
          </a:r>
          <a:r>
            <a:rPr lang="en-US" sz="2400" b="1" kern="1200" dirty="0" smtClean="0"/>
            <a:t> </a:t>
          </a:r>
          <a:r>
            <a:rPr lang="en-US" sz="2400" b="1" kern="1200" dirty="0" err="1" smtClean="0"/>
            <a:t>গাণিতিক</a:t>
          </a:r>
          <a:r>
            <a:rPr lang="en-US" sz="2400" b="1" kern="1200" dirty="0" smtClean="0"/>
            <a:t> </a:t>
          </a:r>
          <a:r>
            <a:rPr lang="en-US" sz="2400" b="1" kern="1200" dirty="0" err="1" smtClean="0"/>
            <a:t>গণনা</a:t>
          </a:r>
          <a:r>
            <a:rPr lang="en-US" sz="2400" b="1" kern="1200" dirty="0" smtClean="0"/>
            <a:t> </a:t>
          </a:r>
          <a:r>
            <a:rPr lang="en-US" sz="2400" b="1" kern="1200" dirty="0" err="1" smtClean="0"/>
            <a:t>সংক্রান্ত</a:t>
          </a:r>
          <a:r>
            <a:rPr lang="en-US" sz="2400" b="1" kern="1200" dirty="0" smtClean="0"/>
            <a:t> </a:t>
          </a:r>
          <a:r>
            <a:rPr lang="en-US" sz="2400" b="1" kern="1200" dirty="0" err="1" smtClean="0"/>
            <a:t>কাজ</a:t>
          </a:r>
          <a:r>
            <a:rPr lang="en-US" sz="2400" b="1" kern="1200" dirty="0" smtClean="0"/>
            <a:t> </a:t>
          </a:r>
          <a:r>
            <a:rPr lang="en-US" sz="2400" b="1" kern="1200" dirty="0" err="1" smtClean="0"/>
            <a:t>খুব</a:t>
          </a:r>
          <a:r>
            <a:rPr lang="en-US" sz="2400" b="1" kern="1200" dirty="0" smtClean="0"/>
            <a:t> </a:t>
          </a:r>
          <a:r>
            <a:rPr lang="en-US" sz="2400" b="1" kern="1200" dirty="0" err="1" smtClean="0"/>
            <a:t>দ্রুত</a:t>
          </a:r>
          <a:r>
            <a:rPr lang="en-US" sz="2400" b="1" kern="1200" dirty="0" smtClean="0"/>
            <a:t> </a:t>
          </a:r>
          <a:r>
            <a:rPr lang="en-US" sz="2400" b="1" kern="1200" dirty="0" err="1" smtClean="0"/>
            <a:t>করতে</a:t>
          </a:r>
          <a:r>
            <a:rPr lang="en-US" sz="2400" b="1" kern="1200" dirty="0" smtClean="0"/>
            <a:t> </a:t>
          </a:r>
          <a:r>
            <a:rPr lang="en-US" sz="2400" b="1" kern="1200" dirty="0" err="1" smtClean="0"/>
            <a:t>পারে</a:t>
          </a:r>
          <a:r>
            <a:rPr lang="en-US" sz="2300" b="1" kern="1200" dirty="0" smtClean="0"/>
            <a:t>। </a:t>
          </a:r>
          <a:endParaRPr lang="en-US" sz="2300" kern="1200" dirty="0"/>
        </a:p>
      </dsp:txBody>
      <dsp:txXfrm>
        <a:off x="2928548" y="1847397"/>
        <a:ext cx="5045650" cy="1662771"/>
      </dsp:txXfrm>
    </dsp:sp>
    <dsp:sp modelId="{792D225F-F754-4538-A698-E393825C92C0}">
      <dsp:nvSpPr>
        <dsp:cNvPr id="0" name=""/>
        <dsp:cNvSpPr/>
      </dsp:nvSpPr>
      <dsp:spPr>
        <a:xfrm>
          <a:off x="2178234" y="1589877"/>
          <a:ext cx="401358" cy="40135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60B5128-AD12-4ED3-AB3D-156E391009D0}">
      <dsp:nvSpPr>
        <dsp:cNvPr id="0" name=""/>
        <dsp:cNvSpPr/>
      </dsp:nvSpPr>
      <dsp:spPr>
        <a:xfrm>
          <a:off x="2994762" y="688342"/>
          <a:ext cx="401358" cy="401358"/>
        </a:xfrm>
        <a:prstGeom prst="ellipse">
          <a:avLst/>
        </a:prstGeom>
        <a:gradFill rotWithShape="0">
          <a:gsLst>
            <a:gs pos="0">
              <a:schemeClr val="accent3">
                <a:hueOff val="159447"/>
                <a:satOff val="5882"/>
                <a:lumOff val="-865"/>
                <a:alphaOff val="0"/>
                <a:satMod val="103000"/>
                <a:lumMod val="102000"/>
                <a:tint val="94000"/>
              </a:schemeClr>
            </a:gs>
            <a:gs pos="50000">
              <a:schemeClr val="accent3">
                <a:hueOff val="159447"/>
                <a:satOff val="5882"/>
                <a:lumOff val="-865"/>
                <a:alphaOff val="0"/>
                <a:satMod val="110000"/>
                <a:lumMod val="100000"/>
                <a:shade val="100000"/>
              </a:schemeClr>
            </a:gs>
            <a:gs pos="100000">
              <a:schemeClr val="accent3">
                <a:hueOff val="159447"/>
                <a:satOff val="5882"/>
                <a:lumOff val="-8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40859B-82B1-4817-894F-822941930C2B}">
      <dsp:nvSpPr>
        <dsp:cNvPr id="0" name=""/>
        <dsp:cNvSpPr/>
      </dsp:nvSpPr>
      <dsp:spPr>
        <a:xfrm>
          <a:off x="3603729" y="905225"/>
          <a:ext cx="630706" cy="630706"/>
        </a:xfrm>
        <a:prstGeom prst="ellipse">
          <a:avLst/>
        </a:prstGeom>
        <a:gradFill rotWithShape="0">
          <a:gsLst>
            <a:gs pos="0">
              <a:schemeClr val="accent3">
                <a:hueOff val="318894"/>
                <a:satOff val="11765"/>
                <a:lumOff val="-1730"/>
                <a:alphaOff val="0"/>
                <a:satMod val="103000"/>
                <a:lumMod val="102000"/>
                <a:tint val="94000"/>
              </a:schemeClr>
            </a:gs>
            <a:gs pos="50000">
              <a:schemeClr val="accent3">
                <a:hueOff val="318894"/>
                <a:satOff val="11765"/>
                <a:lumOff val="-1730"/>
                <a:alphaOff val="0"/>
                <a:satMod val="110000"/>
                <a:lumMod val="100000"/>
                <a:shade val="100000"/>
              </a:schemeClr>
            </a:gs>
            <a:gs pos="100000">
              <a:schemeClr val="accent3">
                <a:hueOff val="318894"/>
                <a:satOff val="11765"/>
                <a:lumOff val="-17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AA8B8A-868B-4452-AA04-80210146B246}">
      <dsp:nvSpPr>
        <dsp:cNvPr id="0" name=""/>
        <dsp:cNvSpPr/>
      </dsp:nvSpPr>
      <dsp:spPr>
        <a:xfrm>
          <a:off x="4439950" y="274071"/>
          <a:ext cx="401358" cy="401358"/>
        </a:xfrm>
        <a:prstGeom prst="ellipse">
          <a:avLst/>
        </a:prstGeom>
        <a:gradFill rotWithShape="0">
          <a:gsLst>
            <a:gs pos="0">
              <a:schemeClr val="accent3">
                <a:hueOff val="478341"/>
                <a:satOff val="17647"/>
                <a:lumOff val="-2595"/>
                <a:alphaOff val="0"/>
                <a:satMod val="103000"/>
                <a:lumMod val="102000"/>
                <a:tint val="94000"/>
              </a:schemeClr>
            </a:gs>
            <a:gs pos="50000">
              <a:schemeClr val="accent3">
                <a:hueOff val="478341"/>
                <a:satOff val="17647"/>
                <a:lumOff val="-2595"/>
                <a:alphaOff val="0"/>
                <a:satMod val="110000"/>
                <a:lumMod val="100000"/>
                <a:shade val="100000"/>
              </a:schemeClr>
            </a:gs>
            <a:gs pos="100000">
              <a:schemeClr val="accent3">
                <a:hueOff val="478341"/>
                <a:satOff val="17647"/>
                <a:lumOff val="-259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F1C190-8B0B-4AFA-9527-90509D1515BF}">
      <dsp:nvSpPr>
        <dsp:cNvPr id="0" name=""/>
        <dsp:cNvSpPr/>
      </dsp:nvSpPr>
      <dsp:spPr>
        <a:xfrm>
          <a:off x="5170423" y="49310"/>
          <a:ext cx="401358" cy="401358"/>
        </a:xfrm>
        <a:prstGeom prst="ellipse">
          <a:avLst/>
        </a:prstGeom>
        <a:gradFill rotWithShape="0">
          <a:gsLst>
            <a:gs pos="0">
              <a:schemeClr val="accent3">
                <a:hueOff val="637788"/>
                <a:satOff val="23529"/>
                <a:lumOff val="-3460"/>
                <a:alphaOff val="0"/>
                <a:satMod val="103000"/>
                <a:lumMod val="102000"/>
                <a:tint val="94000"/>
              </a:schemeClr>
            </a:gs>
            <a:gs pos="50000">
              <a:schemeClr val="accent3">
                <a:hueOff val="637788"/>
                <a:satOff val="23529"/>
                <a:lumOff val="-3460"/>
                <a:alphaOff val="0"/>
                <a:satMod val="110000"/>
                <a:lumMod val="100000"/>
                <a:shade val="100000"/>
              </a:schemeClr>
            </a:gs>
            <a:gs pos="100000">
              <a:schemeClr val="accent3">
                <a:hueOff val="637788"/>
                <a:satOff val="23529"/>
                <a:lumOff val="-346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1DC4CB-D8C9-4E8A-A041-A4C9AFC6F0FC}">
      <dsp:nvSpPr>
        <dsp:cNvPr id="0" name=""/>
        <dsp:cNvSpPr/>
      </dsp:nvSpPr>
      <dsp:spPr>
        <a:xfrm>
          <a:off x="6069466" y="442642"/>
          <a:ext cx="401358" cy="401358"/>
        </a:xfrm>
        <a:prstGeom prst="ellipse">
          <a:avLst/>
        </a:prstGeom>
        <a:gradFill rotWithShape="0">
          <a:gsLst>
            <a:gs pos="0">
              <a:schemeClr val="accent3">
                <a:hueOff val="797235"/>
                <a:satOff val="29412"/>
                <a:lumOff val="-4325"/>
                <a:alphaOff val="0"/>
                <a:satMod val="103000"/>
                <a:lumMod val="102000"/>
                <a:tint val="94000"/>
              </a:schemeClr>
            </a:gs>
            <a:gs pos="50000">
              <a:schemeClr val="accent3">
                <a:hueOff val="797235"/>
                <a:satOff val="29412"/>
                <a:lumOff val="-4325"/>
                <a:alphaOff val="0"/>
                <a:satMod val="110000"/>
                <a:lumMod val="100000"/>
                <a:shade val="100000"/>
              </a:schemeClr>
            </a:gs>
            <a:gs pos="100000">
              <a:schemeClr val="accent3">
                <a:hueOff val="797235"/>
                <a:satOff val="29412"/>
                <a:lumOff val="-432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786E34F-896E-424A-A11B-6B04C81D6E21}">
      <dsp:nvSpPr>
        <dsp:cNvPr id="0" name=""/>
        <dsp:cNvSpPr/>
      </dsp:nvSpPr>
      <dsp:spPr>
        <a:xfrm>
          <a:off x="6631368" y="723593"/>
          <a:ext cx="630706" cy="630706"/>
        </a:xfrm>
        <a:prstGeom prst="ellipse">
          <a:avLst/>
        </a:prstGeom>
        <a:gradFill rotWithShape="0">
          <a:gsLst>
            <a:gs pos="0">
              <a:schemeClr val="accent3">
                <a:hueOff val="956682"/>
                <a:satOff val="35294"/>
                <a:lumOff val="-5190"/>
                <a:alphaOff val="0"/>
                <a:satMod val="103000"/>
                <a:lumMod val="102000"/>
                <a:tint val="94000"/>
              </a:schemeClr>
            </a:gs>
            <a:gs pos="50000">
              <a:schemeClr val="accent3">
                <a:hueOff val="956682"/>
                <a:satOff val="35294"/>
                <a:lumOff val="-5190"/>
                <a:alphaOff val="0"/>
                <a:satMod val="110000"/>
                <a:lumMod val="100000"/>
                <a:shade val="100000"/>
              </a:schemeClr>
            </a:gs>
            <a:gs pos="100000">
              <a:schemeClr val="accent3">
                <a:hueOff val="956682"/>
                <a:satOff val="35294"/>
                <a:lumOff val="-519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5B5594-1FC8-48AD-91A5-5DEB784B7A69}">
      <dsp:nvSpPr>
        <dsp:cNvPr id="0" name=""/>
        <dsp:cNvSpPr/>
      </dsp:nvSpPr>
      <dsp:spPr>
        <a:xfrm>
          <a:off x="7692347" y="1145742"/>
          <a:ext cx="401358" cy="401358"/>
        </a:xfrm>
        <a:prstGeom prst="ellipse">
          <a:avLst/>
        </a:prstGeom>
        <a:gradFill rotWithShape="0">
          <a:gsLst>
            <a:gs pos="0">
              <a:schemeClr val="accent3">
                <a:hueOff val="1116129"/>
                <a:satOff val="41176"/>
                <a:lumOff val="-6055"/>
                <a:alphaOff val="0"/>
                <a:satMod val="103000"/>
                <a:lumMod val="102000"/>
                <a:tint val="94000"/>
              </a:schemeClr>
            </a:gs>
            <a:gs pos="50000">
              <a:schemeClr val="accent3">
                <a:hueOff val="1116129"/>
                <a:satOff val="41176"/>
                <a:lumOff val="-6055"/>
                <a:alphaOff val="0"/>
                <a:satMod val="110000"/>
                <a:lumMod val="100000"/>
                <a:shade val="100000"/>
              </a:schemeClr>
            </a:gs>
            <a:gs pos="100000">
              <a:schemeClr val="accent3">
                <a:hueOff val="1116129"/>
                <a:satOff val="41176"/>
                <a:lumOff val="-605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5508F2-3E77-43B3-AB67-AED46AA29A91}">
      <dsp:nvSpPr>
        <dsp:cNvPr id="0" name=""/>
        <dsp:cNvSpPr/>
      </dsp:nvSpPr>
      <dsp:spPr>
        <a:xfrm>
          <a:off x="8147062" y="2338600"/>
          <a:ext cx="401358" cy="401358"/>
        </a:xfrm>
        <a:prstGeom prst="ellipse">
          <a:avLst/>
        </a:prstGeom>
        <a:gradFill rotWithShape="0">
          <a:gsLst>
            <a:gs pos="0">
              <a:schemeClr val="accent3">
                <a:hueOff val="1275576"/>
                <a:satOff val="47059"/>
                <a:lumOff val="-6920"/>
                <a:alphaOff val="0"/>
                <a:satMod val="103000"/>
                <a:lumMod val="102000"/>
                <a:tint val="94000"/>
              </a:schemeClr>
            </a:gs>
            <a:gs pos="50000">
              <a:schemeClr val="accent3">
                <a:hueOff val="1275576"/>
                <a:satOff val="47059"/>
                <a:lumOff val="-6920"/>
                <a:alphaOff val="0"/>
                <a:satMod val="110000"/>
                <a:lumMod val="100000"/>
                <a:shade val="100000"/>
              </a:schemeClr>
            </a:gs>
            <a:gs pos="100000">
              <a:schemeClr val="accent3">
                <a:hueOff val="1275576"/>
                <a:satOff val="47059"/>
                <a:lumOff val="-692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BBA5AAE-9E5F-48F7-B0B0-E1FFB3F0FB07}">
      <dsp:nvSpPr>
        <dsp:cNvPr id="0" name=""/>
        <dsp:cNvSpPr/>
      </dsp:nvSpPr>
      <dsp:spPr>
        <a:xfrm>
          <a:off x="4820215" y="609967"/>
          <a:ext cx="1032064" cy="1032064"/>
        </a:xfrm>
        <a:prstGeom prst="ellipse">
          <a:avLst/>
        </a:prstGeom>
        <a:gradFill rotWithShape="0">
          <a:gsLst>
            <a:gs pos="0">
              <a:schemeClr val="accent3">
                <a:hueOff val="1435023"/>
                <a:satOff val="52941"/>
                <a:lumOff val="-7786"/>
                <a:alphaOff val="0"/>
                <a:satMod val="103000"/>
                <a:lumMod val="102000"/>
                <a:tint val="94000"/>
              </a:schemeClr>
            </a:gs>
            <a:gs pos="50000">
              <a:schemeClr val="accent3">
                <a:hueOff val="1435023"/>
                <a:satOff val="52941"/>
                <a:lumOff val="-7786"/>
                <a:alphaOff val="0"/>
                <a:satMod val="110000"/>
                <a:lumMod val="100000"/>
                <a:shade val="100000"/>
              </a:schemeClr>
            </a:gs>
            <a:gs pos="100000">
              <a:schemeClr val="accent3">
                <a:hueOff val="1435023"/>
                <a:satOff val="52941"/>
                <a:lumOff val="-77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C9D636-C27F-4A3E-A629-3378F691FB76}">
      <dsp:nvSpPr>
        <dsp:cNvPr id="0" name=""/>
        <dsp:cNvSpPr/>
      </dsp:nvSpPr>
      <dsp:spPr>
        <a:xfrm>
          <a:off x="2641864" y="2915011"/>
          <a:ext cx="401358" cy="401358"/>
        </a:xfrm>
        <a:prstGeom prst="ellipse">
          <a:avLst/>
        </a:prstGeom>
        <a:gradFill rotWithShape="0">
          <a:gsLst>
            <a:gs pos="0">
              <a:schemeClr val="accent3">
                <a:hueOff val="1594470"/>
                <a:satOff val="58824"/>
                <a:lumOff val="-8651"/>
                <a:alphaOff val="0"/>
                <a:satMod val="103000"/>
                <a:lumMod val="102000"/>
                <a:tint val="94000"/>
              </a:schemeClr>
            </a:gs>
            <a:gs pos="50000">
              <a:schemeClr val="accent3">
                <a:hueOff val="1594470"/>
                <a:satOff val="58824"/>
                <a:lumOff val="-8651"/>
                <a:alphaOff val="0"/>
                <a:satMod val="110000"/>
                <a:lumMod val="100000"/>
                <a:shade val="100000"/>
              </a:schemeClr>
            </a:gs>
            <a:gs pos="100000">
              <a:schemeClr val="accent3">
                <a:hueOff val="1594470"/>
                <a:satOff val="58824"/>
                <a:lumOff val="-86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216554-9129-44A2-8E7A-D3FBD3A96F25}">
      <dsp:nvSpPr>
        <dsp:cNvPr id="0" name=""/>
        <dsp:cNvSpPr/>
      </dsp:nvSpPr>
      <dsp:spPr>
        <a:xfrm>
          <a:off x="2979005" y="3420723"/>
          <a:ext cx="630706" cy="630706"/>
        </a:xfrm>
        <a:prstGeom prst="ellipse">
          <a:avLst/>
        </a:prstGeom>
        <a:gradFill rotWithShape="0">
          <a:gsLst>
            <a:gs pos="0">
              <a:schemeClr val="accent3">
                <a:hueOff val="1753917"/>
                <a:satOff val="64706"/>
                <a:lumOff val="-9516"/>
                <a:alphaOff val="0"/>
                <a:satMod val="103000"/>
                <a:lumMod val="102000"/>
                <a:tint val="94000"/>
              </a:schemeClr>
            </a:gs>
            <a:gs pos="50000">
              <a:schemeClr val="accent3">
                <a:hueOff val="1753917"/>
                <a:satOff val="64706"/>
                <a:lumOff val="-9516"/>
                <a:alphaOff val="0"/>
                <a:satMod val="110000"/>
                <a:lumMod val="100000"/>
                <a:shade val="100000"/>
              </a:schemeClr>
            </a:gs>
            <a:gs pos="100000">
              <a:schemeClr val="accent3">
                <a:hueOff val="1753917"/>
                <a:satOff val="64706"/>
                <a:lumOff val="-951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399537-FCA0-4DB3-9173-1E660B2C326B}">
      <dsp:nvSpPr>
        <dsp:cNvPr id="0" name=""/>
        <dsp:cNvSpPr/>
      </dsp:nvSpPr>
      <dsp:spPr>
        <a:xfrm>
          <a:off x="3821858" y="3870244"/>
          <a:ext cx="917391" cy="917391"/>
        </a:xfrm>
        <a:prstGeom prst="ellipse">
          <a:avLst/>
        </a:prstGeom>
        <a:gradFill rotWithShape="0">
          <a:gsLst>
            <a:gs pos="0">
              <a:schemeClr val="accent3">
                <a:hueOff val="1913364"/>
                <a:satOff val="70588"/>
                <a:lumOff val="-10381"/>
                <a:alphaOff val="0"/>
                <a:satMod val="103000"/>
                <a:lumMod val="102000"/>
                <a:tint val="94000"/>
              </a:schemeClr>
            </a:gs>
            <a:gs pos="50000">
              <a:schemeClr val="accent3">
                <a:hueOff val="1913364"/>
                <a:satOff val="70588"/>
                <a:lumOff val="-10381"/>
                <a:alphaOff val="0"/>
                <a:satMod val="110000"/>
                <a:lumMod val="100000"/>
                <a:shade val="100000"/>
              </a:schemeClr>
            </a:gs>
            <a:gs pos="100000">
              <a:schemeClr val="accent3">
                <a:hueOff val="1913364"/>
                <a:satOff val="70588"/>
                <a:lumOff val="-103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9201FC-D83E-4E85-802E-2E603217662B}">
      <dsp:nvSpPr>
        <dsp:cNvPr id="0" name=""/>
        <dsp:cNvSpPr/>
      </dsp:nvSpPr>
      <dsp:spPr>
        <a:xfrm>
          <a:off x="5001852" y="4600717"/>
          <a:ext cx="401358" cy="401358"/>
        </a:xfrm>
        <a:prstGeom prst="ellipse">
          <a:avLst/>
        </a:prstGeom>
        <a:gradFill rotWithShape="0">
          <a:gsLst>
            <a:gs pos="0">
              <a:schemeClr val="accent3">
                <a:hueOff val="2072811"/>
                <a:satOff val="76471"/>
                <a:lumOff val="-11246"/>
                <a:alphaOff val="0"/>
                <a:satMod val="103000"/>
                <a:lumMod val="102000"/>
                <a:tint val="94000"/>
              </a:schemeClr>
            </a:gs>
            <a:gs pos="50000">
              <a:schemeClr val="accent3">
                <a:hueOff val="2072811"/>
                <a:satOff val="76471"/>
                <a:lumOff val="-11246"/>
                <a:alphaOff val="0"/>
                <a:satMod val="110000"/>
                <a:lumMod val="100000"/>
                <a:shade val="100000"/>
              </a:schemeClr>
            </a:gs>
            <a:gs pos="100000">
              <a:schemeClr val="accent3">
                <a:hueOff val="2072811"/>
                <a:satOff val="76471"/>
                <a:lumOff val="-1124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68C461-6841-429F-8EE8-398A5EA0CCB2}">
      <dsp:nvSpPr>
        <dsp:cNvPr id="0" name=""/>
        <dsp:cNvSpPr/>
      </dsp:nvSpPr>
      <dsp:spPr>
        <a:xfrm>
          <a:off x="5226613" y="3870244"/>
          <a:ext cx="630706" cy="630706"/>
        </a:xfrm>
        <a:prstGeom prst="ellipse">
          <a:avLst/>
        </a:prstGeom>
        <a:gradFill rotWithShape="0">
          <a:gsLst>
            <a:gs pos="0">
              <a:schemeClr val="accent3">
                <a:hueOff val="2232258"/>
                <a:satOff val="82353"/>
                <a:lumOff val="-12111"/>
                <a:alphaOff val="0"/>
                <a:satMod val="103000"/>
                <a:lumMod val="102000"/>
                <a:tint val="94000"/>
              </a:schemeClr>
            </a:gs>
            <a:gs pos="50000">
              <a:schemeClr val="accent3">
                <a:hueOff val="2232258"/>
                <a:satOff val="82353"/>
                <a:lumOff val="-12111"/>
                <a:alphaOff val="0"/>
                <a:satMod val="110000"/>
                <a:lumMod val="100000"/>
                <a:shade val="100000"/>
              </a:schemeClr>
            </a:gs>
            <a:gs pos="100000">
              <a:schemeClr val="accent3">
                <a:hueOff val="2232258"/>
                <a:satOff val="82353"/>
                <a:lumOff val="-1211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CF78D1-EBED-4DD0-BEAD-A5F79BF5932B}">
      <dsp:nvSpPr>
        <dsp:cNvPr id="0" name=""/>
        <dsp:cNvSpPr/>
      </dsp:nvSpPr>
      <dsp:spPr>
        <a:xfrm>
          <a:off x="5788515" y="4656907"/>
          <a:ext cx="401358" cy="401358"/>
        </a:xfrm>
        <a:prstGeom prst="ellipse">
          <a:avLst/>
        </a:prstGeom>
        <a:gradFill rotWithShape="0">
          <a:gsLst>
            <a:gs pos="0">
              <a:schemeClr val="accent3">
                <a:hueOff val="2391705"/>
                <a:satOff val="88235"/>
                <a:lumOff val="-12976"/>
                <a:alphaOff val="0"/>
                <a:satMod val="103000"/>
                <a:lumMod val="102000"/>
                <a:tint val="94000"/>
              </a:schemeClr>
            </a:gs>
            <a:gs pos="50000">
              <a:schemeClr val="accent3">
                <a:hueOff val="2391705"/>
                <a:satOff val="88235"/>
                <a:lumOff val="-12976"/>
                <a:alphaOff val="0"/>
                <a:satMod val="110000"/>
                <a:lumMod val="100000"/>
                <a:shade val="100000"/>
              </a:schemeClr>
            </a:gs>
            <a:gs pos="100000">
              <a:schemeClr val="accent3">
                <a:hueOff val="2391705"/>
                <a:satOff val="88235"/>
                <a:lumOff val="-129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2CC16BA-1332-4053-9E4B-99967AFAE55F}">
      <dsp:nvSpPr>
        <dsp:cNvPr id="0" name=""/>
        <dsp:cNvSpPr/>
      </dsp:nvSpPr>
      <dsp:spPr>
        <a:xfrm>
          <a:off x="6294227" y="3757864"/>
          <a:ext cx="917391" cy="917391"/>
        </a:xfrm>
        <a:prstGeom prst="ellipse">
          <a:avLst/>
        </a:prstGeom>
        <a:gradFill rotWithShape="0">
          <a:gsLst>
            <a:gs pos="0">
              <a:schemeClr val="accent3">
                <a:hueOff val="2551152"/>
                <a:satOff val="94118"/>
                <a:lumOff val="-13841"/>
                <a:alphaOff val="0"/>
                <a:satMod val="103000"/>
                <a:lumMod val="102000"/>
                <a:tint val="94000"/>
              </a:schemeClr>
            </a:gs>
            <a:gs pos="50000">
              <a:schemeClr val="accent3">
                <a:hueOff val="2551152"/>
                <a:satOff val="94118"/>
                <a:lumOff val="-13841"/>
                <a:alphaOff val="0"/>
                <a:satMod val="110000"/>
                <a:lumMod val="100000"/>
                <a:shade val="100000"/>
              </a:schemeClr>
            </a:gs>
            <a:gs pos="100000">
              <a:schemeClr val="accent3">
                <a:hueOff val="2551152"/>
                <a:satOff val="94118"/>
                <a:lumOff val="-138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38C1AB-99E4-47B3-9892-5DBE00D53724}">
      <dsp:nvSpPr>
        <dsp:cNvPr id="0" name=""/>
        <dsp:cNvSpPr/>
      </dsp:nvSpPr>
      <dsp:spPr>
        <a:xfrm>
          <a:off x="7530411" y="3533103"/>
          <a:ext cx="630706" cy="630706"/>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3340F-0689-4094-9ED6-EDF87D7129A3}">
      <dsp:nvSpPr>
        <dsp:cNvPr id="0" name=""/>
        <dsp:cNvSpPr/>
      </dsp:nvSpPr>
      <dsp:spPr>
        <a:xfrm>
          <a:off x="633440" y="0"/>
          <a:ext cx="2730137" cy="2730137"/>
        </a:xfrm>
        <a:prstGeom prst="triangl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FABAC9E-2C26-492C-845B-D0B2C601E66F}">
      <dsp:nvSpPr>
        <dsp:cNvPr id="0" name=""/>
        <dsp:cNvSpPr/>
      </dsp:nvSpPr>
      <dsp:spPr>
        <a:xfrm>
          <a:off x="1998508" y="273280"/>
          <a:ext cx="1774589" cy="1940956"/>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err="1" smtClean="0"/>
            <a:t>আধুনিক</a:t>
          </a:r>
          <a:r>
            <a:rPr lang="en-US" sz="1800" b="1" kern="1200" dirty="0" smtClean="0"/>
            <a:t> </a:t>
          </a:r>
          <a:r>
            <a:rPr lang="en-US" sz="1800" b="1" i="1" kern="1200" dirty="0" err="1" smtClean="0"/>
            <a:t>কম্পিউটারের</a:t>
          </a:r>
          <a:r>
            <a:rPr lang="en-US" sz="1800" b="1" kern="1200" dirty="0" smtClean="0"/>
            <a:t>  </a:t>
          </a:r>
          <a:r>
            <a:rPr lang="en-US" sz="1800" b="1" kern="1200" dirty="0" err="1" smtClean="0"/>
            <a:t>জনক</a:t>
          </a:r>
          <a:r>
            <a:rPr lang="en-US" sz="1800" b="1" kern="1200" dirty="0" smtClean="0"/>
            <a:t> </a:t>
          </a:r>
          <a:r>
            <a:rPr lang="en-US" sz="1800" b="1" kern="1200" dirty="0" err="1" smtClean="0"/>
            <a:t>কে</a:t>
          </a:r>
          <a:r>
            <a:rPr lang="en-US" sz="1800" b="1" kern="1200" dirty="0" smtClean="0"/>
            <a:t>? – </a:t>
          </a:r>
          <a:r>
            <a:rPr lang="en-US" sz="1800" b="1" kern="1200" dirty="0" err="1" smtClean="0"/>
            <a:t>জনক</a:t>
          </a:r>
          <a:r>
            <a:rPr lang="en-US" sz="1800" b="1" kern="1200" dirty="0" smtClean="0"/>
            <a:t> </a:t>
          </a:r>
          <a:r>
            <a:rPr lang="en-US" sz="1800" b="1" kern="1200" dirty="0" err="1" smtClean="0"/>
            <a:t>চালর্স</a:t>
          </a:r>
          <a:r>
            <a:rPr lang="en-US" sz="1800" b="1" kern="1200" dirty="0" smtClean="0"/>
            <a:t> </a:t>
          </a:r>
          <a:r>
            <a:rPr lang="en-US" sz="1800" b="1" kern="1200" dirty="0" err="1" smtClean="0"/>
            <a:t>ব্যাবেস</a:t>
          </a:r>
          <a:r>
            <a:rPr lang="en-US" sz="1800" b="1" kern="1200" dirty="0" smtClean="0"/>
            <a:t>.</a:t>
          </a:r>
          <a:endParaRPr lang="en-US" sz="1800" kern="1200" dirty="0"/>
        </a:p>
      </dsp:txBody>
      <dsp:txXfrm>
        <a:off x="2085136" y="359908"/>
        <a:ext cx="1601333" cy="17677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75D31-7F5D-4FD0-BB4F-1B4AEB7B5A27}">
      <dsp:nvSpPr>
        <dsp:cNvPr id="0" name=""/>
        <dsp:cNvSpPr/>
      </dsp:nvSpPr>
      <dsp:spPr>
        <a:xfrm>
          <a:off x="1934283" y="853"/>
          <a:ext cx="4857422" cy="541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err="1" smtClean="0">
              <a:solidFill>
                <a:srgbClr val="FF0000"/>
              </a:solidFill>
              <a:latin typeface="SutonnyMJ" pitchFamily="2" charset="0"/>
            </a:rPr>
            <a:t>নির্ভলতা</a:t>
          </a:r>
          <a:endParaRPr lang="en-US" sz="3200" kern="1200" dirty="0">
            <a:solidFill>
              <a:srgbClr val="FF0000"/>
            </a:solidFill>
            <a:latin typeface="SutonnyMJ" pitchFamily="2" charset="0"/>
          </a:endParaRPr>
        </a:p>
      </dsp:txBody>
      <dsp:txXfrm>
        <a:off x="2205266" y="853"/>
        <a:ext cx="4315457" cy="541965"/>
      </dsp:txXfrm>
    </dsp:sp>
    <dsp:sp modelId="{BEF78E7F-5498-472B-8E5A-042844CDADBE}">
      <dsp:nvSpPr>
        <dsp:cNvPr id="0" name=""/>
        <dsp:cNvSpPr/>
      </dsp:nvSpPr>
      <dsp:spPr>
        <a:xfrm>
          <a:off x="1934283" y="618694"/>
          <a:ext cx="4746468" cy="541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err="1" smtClean="0">
              <a:solidFill>
                <a:srgbClr val="FF0000"/>
              </a:solidFill>
            </a:rPr>
            <a:t>দ্রুতগতি</a:t>
          </a:r>
          <a:endParaRPr lang="en-US" sz="3200" kern="1200" dirty="0">
            <a:solidFill>
              <a:srgbClr val="FF0000"/>
            </a:solidFill>
          </a:endParaRPr>
        </a:p>
      </dsp:txBody>
      <dsp:txXfrm>
        <a:off x="2205266" y="618694"/>
        <a:ext cx="4204503" cy="541965"/>
      </dsp:txXfrm>
    </dsp:sp>
    <dsp:sp modelId="{4C34C951-74D3-4018-A7AE-1AB43AF6D47B}">
      <dsp:nvSpPr>
        <dsp:cNvPr id="0" name=""/>
        <dsp:cNvSpPr/>
      </dsp:nvSpPr>
      <dsp:spPr>
        <a:xfrm>
          <a:off x="1934283" y="1236535"/>
          <a:ext cx="4679711" cy="541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US" sz="2800" b="1" kern="1200" dirty="0" err="1" smtClean="0">
              <a:solidFill>
                <a:srgbClr val="FF0000"/>
              </a:solidFill>
            </a:rPr>
            <a:t>স্বয়ংক্রিয়তা</a:t>
          </a:r>
          <a:endParaRPr lang="en-US" sz="2800" kern="1200" dirty="0">
            <a:solidFill>
              <a:srgbClr val="FF0000"/>
            </a:solidFill>
          </a:endParaRPr>
        </a:p>
      </dsp:txBody>
      <dsp:txXfrm>
        <a:off x="2205266" y="1236535"/>
        <a:ext cx="4137746" cy="541965"/>
      </dsp:txXfrm>
    </dsp:sp>
    <dsp:sp modelId="{2CE365B3-37F8-423D-A0D9-1ED942560674}">
      <dsp:nvSpPr>
        <dsp:cNvPr id="0" name=""/>
        <dsp:cNvSpPr/>
      </dsp:nvSpPr>
      <dsp:spPr>
        <a:xfrm>
          <a:off x="2012665" y="1828247"/>
          <a:ext cx="4612955" cy="541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b="1" kern="1200" dirty="0" err="1" smtClean="0">
              <a:solidFill>
                <a:srgbClr val="FF0000"/>
              </a:solidFill>
              <a:latin typeface="SutonnyMJ" pitchFamily="2" charset="0"/>
            </a:rPr>
            <a:t>বহুমুখিতা</a:t>
          </a:r>
          <a:endParaRPr lang="en-US" sz="3200" kern="1200" dirty="0">
            <a:solidFill>
              <a:srgbClr val="FF0000"/>
            </a:solidFill>
            <a:latin typeface="SutonnyMJ" pitchFamily="2" charset="0"/>
          </a:endParaRPr>
        </a:p>
      </dsp:txBody>
      <dsp:txXfrm>
        <a:off x="2283648" y="1828247"/>
        <a:ext cx="4070990" cy="541965"/>
      </dsp:txXfrm>
    </dsp:sp>
    <dsp:sp modelId="{3B5F66C1-15B2-4343-ABEC-3AFBEC03BC2B}">
      <dsp:nvSpPr>
        <dsp:cNvPr id="0" name=""/>
        <dsp:cNvSpPr/>
      </dsp:nvSpPr>
      <dsp:spPr>
        <a:xfrm>
          <a:off x="1934283" y="2472217"/>
          <a:ext cx="4650093" cy="541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rgbClr val="FF0000"/>
              </a:solidFill>
            </a:rPr>
            <a:t>স্মৃতির</a:t>
          </a:r>
          <a:r>
            <a:rPr lang="en-US" sz="2400" b="1" kern="1200" dirty="0" smtClean="0">
              <a:solidFill>
                <a:srgbClr val="FF0000"/>
              </a:solidFill>
            </a:rPr>
            <a:t> </a:t>
          </a:r>
          <a:r>
            <a:rPr lang="en-US" sz="2400" b="1" kern="1200" dirty="0" err="1" smtClean="0">
              <a:solidFill>
                <a:srgbClr val="FF0000"/>
              </a:solidFill>
            </a:rPr>
            <a:t>ধারণ</a:t>
          </a:r>
          <a:r>
            <a:rPr lang="en-US" sz="2400" b="1" kern="1200" dirty="0" smtClean="0">
              <a:solidFill>
                <a:srgbClr val="FF0000"/>
              </a:solidFill>
            </a:rPr>
            <a:t> </a:t>
          </a:r>
          <a:r>
            <a:rPr lang="en-US" sz="2400" b="1" kern="1200" dirty="0" err="1" smtClean="0">
              <a:solidFill>
                <a:srgbClr val="FF0000"/>
              </a:solidFill>
            </a:rPr>
            <a:t>ক্ষমতা</a:t>
          </a:r>
          <a:endParaRPr lang="en-US" sz="2400" kern="1200" dirty="0">
            <a:solidFill>
              <a:srgbClr val="FF0000"/>
            </a:solidFill>
          </a:endParaRPr>
        </a:p>
      </dsp:txBody>
      <dsp:txXfrm>
        <a:off x="2205266" y="2472217"/>
        <a:ext cx="4108128" cy="541965"/>
      </dsp:txXfrm>
    </dsp:sp>
    <dsp:sp modelId="{9E1A2B91-6CFA-40D5-88F7-93FF70F0AF18}">
      <dsp:nvSpPr>
        <dsp:cNvPr id="0" name=""/>
        <dsp:cNvSpPr/>
      </dsp:nvSpPr>
      <dsp:spPr>
        <a:xfrm>
          <a:off x="1934283" y="3090058"/>
          <a:ext cx="4553718" cy="541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b="1" kern="1200" dirty="0" err="1" smtClean="0">
              <a:solidFill>
                <a:srgbClr val="FF0000"/>
              </a:solidFill>
            </a:rPr>
            <a:t>ভুল</a:t>
          </a:r>
          <a:r>
            <a:rPr lang="en-US" sz="1900" b="1" kern="1200" dirty="0" smtClean="0">
              <a:solidFill>
                <a:srgbClr val="FF0000"/>
              </a:solidFill>
            </a:rPr>
            <a:t> </a:t>
          </a:r>
          <a:r>
            <a:rPr lang="en-US" sz="1900" b="1" kern="1200" dirty="0" err="1" smtClean="0">
              <a:solidFill>
                <a:srgbClr val="FF0000"/>
              </a:solidFill>
            </a:rPr>
            <a:t>সনাক্তকরণ</a:t>
          </a:r>
          <a:r>
            <a:rPr lang="en-US" sz="1900" b="1" kern="1200" dirty="0" smtClean="0">
              <a:solidFill>
                <a:srgbClr val="FF0000"/>
              </a:solidFill>
            </a:rPr>
            <a:t> ও </a:t>
          </a:r>
          <a:r>
            <a:rPr lang="en-US" sz="1900" b="1" kern="1200" dirty="0" err="1" smtClean="0">
              <a:solidFill>
                <a:srgbClr val="FF0000"/>
              </a:solidFill>
            </a:rPr>
            <a:t>সংশোধন</a:t>
          </a:r>
          <a:r>
            <a:rPr lang="en-US" sz="1900" b="1" kern="1200" dirty="0" smtClean="0">
              <a:solidFill>
                <a:srgbClr val="FF0000"/>
              </a:solidFill>
            </a:rPr>
            <a:t> </a:t>
          </a:r>
          <a:r>
            <a:rPr lang="en-US" sz="1900" b="1" kern="1200" dirty="0" err="1" smtClean="0">
              <a:solidFill>
                <a:srgbClr val="FF0000"/>
              </a:solidFill>
            </a:rPr>
            <a:t>ক্ষমতা</a:t>
          </a:r>
          <a:endParaRPr lang="en-US" sz="1900" kern="1200" dirty="0">
            <a:solidFill>
              <a:srgbClr val="FF0000"/>
            </a:solidFill>
          </a:endParaRPr>
        </a:p>
      </dsp:txBody>
      <dsp:txXfrm>
        <a:off x="2205266" y="3090058"/>
        <a:ext cx="4011753" cy="541965"/>
      </dsp:txXfrm>
    </dsp:sp>
    <dsp:sp modelId="{5BDAA5E8-87D1-4571-B76C-7FA2391E1CE2}">
      <dsp:nvSpPr>
        <dsp:cNvPr id="0" name=""/>
        <dsp:cNvSpPr/>
      </dsp:nvSpPr>
      <dsp:spPr>
        <a:xfrm>
          <a:off x="1934283" y="3707899"/>
          <a:ext cx="4612955" cy="541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rgbClr val="FF0000"/>
              </a:solidFill>
            </a:rPr>
            <a:t>যুক্তিসঙ্গত</a:t>
          </a:r>
          <a:r>
            <a:rPr lang="en-US" sz="2400" b="1" kern="1200" dirty="0" smtClean="0">
              <a:solidFill>
                <a:srgbClr val="FF0000"/>
              </a:solidFill>
            </a:rPr>
            <a:t> </a:t>
          </a:r>
          <a:r>
            <a:rPr lang="en-US" sz="2400" b="1" kern="1200" dirty="0" err="1" smtClean="0">
              <a:solidFill>
                <a:srgbClr val="FF0000"/>
              </a:solidFill>
            </a:rPr>
            <a:t>সিদ্ধান্ত</a:t>
          </a:r>
          <a:endParaRPr lang="en-US" sz="2400" kern="1200" dirty="0">
            <a:solidFill>
              <a:srgbClr val="FF0000"/>
            </a:solidFill>
          </a:endParaRPr>
        </a:p>
      </dsp:txBody>
      <dsp:txXfrm>
        <a:off x="2205266" y="3707899"/>
        <a:ext cx="4070990" cy="541965"/>
      </dsp:txXfrm>
    </dsp:sp>
    <dsp:sp modelId="{A49D9ED6-4FC7-4BC7-AC87-3B2DB9C27A0D}">
      <dsp:nvSpPr>
        <dsp:cNvPr id="0" name=""/>
        <dsp:cNvSpPr/>
      </dsp:nvSpPr>
      <dsp:spPr>
        <a:xfrm>
          <a:off x="1934283" y="4325740"/>
          <a:ext cx="4383527" cy="541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0000"/>
              </a:solidFill>
            </a:rPr>
            <a:t>. </a:t>
          </a:r>
          <a:r>
            <a:rPr lang="en-US" sz="2400" b="1" kern="1200" dirty="0" err="1" smtClean="0">
              <a:solidFill>
                <a:srgbClr val="FF0000"/>
              </a:solidFill>
            </a:rPr>
            <a:t>ক্লান্তিহীনতা</a:t>
          </a:r>
          <a:endParaRPr lang="en-US" sz="2400" kern="1200" dirty="0">
            <a:solidFill>
              <a:srgbClr val="FF0000"/>
            </a:solidFill>
          </a:endParaRPr>
        </a:p>
      </dsp:txBody>
      <dsp:txXfrm>
        <a:off x="2205266" y="4325740"/>
        <a:ext cx="3841562" cy="541965"/>
      </dsp:txXfrm>
    </dsp:sp>
    <dsp:sp modelId="{1DBE14CA-C19F-4B31-B545-E982E0553A51}">
      <dsp:nvSpPr>
        <dsp:cNvPr id="0" name=""/>
        <dsp:cNvSpPr/>
      </dsp:nvSpPr>
      <dsp:spPr>
        <a:xfrm>
          <a:off x="1934283" y="4943581"/>
          <a:ext cx="4524100" cy="5419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solidFill>
                <a:srgbClr val="FF0000"/>
              </a:solidFill>
            </a:rPr>
            <a:t>সূক্ষ্মতা</a:t>
          </a:r>
          <a:endParaRPr lang="en-US" sz="2400" kern="1200" dirty="0">
            <a:solidFill>
              <a:srgbClr val="FF0000"/>
            </a:solidFill>
          </a:endParaRPr>
        </a:p>
      </dsp:txBody>
      <dsp:txXfrm>
        <a:off x="2205266" y="4943581"/>
        <a:ext cx="3982135" cy="541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2AACC-50C5-408C-AC11-4EEBC8A99601}">
      <dsp:nvSpPr>
        <dsp:cNvPr id="0" name=""/>
        <dsp:cNvSpPr/>
      </dsp:nvSpPr>
      <dsp:spPr>
        <a:xfrm rot="5400000">
          <a:off x="-1051560" y="1051560"/>
          <a:ext cx="6283235" cy="4180114"/>
        </a:xfrm>
        <a:prstGeom prst="chevron">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i="0" kern="1200" dirty="0" err="1" smtClean="0">
              <a:latin typeface="SutonnyMJ" pitchFamily="2" charset="0"/>
            </a:rPr>
            <a:t>কম্পিউটারের</a:t>
          </a:r>
          <a:r>
            <a:rPr lang="en-US" sz="3000" b="1" i="0" kern="1200" dirty="0" smtClean="0">
              <a:latin typeface="SutonnyMJ" pitchFamily="2" charset="0"/>
            </a:rPr>
            <a:t> </a:t>
          </a:r>
          <a:r>
            <a:rPr lang="en-US" sz="3000" b="1" i="0" kern="1200" dirty="0" err="1" smtClean="0">
              <a:latin typeface="SutonnyMJ" pitchFamily="2" charset="0"/>
            </a:rPr>
            <a:t>বিবর্তনের</a:t>
          </a:r>
          <a:r>
            <a:rPr lang="en-US" sz="3000" b="1" i="0" kern="1200" dirty="0" smtClean="0">
              <a:latin typeface="SutonnyMJ" pitchFamily="2" charset="0"/>
            </a:rPr>
            <a:t> </a:t>
          </a:r>
          <a:r>
            <a:rPr lang="en-US" sz="3000" b="1" i="0" kern="1200" dirty="0" err="1" smtClean="0">
              <a:latin typeface="SutonnyMJ" pitchFamily="2" charset="0"/>
            </a:rPr>
            <a:t>ইতিহাস</a:t>
          </a:r>
          <a:r>
            <a:rPr lang="en-US" sz="3000" b="1" i="0" kern="1200" dirty="0" smtClean="0">
              <a:latin typeface="SutonnyMJ" pitchFamily="2" charset="0"/>
            </a:rPr>
            <a:t>। </a:t>
          </a:r>
          <a:r>
            <a:rPr lang="en-US" sz="3000" b="1" i="0" kern="1200" dirty="0" smtClean="0">
              <a:latin typeface="+mn-lt"/>
            </a:rPr>
            <a:t>History of Revolution of Computer</a:t>
          </a:r>
          <a:endParaRPr lang="en-US" sz="3000" kern="1200" dirty="0">
            <a:latin typeface="+mn-lt"/>
          </a:endParaRPr>
        </a:p>
      </dsp:txBody>
      <dsp:txXfrm rot="-5400000">
        <a:off x="1" y="2090056"/>
        <a:ext cx="4180114" cy="2103121"/>
      </dsp:txXfrm>
    </dsp:sp>
    <dsp:sp modelId="{6D3CA298-2F82-4C86-8C3F-0FD2AAA8A6B3}">
      <dsp:nvSpPr>
        <dsp:cNvPr id="0" name=""/>
        <dsp:cNvSpPr/>
      </dsp:nvSpPr>
      <dsp:spPr>
        <a:xfrm rot="5400000">
          <a:off x="5218610" y="-1038496"/>
          <a:ext cx="4193178" cy="6270171"/>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b="1" kern="1200" smtClean="0"/>
            <a:t>অ্যাবাকাস                                  • পাঞ্চকার্ড</a:t>
          </a:r>
          <a:endParaRPr lang="en-US" sz="2500" kern="1200"/>
        </a:p>
        <a:p>
          <a:pPr marL="228600" lvl="1" indent="-228600" algn="l" defTabSz="1111250" rtl="0">
            <a:lnSpc>
              <a:spcPct val="90000"/>
            </a:lnSpc>
            <a:spcBef>
              <a:spcPct val="0"/>
            </a:spcBef>
            <a:spcAft>
              <a:spcPct val="15000"/>
            </a:spcAft>
            <a:buChar char="••"/>
          </a:pPr>
          <a:r>
            <a:rPr lang="en-US" sz="2500" b="1" kern="1200" smtClean="0"/>
            <a:t>নেপিয়ারস                                  • মার্ক – I</a:t>
          </a:r>
          <a:endParaRPr lang="en-US" sz="2500" kern="1200"/>
        </a:p>
        <a:p>
          <a:pPr marL="228600" lvl="1" indent="-228600" algn="l" defTabSz="1111250" rtl="0">
            <a:lnSpc>
              <a:spcPct val="90000"/>
            </a:lnSpc>
            <a:spcBef>
              <a:spcPct val="0"/>
            </a:spcBef>
            <a:spcAft>
              <a:spcPct val="15000"/>
            </a:spcAft>
            <a:buChar char="••"/>
          </a:pPr>
          <a:r>
            <a:rPr lang="en-US" sz="2500" b="1" kern="1200" dirty="0" err="1" smtClean="0"/>
            <a:t>স্লাইড</a:t>
          </a:r>
          <a:r>
            <a:rPr lang="en-US" sz="2500" b="1" kern="1200" dirty="0" smtClean="0"/>
            <a:t> </a:t>
          </a:r>
          <a:r>
            <a:rPr lang="en-US" sz="2500" b="1" kern="1200" dirty="0" err="1" smtClean="0"/>
            <a:t>রুল</a:t>
          </a:r>
          <a:r>
            <a:rPr lang="en-US" sz="2500" b="1" kern="1200" dirty="0" smtClean="0"/>
            <a:t>                                  • </a:t>
          </a:r>
          <a:r>
            <a:rPr lang="en-US" sz="2500" b="1" kern="1200" dirty="0" err="1" smtClean="0"/>
            <a:t>এনিয়াক</a:t>
          </a:r>
          <a:endParaRPr lang="en-US" sz="2500" kern="1200" dirty="0"/>
        </a:p>
        <a:p>
          <a:pPr marL="228600" lvl="1" indent="-228600" algn="l" defTabSz="1111250" rtl="0">
            <a:lnSpc>
              <a:spcPct val="90000"/>
            </a:lnSpc>
            <a:spcBef>
              <a:spcPct val="0"/>
            </a:spcBef>
            <a:spcAft>
              <a:spcPct val="15000"/>
            </a:spcAft>
            <a:buChar char="••"/>
          </a:pPr>
          <a:r>
            <a:rPr lang="en-US" sz="2500" b="1" kern="1200" smtClean="0"/>
            <a:t>পাস্কালিন                                   • এডস্যাক</a:t>
          </a:r>
          <a:endParaRPr lang="en-US" sz="2500" kern="1200"/>
        </a:p>
        <a:p>
          <a:pPr marL="228600" lvl="1" indent="-228600" algn="l" defTabSz="1111250" rtl="0">
            <a:lnSpc>
              <a:spcPct val="90000"/>
            </a:lnSpc>
            <a:spcBef>
              <a:spcPct val="0"/>
            </a:spcBef>
            <a:spcAft>
              <a:spcPct val="15000"/>
            </a:spcAft>
            <a:buChar char="••"/>
          </a:pPr>
          <a:r>
            <a:rPr lang="en-US" sz="2500" b="1" kern="1200" dirty="0" err="1" smtClean="0"/>
            <a:t>স্টেপড</a:t>
          </a:r>
          <a:r>
            <a:rPr lang="en-US" sz="2500" b="1" kern="1200" dirty="0" smtClean="0"/>
            <a:t> </a:t>
          </a:r>
          <a:r>
            <a:rPr lang="en-US" sz="2500" b="1" kern="1200" dirty="0" err="1" smtClean="0"/>
            <a:t>রেকনার</a:t>
          </a:r>
          <a:r>
            <a:rPr lang="en-US" sz="2500" b="1" kern="1200" dirty="0" smtClean="0"/>
            <a:t>                    • </a:t>
          </a:r>
          <a:r>
            <a:rPr lang="en-US" sz="2500" b="1" kern="1200" dirty="0" err="1" smtClean="0"/>
            <a:t>ইউনিভ্যাক</a:t>
          </a:r>
          <a:endParaRPr lang="en-US" sz="2500" kern="1200" dirty="0"/>
        </a:p>
        <a:p>
          <a:pPr marL="228600" lvl="1" indent="-228600" algn="l" defTabSz="1111250" rtl="0">
            <a:lnSpc>
              <a:spcPct val="90000"/>
            </a:lnSpc>
            <a:spcBef>
              <a:spcPct val="0"/>
            </a:spcBef>
            <a:spcAft>
              <a:spcPct val="15000"/>
            </a:spcAft>
            <a:buChar char="••"/>
          </a:pPr>
          <a:r>
            <a:rPr lang="en-US" sz="2500" b="1" kern="1200" dirty="0" err="1" smtClean="0"/>
            <a:t>ডিফারেন্স</a:t>
          </a:r>
          <a:r>
            <a:rPr lang="en-US" sz="2500" b="1" kern="1200" dirty="0" smtClean="0"/>
            <a:t> </a:t>
          </a:r>
          <a:r>
            <a:rPr lang="en-US" sz="2500" b="1" kern="1200" dirty="0" err="1" smtClean="0"/>
            <a:t>ইঞ্জিন</a:t>
          </a:r>
          <a:r>
            <a:rPr lang="en-US" sz="2500" b="1" kern="1200" dirty="0" smtClean="0"/>
            <a:t>                    • </a:t>
          </a:r>
          <a:r>
            <a:rPr lang="en-US" sz="2500" b="1" kern="1200" dirty="0" err="1" smtClean="0"/>
            <a:t>এডভ্যাক</a:t>
          </a:r>
          <a:endParaRPr lang="en-US" sz="2500" kern="1200" dirty="0"/>
        </a:p>
        <a:p>
          <a:pPr marL="228600" lvl="1" indent="-228600" algn="l" defTabSz="1111250" rtl="0">
            <a:lnSpc>
              <a:spcPct val="90000"/>
            </a:lnSpc>
            <a:spcBef>
              <a:spcPct val="0"/>
            </a:spcBef>
            <a:spcAft>
              <a:spcPct val="15000"/>
            </a:spcAft>
            <a:buChar char="••"/>
          </a:pPr>
          <a:r>
            <a:rPr lang="en-US" sz="2500" b="1" kern="1200" smtClean="0"/>
            <a:t>অ্যানালিটিক্যাল ইঞ্জিন</a:t>
          </a:r>
          <a:endParaRPr lang="en-US" sz="2500" kern="1200"/>
        </a:p>
      </dsp:txBody>
      <dsp:txXfrm rot="-5400000">
        <a:off x="4180114" y="204694"/>
        <a:ext cx="6065477" cy="37837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31095-3F82-42AD-AFE2-946B05E46BE8}">
      <dsp:nvSpPr>
        <dsp:cNvPr id="0" name=""/>
        <dsp:cNvSpPr/>
      </dsp:nvSpPr>
      <dsp:spPr>
        <a:xfrm>
          <a:off x="0" y="38661"/>
          <a:ext cx="5773782" cy="1673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b="1" kern="1200" dirty="0" err="1" smtClean="0"/>
            <a:t>অ্যাবাকাস</a:t>
          </a:r>
          <a:r>
            <a:rPr lang="en-US" sz="6500" b="1" kern="1200" dirty="0" smtClean="0"/>
            <a:t>  </a:t>
          </a:r>
          <a:endParaRPr lang="en-US" sz="6500" kern="1200" dirty="0"/>
        </a:p>
      </dsp:txBody>
      <dsp:txXfrm>
        <a:off x="81674" y="120335"/>
        <a:ext cx="5610434" cy="15097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10-07T06:40:05.758"/>
    </inkml:context>
    <inkml:brush xml:id="br0">
      <inkml:brushProperty name="width" value="0.46667" units="cm"/>
      <inkml:brushProperty name="height" value="0.46667" units="cm"/>
      <inkml:brushProperty name="color" value="#ED1C24"/>
      <inkml:brushProperty name="fitToCurve" value="1"/>
    </inkml:brush>
  </inkml:definitions>
  <inkml:traceGroup>
    <inkml:annotationXML>
      <emma:emma xmlns:emma="http://www.w3.org/2003/04/emma" version="1.0">
        <emma:interpretation id="{4B8E4E22-240B-46A9-8976-811B9F56797B}" emma:medium="tactile" emma:mode="ink">
          <msink:context xmlns:msink="http://schemas.microsoft.com/ink/2010/main" type="writingRegion" rotatedBoundingBox="2347,4233 2362,4233 2362,4248 2347,4248"/>
        </emma:interpretation>
      </emma:emma>
    </inkml:annotationXML>
    <inkml:traceGroup>
      <inkml:annotationXML>
        <emma:emma xmlns:emma="http://www.w3.org/2003/04/emma" version="1.0">
          <emma:interpretation id="{A22D0262-4874-4154-B8CE-45CF1C4217A9}" emma:medium="tactile" emma:mode="ink">
            <msink:context xmlns:msink="http://schemas.microsoft.com/ink/2010/main" type="paragraph" rotatedBoundingBox="2347,4233 2362,4233 2362,4248 2347,4248" alignmentLevel="1"/>
          </emma:interpretation>
        </emma:emma>
      </inkml:annotationXML>
      <inkml:traceGroup>
        <inkml:annotationXML>
          <emma:emma xmlns:emma="http://www.w3.org/2003/04/emma" version="1.0">
            <emma:interpretation id="{A07B5611-EB6C-4301-B16F-393434725A22}" emma:medium="tactile" emma:mode="ink">
              <msink:context xmlns:msink="http://schemas.microsoft.com/ink/2010/main" type="line" rotatedBoundingBox="2347,4233 2362,4233 2362,4248 2347,4248"/>
            </emma:interpretation>
          </emma:emma>
        </inkml:annotationXML>
        <inkml:traceGroup>
          <inkml:annotationXML>
            <emma:emma xmlns:emma="http://www.w3.org/2003/04/emma" version="1.0">
              <emma:interpretation id="{48DE065C-8431-4BD0-8EC5-4EC326E941FD}" emma:medium="tactile" emma:mode="ink">
                <msink:context xmlns:msink="http://schemas.microsoft.com/ink/2010/main" type="inkWord" rotatedBoundingBox="2347,4233 2362,4233 2362,4248 2347,4248"/>
              </emma:interpretation>
              <emma:one-of disjunction-type="recognition" id="oneOf0">
                <emma:interpretation id="interp0" emma:lang="" emma:confidence="0">
                  <emma:literal>.</emma:literal>
                </emma:interpretation>
                <emma:interpretation id="interp1" emma:lang="" emma:confidence="0">
                  <emma:literal>v</emma:literal>
                </emma:interpretation>
                <emma:interpretation id="interp2" emma:lang="" emma:confidence="0">
                  <emma:literal>}</emma:literal>
                </emma:interpretation>
                <emma:interpretation id="interp3" emma:lang="" emma:confidence="0">
                  <emma:literal>w</emma:literal>
                </emma:interpretation>
                <emma:interpretation id="interp4" emma:lang="" emma:confidence="0">
                  <emma:literal>3</emma:literal>
                </emma:interpretation>
              </emma:one-of>
            </emma:emma>
          </inkml:annotationXML>
          <inkml:trace contextRef="#ctx0" brushRef="#br0">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10-07T06:44:10.413"/>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12973 6648 0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10-07T04:42:07.6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19075 12650 0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337B2-A136-4826-9079-766C462286E0}"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9AC07-7C3E-4362-9034-6DB419C39634}" type="slidenum">
              <a:rPr lang="en-US" smtClean="0"/>
              <a:t>‹#›</a:t>
            </a:fld>
            <a:endParaRPr lang="en-US"/>
          </a:p>
        </p:txBody>
      </p:sp>
    </p:spTree>
    <p:extLst>
      <p:ext uri="{BB962C8B-B14F-4D97-AF65-F5344CB8AC3E}">
        <p14:creationId xmlns:p14="http://schemas.microsoft.com/office/powerpoint/2010/main" val="257619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utonnyMJ" pitchFamily="2" charset="0"/>
              </a:rPr>
              <a:t>Copy@Sabbir</a:t>
            </a:r>
            <a:r>
              <a:rPr lang="en-US" dirty="0" smtClean="0">
                <a:latin typeface="SutonnyMJ" pitchFamily="2" charset="0"/>
              </a:rPr>
              <a:t>,</a:t>
            </a:r>
            <a:r>
              <a:rPr lang="en-US" baseline="0" dirty="0" smtClean="0">
                <a:latin typeface="SutonnyMJ" pitchFamily="2" charset="0"/>
              </a:rPr>
              <a:t> Hazera Sultan High School</a:t>
            </a:r>
            <a:endParaRPr lang="en-US" dirty="0">
              <a:latin typeface="SutonnyMJ" pitchFamily="2" charset="0"/>
            </a:endParaRPr>
          </a:p>
        </p:txBody>
      </p:sp>
      <p:sp>
        <p:nvSpPr>
          <p:cNvPr id="4" name="Slide Number Placeholder 3"/>
          <p:cNvSpPr>
            <a:spLocks noGrp="1"/>
          </p:cNvSpPr>
          <p:nvPr>
            <p:ph type="sldNum" sz="quarter" idx="10"/>
          </p:nvPr>
        </p:nvSpPr>
        <p:spPr/>
        <p:txBody>
          <a:bodyPr/>
          <a:lstStyle/>
          <a:p>
            <a:fld id="{B659AC07-7C3E-4362-9034-6DB419C39634}" type="slidenum">
              <a:rPr lang="en-US" smtClean="0"/>
              <a:t>1</a:t>
            </a:fld>
            <a:endParaRPr lang="en-US"/>
          </a:p>
        </p:txBody>
      </p:sp>
    </p:spTree>
    <p:extLst>
      <p:ext uri="{BB962C8B-B14F-4D97-AF65-F5344CB8AC3E}">
        <p14:creationId xmlns:p14="http://schemas.microsoft.com/office/powerpoint/2010/main" val="133880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9AC07-7C3E-4362-9034-6DB419C39634}" type="slidenum">
              <a:rPr lang="en-US" smtClean="0"/>
              <a:t>24</a:t>
            </a:fld>
            <a:endParaRPr lang="en-US"/>
          </a:p>
        </p:txBody>
      </p:sp>
    </p:spTree>
    <p:extLst>
      <p:ext uri="{BB962C8B-B14F-4D97-AF65-F5344CB8AC3E}">
        <p14:creationId xmlns:p14="http://schemas.microsoft.com/office/powerpoint/2010/main" val="247995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E439D-E9F3-4DC3-98A3-DF6811EAC05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165098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E439D-E9F3-4DC3-98A3-DF6811EAC05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9096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E439D-E9F3-4DC3-98A3-DF6811EAC05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133185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E439D-E9F3-4DC3-98A3-DF6811EAC05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274798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EE439D-E9F3-4DC3-98A3-DF6811EAC05C}"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103762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E439D-E9F3-4DC3-98A3-DF6811EAC05C}"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306757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E439D-E9F3-4DC3-98A3-DF6811EAC05C}"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407556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E439D-E9F3-4DC3-98A3-DF6811EAC05C}"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278543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E439D-E9F3-4DC3-98A3-DF6811EAC05C}"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286939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EE439D-E9F3-4DC3-98A3-DF6811EAC05C}"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173288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EE439D-E9F3-4DC3-98A3-DF6811EAC05C}"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CE83C-6328-4DB3-945F-43B2EE6E0501}" type="slidenum">
              <a:rPr lang="en-US" smtClean="0"/>
              <a:t>‹#›</a:t>
            </a:fld>
            <a:endParaRPr lang="en-US"/>
          </a:p>
        </p:txBody>
      </p:sp>
    </p:spTree>
    <p:extLst>
      <p:ext uri="{BB962C8B-B14F-4D97-AF65-F5344CB8AC3E}">
        <p14:creationId xmlns:p14="http://schemas.microsoft.com/office/powerpoint/2010/main" val="318611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E439D-E9F3-4DC3-98A3-DF6811EAC05C}" type="datetimeFigureOut">
              <a:rPr lang="en-US" smtClean="0"/>
              <a:t>10/7/2020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CE83C-6328-4DB3-945F-43B2EE6E0501}" type="slidenum">
              <a:rPr lang="en-US" smtClean="0"/>
              <a:t>‹#›</a:t>
            </a:fld>
            <a:endParaRPr lang="en-US"/>
          </a:p>
        </p:txBody>
      </p:sp>
    </p:spTree>
    <p:extLst>
      <p:ext uri="{BB962C8B-B14F-4D97-AF65-F5344CB8AC3E}">
        <p14:creationId xmlns:p14="http://schemas.microsoft.com/office/powerpoint/2010/main" val="3997824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customXml" Target="../ink/ink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computerslearn.com/%e0%a6%9a%e0%a6%be%e0%a6%b0%e0%a7%8d%e0%a6%b2%e0%a6%b8-%e0%a6%ac%e0%a7%8d%e0%a6%af%e0%a6%be%e0%a6%ac%e0%a7%87%e0%a6%9c%e0%a7%87%e0%a6%b0-%e0%a6%9c%e0%a7%80%e0%a6%ac%e0%a6%a8-%e0%a6%95%e0%a6%be/"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5.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4.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y" algn="tl"/>
        </a:blipFill>
        <a:effectLst/>
      </p:bgPr>
    </p:bg>
    <p:spTree>
      <p:nvGrpSpPr>
        <p:cNvPr id="1" name=""/>
        <p:cNvGrpSpPr/>
        <p:nvPr/>
      </p:nvGrpSpPr>
      <p:grpSpPr>
        <a:xfrm>
          <a:off x="0" y="0"/>
          <a:ext cx="0" cy="0"/>
          <a:chOff x="0" y="0"/>
          <a:chExt cx="0" cy="0"/>
        </a:xfrm>
      </p:grpSpPr>
      <p:sp>
        <p:nvSpPr>
          <p:cNvPr id="4" name="Vertical Scroll 3"/>
          <p:cNvSpPr/>
          <p:nvPr/>
        </p:nvSpPr>
        <p:spPr>
          <a:xfrm>
            <a:off x="0" y="0"/>
            <a:ext cx="11843658" cy="3187338"/>
          </a:xfrm>
          <a:prstGeom prst="vertic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6000" b="1" dirty="0" smtClean="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      </a:t>
            </a:r>
            <a:r>
              <a:rPr lang="en-US" sz="6000" b="1" dirty="0" err="1" smtClean="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nv‡Riv</a:t>
            </a:r>
            <a:r>
              <a:rPr lang="en-US" sz="6000" b="1" dirty="0" smtClean="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 </a:t>
            </a:r>
            <a:r>
              <a:rPr lang="en-US" sz="6000" b="1" dirty="0" err="1">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myjZvb</a:t>
            </a:r>
            <a:r>
              <a:rPr lang="en-US" sz="6000" b="1" dirty="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 D”P we`¨</a:t>
            </a:r>
            <a:r>
              <a:rPr lang="en-US" sz="6000" b="1" dirty="0" err="1">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vjq</a:t>
            </a:r>
            <a:r>
              <a:rPr lang="en-US" sz="6000" b="1" dirty="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 </a:t>
            </a:r>
            <a:r>
              <a:rPr lang="en-US" sz="6000" b="1" dirty="0" smtClean="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           	</a:t>
            </a:r>
            <a:r>
              <a:rPr lang="en-US" sz="6000" b="1" dirty="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 </a:t>
            </a:r>
            <a:r>
              <a:rPr lang="en-US" sz="6000" b="1" dirty="0" smtClean="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       </a:t>
            </a:r>
            <a:r>
              <a:rPr lang="en-US" sz="7200" b="1" dirty="0" err="1" smtClean="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AbjvBb</a:t>
            </a:r>
            <a:r>
              <a:rPr lang="en-US" sz="7200" b="1" dirty="0" smtClean="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 </a:t>
            </a:r>
            <a:r>
              <a:rPr lang="en-US" sz="7200" b="1" dirty="0" err="1" smtClean="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rPr>
              <a:t>K¬v‡m</a:t>
            </a:r>
            <a:endParaRPr lang="en-US" sz="7200" b="1" dirty="0">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reflection blurRad="6350" stA="60000" endA="900" endPos="60000" dist="60007" dir="5400000" sy="-100000" algn="bl" rotWithShape="0"/>
              </a:effectLst>
              <a:latin typeface="SutonnyMJ" pitchFamily="2" charset="0"/>
            </a:endParaRPr>
          </a:p>
        </p:txBody>
      </p:sp>
      <p:pic>
        <p:nvPicPr>
          <p:cNvPr id="5" name="Picture 4" descr="http://www.bteb.gov.bd/National-Portal-Card-PM.jpeg"/>
          <p:cNvPicPr/>
          <p:nvPr/>
        </p:nvPicPr>
        <p:blipFill rotWithShape="1">
          <a:blip r:embed="rId4" cstate="email">
            <a:extLst>
              <a:ext uri="{28A0092B-C50C-407E-A947-70E740481C1C}">
                <a14:useLocalDpi xmlns:a14="http://schemas.microsoft.com/office/drawing/2010/main"/>
              </a:ext>
            </a:extLst>
          </a:blip>
          <a:srcRect/>
          <a:stretch/>
        </p:blipFill>
        <p:spPr bwMode="auto">
          <a:xfrm>
            <a:off x="9466218" y="171400"/>
            <a:ext cx="1981200" cy="17248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Below"/>
            <a:lightRig rig="threePt" dir="t"/>
          </a:scene3d>
          <a:extLst>
            <a:ext uri="{53640926-AAD7-44D8-BBD7-CCE9431645EC}">
              <a14:shadowObscured xmlns:a14="http://schemas.microsoft.com/office/drawing/2010/main"/>
            </a:ext>
          </a:extLst>
        </p:spPr>
      </p:pic>
      <p:sp>
        <p:nvSpPr>
          <p:cNvPr id="6" name="Flowchart: Punched Tape 5"/>
          <p:cNvSpPr/>
          <p:nvPr/>
        </p:nvSpPr>
        <p:spPr bwMode="auto">
          <a:xfrm>
            <a:off x="535577" y="3341914"/>
            <a:ext cx="11403874" cy="3320143"/>
          </a:xfrm>
          <a:prstGeom prst="flowChartPunchedTape">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mKj</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 </a:t>
            </a:r>
            <a:r>
              <a:rPr lang="en-US"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wk¶v_x</a:t>
            </a:r>
            <a:r>
              <a:rPr lang="en-US"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©‡K </a:t>
            </a:r>
            <a:r>
              <a:rPr lang="en-US"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ï‡f”Qv</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 I </a:t>
            </a:r>
            <a:r>
              <a:rPr lang="en-US"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Awfb</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a:t>
            </a:r>
            <a:r>
              <a:rPr lang="en-US"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utonnyMJ" pitchFamily="2" charset="0"/>
              </a:rPr>
              <a:t>b</a:t>
            </a:r>
            <a:endPar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845269" y="1523967"/>
              <a:ext cx="360" cy="360"/>
            </p14:xfrm>
          </p:contentPart>
        </mc:Choice>
        <mc:Fallback xmlns="">
          <p:pic>
            <p:nvPicPr>
              <p:cNvPr id="3" name="Ink 2"/>
              <p:cNvPicPr/>
              <p:nvPr/>
            </p:nvPicPr>
            <p:blipFill>
              <a:blip r:embed="rId6"/>
              <a:stretch>
                <a:fillRect/>
              </a:stretch>
            </p:blipFill>
            <p:spPr>
              <a:xfrm>
                <a:off x="761389" y="1440087"/>
                <a:ext cx="168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670280" y="2393280"/>
              <a:ext cx="360" cy="360"/>
            </p14:xfrm>
          </p:contentPart>
        </mc:Choice>
        <mc:Fallback xmlns="">
          <p:pic>
            <p:nvPicPr>
              <p:cNvPr id="7" name="Ink 6"/>
              <p:cNvPicPr/>
              <p:nvPr/>
            </p:nvPicPr>
            <p:blipFill>
              <a:blip r:embed="rId8"/>
              <a:stretch>
                <a:fillRect/>
              </a:stretch>
            </p:blipFill>
            <p:spPr>
              <a:xfrm>
                <a:off x="4654440" y="2329560"/>
                <a:ext cx="32040" cy="127440"/>
              </a:xfrm>
              <a:prstGeom prst="rect">
                <a:avLst/>
              </a:prstGeom>
            </p:spPr>
          </p:pic>
        </mc:Fallback>
      </mc:AlternateContent>
    </p:spTree>
    <p:extLst>
      <p:ext uri="{BB962C8B-B14F-4D97-AF65-F5344CB8AC3E}">
        <p14:creationId xmlns:p14="http://schemas.microsoft.com/office/powerpoint/2010/main" val="313048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7" y="300445"/>
            <a:ext cx="7262948" cy="258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FF0000"/>
                </a:solidFill>
              </a:rPr>
              <a:t>পাস্কালিন</a:t>
            </a:r>
            <a:r>
              <a:rPr lang="en-US" sz="3200" b="1" dirty="0" smtClean="0">
                <a:solidFill>
                  <a:srgbClr val="FF0000"/>
                </a:solidFill>
              </a:rPr>
              <a:t> </a:t>
            </a:r>
            <a:r>
              <a:rPr lang="en-US" sz="3200" b="1" dirty="0" err="1" smtClean="0">
                <a:solidFill>
                  <a:srgbClr val="FF0000"/>
                </a:solidFill>
              </a:rPr>
              <a:t>যন্ত্র</a:t>
            </a:r>
            <a:r>
              <a:rPr lang="en-US" sz="3200" b="1" dirty="0" smtClean="0">
                <a:solidFill>
                  <a:srgbClr val="FF0000"/>
                </a:solidFill>
              </a:rPr>
              <a:t> (</a:t>
            </a:r>
            <a:r>
              <a:rPr lang="en-US" sz="3200" b="1" dirty="0" err="1" smtClean="0">
                <a:solidFill>
                  <a:srgbClr val="FF0000"/>
                </a:solidFill>
              </a:rPr>
              <a:t>Pascaline</a:t>
            </a:r>
            <a:r>
              <a:rPr lang="en-US" sz="3200" b="1" dirty="0" smtClean="0">
                <a:solidFill>
                  <a:srgbClr val="FF0000"/>
                </a:solidFill>
              </a:rPr>
              <a:t> Machine)</a:t>
            </a:r>
            <a:endParaRPr lang="en-US" sz="3200" b="1" i="1" dirty="0" smtClean="0">
              <a:solidFill>
                <a:srgbClr val="FF0000"/>
              </a:solidFill>
            </a:endParaRPr>
          </a:p>
          <a:p>
            <a:r>
              <a:rPr lang="en-US" sz="2400" dirty="0" err="1">
                <a:solidFill>
                  <a:srgbClr val="FF0000"/>
                </a:solidFill>
              </a:rPr>
              <a:t>পরবর্তীকালে</a:t>
            </a:r>
            <a:r>
              <a:rPr lang="en-US" sz="2400" dirty="0">
                <a:solidFill>
                  <a:srgbClr val="FF0000"/>
                </a:solidFill>
              </a:rPr>
              <a:t> 1642 </a:t>
            </a:r>
            <a:r>
              <a:rPr lang="en-US" sz="2400" dirty="0" err="1">
                <a:solidFill>
                  <a:srgbClr val="FF0000"/>
                </a:solidFill>
              </a:rPr>
              <a:t>খ্রীস্টাব্দে</a:t>
            </a:r>
            <a:r>
              <a:rPr lang="en-US" sz="2400" dirty="0">
                <a:solidFill>
                  <a:srgbClr val="FF0000"/>
                </a:solidFill>
              </a:rPr>
              <a:t> </a:t>
            </a:r>
            <a:r>
              <a:rPr lang="en-US" sz="2400" dirty="0" err="1">
                <a:solidFill>
                  <a:srgbClr val="FF0000"/>
                </a:solidFill>
              </a:rPr>
              <a:t>বিখ্যাত</a:t>
            </a:r>
            <a:r>
              <a:rPr lang="en-US" sz="2400" dirty="0">
                <a:solidFill>
                  <a:srgbClr val="FF0000"/>
                </a:solidFill>
              </a:rPr>
              <a:t> </a:t>
            </a:r>
            <a:r>
              <a:rPr lang="en-US" sz="2400" dirty="0" err="1">
                <a:solidFill>
                  <a:srgbClr val="FF0000"/>
                </a:solidFill>
              </a:rPr>
              <a:t>ফরাসি</a:t>
            </a:r>
            <a:r>
              <a:rPr lang="en-US" sz="2400" dirty="0">
                <a:solidFill>
                  <a:srgbClr val="FF0000"/>
                </a:solidFill>
              </a:rPr>
              <a:t> </a:t>
            </a:r>
            <a:r>
              <a:rPr lang="en-US" sz="2400" dirty="0" err="1">
                <a:solidFill>
                  <a:srgbClr val="FF0000"/>
                </a:solidFill>
              </a:rPr>
              <a:t>গণিতবিদ</a:t>
            </a:r>
            <a:r>
              <a:rPr lang="en-US" sz="2400" dirty="0">
                <a:solidFill>
                  <a:srgbClr val="FF0000"/>
                </a:solidFill>
              </a:rPr>
              <a:t> </a:t>
            </a:r>
            <a:r>
              <a:rPr lang="en-US" sz="2400" dirty="0" err="1">
                <a:solidFill>
                  <a:srgbClr val="FF0000"/>
                </a:solidFill>
              </a:rPr>
              <a:t>ব্লেস</a:t>
            </a:r>
            <a:r>
              <a:rPr lang="en-US" sz="2400" dirty="0">
                <a:solidFill>
                  <a:srgbClr val="FF0000"/>
                </a:solidFill>
              </a:rPr>
              <a:t> </a:t>
            </a:r>
            <a:r>
              <a:rPr lang="en-US" sz="2400" dirty="0" err="1">
                <a:solidFill>
                  <a:srgbClr val="FF0000"/>
                </a:solidFill>
              </a:rPr>
              <a:t>পাসকাল</a:t>
            </a:r>
            <a:r>
              <a:rPr lang="en-US" sz="2400" dirty="0" err="1" smtClean="0">
                <a:solidFill>
                  <a:srgbClr val="FF0000"/>
                </a:solidFill>
              </a:rPr>
              <a:t>।তিনি</a:t>
            </a:r>
            <a:r>
              <a:rPr lang="en-US" sz="2400" dirty="0" smtClean="0">
                <a:solidFill>
                  <a:srgbClr val="FF0000"/>
                </a:solidFill>
              </a:rPr>
              <a:t> </a:t>
            </a:r>
            <a:r>
              <a:rPr lang="en-US" sz="2400" dirty="0" err="1">
                <a:solidFill>
                  <a:srgbClr val="FF0000"/>
                </a:solidFill>
              </a:rPr>
              <a:t>একটি</a:t>
            </a:r>
            <a:r>
              <a:rPr lang="en-US" sz="2400" dirty="0">
                <a:solidFill>
                  <a:srgbClr val="FF0000"/>
                </a:solidFill>
              </a:rPr>
              <a:t> </a:t>
            </a:r>
            <a:r>
              <a:rPr lang="en-US" sz="2400" dirty="0" err="1">
                <a:solidFill>
                  <a:srgbClr val="FF0000"/>
                </a:solidFill>
              </a:rPr>
              <a:t>মেকানিক্যাল</a:t>
            </a:r>
            <a:r>
              <a:rPr lang="en-US" sz="2400" dirty="0">
                <a:solidFill>
                  <a:srgbClr val="FF0000"/>
                </a:solidFill>
              </a:rPr>
              <a:t> </a:t>
            </a:r>
            <a:r>
              <a:rPr lang="en-US" sz="2400" dirty="0" err="1">
                <a:solidFill>
                  <a:srgbClr val="FF0000"/>
                </a:solidFill>
              </a:rPr>
              <a:t>ক্যালকুলেটর</a:t>
            </a:r>
            <a:r>
              <a:rPr lang="en-US" sz="2400" dirty="0">
                <a:solidFill>
                  <a:srgbClr val="FF0000"/>
                </a:solidFill>
              </a:rPr>
              <a:t> </a:t>
            </a:r>
            <a:r>
              <a:rPr lang="en-US" sz="2400" dirty="0" err="1">
                <a:solidFill>
                  <a:srgbClr val="FF0000"/>
                </a:solidFill>
              </a:rPr>
              <a:t>তৈরি</a:t>
            </a:r>
            <a:r>
              <a:rPr lang="en-US" sz="2400" dirty="0">
                <a:solidFill>
                  <a:srgbClr val="FF0000"/>
                </a:solidFill>
              </a:rPr>
              <a:t> </a:t>
            </a:r>
            <a:r>
              <a:rPr lang="en-US" sz="2400" dirty="0" err="1">
                <a:solidFill>
                  <a:srgbClr val="FF0000"/>
                </a:solidFill>
              </a:rPr>
              <a:t>করেন।এই</a:t>
            </a:r>
            <a:r>
              <a:rPr lang="en-US" sz="2400" dirty="0">
                <a:solidFill>
                  <a:srgbClr val="FF0000"/>
                </a:solidFill>
              </a:rPr>
              <a:t> </a:t>
            </a:r>
            <a:r>
              <a:rPr lang="en-US" sz="2400" dirty="0" err="1">
                <a:solidFill>
                  <a:srgbClr val="FF0000"/>
                </a:solidFill>
              </a:rPr>
              <a:t>যন্ত্রের</a:t>
            </a:r>
            <a:r>
              <a:rPr lang="en-US" sz="2400" dirty="0">
                <a:solidFill>
                  <a:srgbClr val="FF0000"/>
                </a:solidFill>
              </a:rPr>
              <a:t> </a:t>
            </a:r>
            <a:r>
              <a:rPr lang="en-US" sz="2400" dirty="0" err="1">
                <a:solidFill>
                  <a:srgbClr val="FF0000"/>
                </a:solidFill>
              </a:rPr>
              <a:t>সাহায্যে</a:t>
            </a:r>
            <a:r>
              <a:rPr lang="en-US" sz="2400" dirty="0">
                <a:solidFill>
                  <a:srgbClr val="FF0000"/>
                </a:solidFill>
              </a:rPr>
              <a:t> </a:t>
            </a:r>
            <a:r>
              <a:rPr lang="en-US" sz="2400" dirty="0" err="1">
                <a:solidFill>
                  <a:srgbClr val="FF0000"/>
                </a:solidFill>
              </a:rPr>
              <a:t>খুব</a:t>
            </a:r>
            <a:r>
              <a:rPr lang="en-US" sz="2400" dirty="0">
                <a:solidFill>
                  <a:srgbClr val="FF0000"/>
                </a:solidFill>
              </a:rPr>
              <a:t> </a:t>
            </a:r>
            <a:r>
              <a:rPr lang="en-US" sz="2400" dirty="0" err="1">
                <a:solidFill>
                  <a:srgbClr val="FF0000"/>
                </a:solidFill>
              </a:rPr>
              <a:t>বড়ো</a:t>
            </a:r>
            <a:r>
              <a:rPr lang="en-US" sz="2400" dirty="0">
                <a:solidFill>
                  <a:srgbClr val="FF0000"/>
                </a:solidFill>
              </a:rPr>
              <a:t> </a:t>
            </a:r>
            <a:r>
              <a:rPr lang="en-US" sz="2400" dirty="0" err="1">
                <a:solidFill>
                  <a:srgbClr val="FF0000"/>
                </a:solidFill>
              </a:rPr>
              <a:t>অথা</a:t>
            </a:r>
            <a:r>
              <a:rPr lang="en-US" sz="2400" dirty="0">
                <a:solidFill>
                  <a:srgbClr val="FF0000"/>
                </a:solidFill>
              </a:rPr>
              <a:t>ৎ </a:t>
            </a:r>
            <a:r>
              <a:rPr lang="en-US" sz="2400" dirty="0" err="1">
                <a:solidFill>
                  <a:srgbClr val="FF0000"/>
                </a:solidFill>
              </a:rPr>
              <a:t>চার</a:t>
            </a:r>
            <a:r>
              <a:rPr lang="en-US" sz="2400" dirty="0">
                <a:solidFill>
                  <a:srgbClr val="FF0000"/>
                </a:solidFill>
              </a:rPr>
              <a:t> </a:t>
            </a:r>
            <a:r>
              <a:rPr lang="en-US" sz="2400" dirty="0" err="1">
                <a:solidFill>
                  <a:srgbClr val="FF0000"/>
                </a:solidFill>
              </a:rPr>
              <a:t>সারির</a:t>
            </a:r>
            <a:r>
              <a:rPr lang="en-US" sz="2400" dirty="0">
                <a:solidFill>
                  <a:srgbClr val="FF0000"/>
                </a:solidFill>
              </a:rPr>
              <a:t> </a:t>
            </a:r>
            <a:r>
              <a:rPr lang="en-US" sz="2400" dirty="0" err="1">
                <a:solidFill>
                  <a:srgbClr val="FF0000"/>
                </a:solidFill>
              </a:rPr>
              <a:t>যোগ</a:t>
            </a:r>
            <a:r>
              <a:rPr lang="en-US" sz="2400" dirty="0">
                <a:solidFill>
                  <a:srgbClr val="FF0000"/>
                </a:solidFill>
              </a:rPr>
              <a:t> </a:t>
            </a:r>
            <a:r>
              <a:rPr lang="en-US" sz="2400" dirty="0" err="1">
                <a:solidFill>
                  <a:srgbClr val="FF0000"/>
                </a:solidFill>
              </a:rPr>
              <a:t>ছাড়াও</a:t>
            </a:r>
            <a:r>
              <a:rPr lang="en-US" sz="2400" dirty="0">
                <a:solidFill>
                  <a:srgbClr val="FF0000"/>
                </a:solidFill>
              </a:rPr>
              <a:t> </a:t>
            </a:r>
            <a:r>
              <a:rPr lang="en-US" sz="2400" dirty="0" err="1">
                <a:solidFill>
                  <a:srgbClr val="FF0000"/>
                </a:solidFill>
              </a:rPr>
              <a:t>বিয়োগ,গুন্,ভাগ</a:t>
            </a:r>
            <a:r>
              <a:rPr lang="en-US" sz="2400" dirty="0">
                <a:solidFill>
                  <a:srgbClr val="FF0000"/>
                </a:solidFill>
              </a:rPr>
              <a:t> </a:t>
            </a:r>
            <a:r>
              <a:rPr lang="en-US" sz="2400" dirty="0" err="1">
                <a:solidFill>
                  <a:srgbClr val="FF0000"/>
                </a:solidFill>
              </a:rPr>
              <a:t>করা</a:t>
            </a:r>
            <a:r>
              <a:rPr lang="en-US" sz="2400" dirty="0">
                <a:solidFill>
                  <a:srgbClr val="FF0000"/>
                </a:solidFill>
              </a:rPr>
              <a:t> </a:t>
            </a:r>
            <a:r>
              <a:rPr lang="en-US" sz="2400" dirty="0" err="1">
                <a:solidFill>
                  <a:srgbClr val="FF0000"/>
                </a:solidFill>
              </a:rPr>
              <a:t>যেত</a:t>
            </a:r>
            <a:r>
              <a:rPr lang="en-US" sz="2400" dirty="0">
                <a:solidFill>
                  <a:srgbClr val="FF0000"/>
                </a:solidFill>
              </a:rPr>
              <a:t>।</a:t>
            </a:r>
          </a:p>
          <a:p>
            <a:pPr algn="ct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650" y="150630"/>
            <a:ext cx="4148086" cy="3480844"/>
          </a:xfrm>
          <a:prstGeom prst="rect">
            <a:avLst/>
          </a:prstGeom>
        </p:spPr>
      </p:pic>
      <p:sp>
        <p:nvSpPr>
          <p:cNvPr id="6" name="Rectangle 5"/>
          <p:cNvSpPr/>
          <p:nvPr/>
        </p:nvSpPr>
        <p:spPr>
          <a:xfrm>
            <a:off x="8974181" y="3657602"/>
            <a:ext cx="2455819" cy="44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চিত্র</a:t>
            </a:r>
            <a:r>
              <a:rPr lang="en-US" dirty="0" smtClean="0">
                <a:solidFill>
                  <a:srgbClr val="FF0000"/>
                </a:solidFill>
              </a:rPr>
              <a:t> : </a:t>
            </a:r>
            <a:r>
              <a:rPr lang="en-US" b="1" dirty="0" err="1" smtClean="0">
                <a:solidFill>
                  <a:srgbClr val="FF0000"/>
                </a:solidFill>
              </a:rPr>
              <a:t>পাস্কালিন</a:t>
            </a:r>
            <a:r>
              <a:rPr lang="en-US" b="1" dirty="0">
                <a:solidFill>
                  <a:srgbClr val="FF0000"/>
                </a:solidFill>
              </a:rPr>
              <a:t> </a:t>
            </a:r>
            <a:r>
              <a:rPr lang="en-US" b="1" dirty="0" err="1" smtClean="0">
                <a:solidFill>
                  <a:srgbClr val="FF0000"/>
                </a:solidFill>
              </a:rPr>
              <a:t>যন্ত্র</a:t>
            </a:r>
            <a:endParaRPr lang="en-US" dirty="0"/>
          </a:p>
        </p:txBody>
      </p:sp>
      <p:sp>
        <p:nvSpPr>
          <p:cNvPr id="7" name="Rectangle 6"/>
          <p:cNvSpPr/>
          <p:nvPr/>
        </p:nvSpPr>
        <p:spPr>
          <a:xfrm>
            <a:off x="431074" y="3997234"/>
            <a:ext cx="7210697" cy="2860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FF0000"/>
                </a:solidFill>
              </a:rPr>
              <a:t>ডিফারেন্স</a:t>
            </a:r>
            <a:r>
              <a:rPr lang="en-US" sz="2400" b="1" dirty="0" smtClean="0">
                <a:solidFill>
                  <a:srgbClr val="FF0000"/>
                </a:solidFill>
              </a:rPr>
              <a:t> </a:t>
            </a:r>
            <a:r>
              <a:rPr lang="en-US" sz="2400" b="1" dirty="0" err="1" smtClean="0">
                <a:solidFill>
                  <a:srgbClr val="FF0000"/>
                </a:solidFill>
              </a:rPr>
              <a:t>ইঞ্জিন</a:t>
            </a:r>
            <a:r>
              <a:rPr lang="en-US" sz="2400" b="1" dirty="0" smtClean="0">
                <a:solidFill>
                  <a:srgbClr val="FF0000"/>
                </a:solidFill>
              </a:rPr>
              <a:t> (Difference Engine) </a:t>
            </a:r>
            <a:r>
              <a:rPr lang="en-US" b="1" i="1" dirty="0" smtClean="0">
                <a:solidFill>
                  <a:srgbClr val="FF0000"/>
                </a:solidFill>
              </a:rPr>
              <a:t>:</a:t>
            </a:r>
            <a:r>
              <a:rPr lang="en-US" sz="2400" dirty="0">
                <a:solidFill>
                  <a:srgbClr val="FF0000"/>
                </a:solidFill>
              </a:rPr>
              <a:t>1822 </a:t>
            </a:r>
            <a:r>
              <a:rPr lang="en-US" sz="2400" dirty="0" err="1">
                <a:solidFill>
                  <a:srgbClr val="FF0000"/>
                </a:solidFill>
              </a:rPr>
              <a:t>খ্রীস্টাব্দে</a:t>
            </a:r>
            <a:r>
              <a:rPr lang="en-US" sz="2400" dirty="0">
                <a:solidFill>
                  <a:srgbClr val="FF0000"/>
                </a:solidFill>
              </a:rPr>
              <a:t> </a:t>
            </a:r>
            <a:r>
              <a:rPr lang="en-US" sz="2400" dirty="0" err="1">
                <a:solidFill>
                  <a:srgbClr val="FF0000"/>
                </a:solidFill>
              </a:rPr>
              <a:t>কেমব্রিজ</a:t>
            </a:r>
            <a:r>
              <a:rPr lang="en-US" sz="2400" dirty="0">
                <a:solidFill>
                  <a:srgbClr val="FF0000"/>
                </a:solidFill>
              </a:rPr>
              <a:t> </a:t>
            </a:r>
            <a:r>
              <a:rPr lang="en-US" sz="2400" dirty="0" err="1">
                <a:solidFill>
                  <a:srgbClr val="FF0000"/>
                </a:solidFill>
              </a:rPr>
              <a:t>বিশ্ববিদ্যালয়ের</a:t>
            </a:r>
            <a:r>
              <a:rPr lang="en-US" sz="2400" dirty="0">
                <a:solidFill>
                  <a:srgbClr val="FF0000"/>
                </a:solidFill>
              </a:rPr>
              <a:t> </a:t>
            </a:r>
            <a:r>
              <a:rPr lang="en-US" sz="2400" dirty="0" err="1">
                <a:solidFill>
                  <a:srgbClr val="FF0000"/>
                </a:solidFill>
              </a:rPr>
              <a:t>গণিতের</a:t>
            </a:r>
            <a:r>
              <a:rPr lang="en-US" sz="2400" dirty="0">
                <a:solidFill>
                  <a:srgbClr val="FF0000"/>
                </a:solidFill>
              </a:rPr>
              <a:t> </a:t>
            </a:r>
            <a:r>
              <a:rPr lang="en-US" sz="2400" dirty="0" err="1">
                <a:solidFill>
                  <a:srgbClr val="FF0000"/>
                </a:solidFill>
              </a:rPr>
              <a:t>অধ্যাপক</a:t>
            </a:r>
            <a:r>
              <a:rPr lang="en-US" sz="2400" dirty="0">
                <a:solidFill>
                  <a:srgbClr val="FF0000"/>
                </a:solidFill>
              </a:rPr>
              <a:t> </a:t>
            </a:r>
            <a:r>
              <a:rPr lang="en-US" sz="2400" u="sng" dirty="0" err="1">
                <a:solidFill>
                  <a:srgbClr val="FF0000"/>
                </a:solidFill>
                <a:hlinkClick r:id="rId3"/>
              </a:rPr>
              <a:t>চার্লস</a:t>
            </a:r>
            <a:r>
              <a:rPr lang="en-US" sz="2400" u="sng" dirty="0">
                <a:solidFill>
                  <a:srgbClr val="FF0000"/>
                </a:solidFill>
                <a:hlinkClick r:id="rId3"/>
              </a:rPr>
              <a:t> </a:t>
            </a:r>
            <a:r>
              <a:rPr lang="en-US" sz="2400" u="sng" dirty="0" err="1">
                <a:solidFill>
                  <a:srgbClr val="FF0000"/>
                </a:solidFill>
                <a:hlinkClick r:id="rId3"/>
              </a:rPr>
              <a:t>ব্যাবেজ</a:t>
            </a:r>
            <a:r>
              <a:rPr lang="en-US" sz="2400" dirty="0">
                <a:solidFill>
                  <a:srgbClr val="FF0000"/>
                </a:solidFill>
              </a:rPr>
              <a:t> </a:t>
            </a:r>
            <a:r>
              <a:rPr lang="en-US" sz="2400" dirty="0" err="1">
                <a:solidFill>
                  <a:srgbClr val="FF0000"/>
                </a:solidFill>
              </a:rPr>
              <a:t>ডিফারেন্স</a:t>
            </a:r>
            <a:r>
              <a:rPr lang="en-US" sz="2400" dirty="0">
                <a:solidFill>
                  <a:srgbClr val="FF0000"/>
                </a:solidFill>
              </a:rPr>
              <a:t> </a:t>
            </a:r>
            <a:r>
              <a:rPr lang="en-US" sz="2400" dirty="0" err="1">
                <a:solidFill>
                  <a:srgbClr val="FF0000"/>
                </a:solidFill>
              </a:rPr>
              <a:t>ইঞ্জিন</a:t>
            </a:r>
            <a:r>
              <a:rPr lang="en-US" sz="2400" dirty="0">
                <a:solidFill>
                  <a:srgbClr val="FF0000"/>
                </a:solidFill>
              </a:rPr>
              <a:t> </a:t>
            </a:r>
            <a:r>
              <a:rPr lang="en-US" sz="2400" dirty="0" err="1">
                <a:solidFill>
                  <a:srgbClr val="FF0000"/>
                </a:solidFill>
              </a:rPr>
              <a:t>নামক</a:t>
            </a:r>
            <a:r>
              <a:rPr lang="en-US" sz="2400" dirty="0">
                <a:solidFill>
                  <a:srgbClr val="FF0000"/>
                </a:solidFill>
              </a:rPr>
              <a:t> </a:t>
            </a:r>
            <a:r>
              <a:rPr lang="en-US" sz="2400" dirty="0" err="1">
                <a:solidFill>
                  <a:srgbClr val="FF0000"/>
                </a:solidFill>
              </a:rPr>
              <a:t>একটি</a:t>
            </a:r>
            <a:r>
              <a:rPr lang="en-US" sz="2400" dirty="0">
                <a:solidFill>
                  <a:srgbClr val="FF0000"/>
                </a:solidFill>
              </a:rPr>
              <a:t> </a:t>
            </a:r>
            <a:r>
              <a:rPr lang="en-US" sz="2400" dirty="0" err="1">
                <a:solidFill>
                  <a:srgbClr val="FF0000"/>
                </a:solidFill>
              </a:rPr>
              <a:t>যন্ত্র</a:t>
            </a:r>
            <a:r>
              <a:rPr lang="en-US" sz="2400" dirty="0">
                <a:solidFill>
                  <a:srgbClr val="FF0000"/>
                </a:solidFill>
              </a:rPr>
              <a:t> </a:t>
            </a:r>
            <a:r>
              <a:rPr lang="en-US" sz="2400" dirty="0" err="1">
                <a:solidFill>
                  <a:srgbClr val="FF0000"/>
                </a:solidFill>
              </a:rPr>
              <a:t>তৈরি</a:t>
            </a:r>
            <a:r>
              <a:rPr lang="en-US" sz="2400" dirty="0">
                <a:solidFill>
                  <a:srgbClr val="FF0000"/>
                </a:solidFill>
              </a:rPr>
              <a:t> </a:t>
            </a:r>
            <a:r>
              <a:rPr lang="en-US" sz="2400" dirty="0" err="1">
                <a:solidFill>
                  <a:srgbClr val="FF0000"/>
                </a:solidFill>
              </a:rPr>
              <a:t>করেন</a:t>
            </a:r>
            <a:r>
              <a:rPr lang="en-US" sz="2400" dirty="0">
                <a:solidFill>
                  <a:srgbClr val="FF0000"/>
                </a:solidFill>
              </a:rPr>
              <a:t>। </a:t>
            </a:r>
            <a:r>
              <a:rPr lang="en-US" sz="2400" dirty="0" err="1">
                <a:solidFill>
                  <a:srgbClr val="FF0000"/>
                </a:solidFill>
              </a:rPr>
              <a:t>ডিফারেন্স</a:t>
            </a:r>
            <a:r>
              <a:rPr lang="en-US" sz="2400" dirty="0">
                <a:solidFill>
                  <a:srgbClr val="FF0000"/>
                </a:solidFill>
              </a:rPr>
              <a:t> </a:t>
            </a:r>
            <a:r>
              <a:rPr lang="en-US" sz="2400" dirty="0" err="1">
                <a:solidFill>
                  <a:srgbClr val="FF0000"/>
                </a:solidFill>
              </a:rPr>
              <a:t>ইঞ্জিনের</a:t>
            </a:r>
            <a:r>
              <a:rPr lang="en-US" sz="2400" dirty="0">
                <a:solidFill>
                  <a:srgbClr val="FF0000"/>
                </a:solidFill>
              </a:rPr>
              <a:t> </a:t>
            </a:r>
            <a:r>
              <a:rPr lang="en-US" sz="2400" dirty="0" err="1">
                <a:solidFill>
                  <a:srgbClr val="FF0000"/>
                </a:solidFill>
              </a:rPr>
              <a:t>মাধ্যমে</a:t>
            </a:r>
            <a:r>
              <a:rPr lang="en-US" sz="2400" dirty="0">
                <a:solidFill>
                  <a:srgbClr val="FF0000"/>
                </a:solidFill>
              </a:rPr>
              <a:t> </a:t>
            </a:r>
            <a:r>
              <a:rPr lang="en-US" sz="2400" dirty="0" err="1">
                <a:solidFill>
                  <a:srgbClr val="FF0000"/>
                </a:solidFill>
              </a:rPr>
              <a:t>নানারকম</a:t>
            </a:r>
            <a:r>
              <a:rPr lang="en-US" sz="2400" dirty="0">
                <a:solidFill>
                  <a:srgbClr val="FF0000"/>
                </a:solidFill>
              </a:rPr>
              <a:t> </a:t>
            </a:r>
            <a:r>
              <a:rPr lang="en-US" sz="2400" dirty="0" err="1">
                <a:solidFill>
                  <a:srgbClr val="FF0000"/>
                </a:solidFill>
              </a:rPr>
              <a:t>গাণিতিক</a:t>
            </a:r>
            <a:r>
              <a:rPr lang="en-US" sz="2400" dirty="0">
                <a:solidFill>
                  <a:srgbClr val="FF0000"/>
                </a:solidFill>
              </a:rPr>
              <a:t> </a:t>
            </a:r>
            <a:r>
              <a:rPr lang="en-US" sz="2400" dirty="0" err="1">
                <a:solidFill>
                  <a:srgbClr val="FF0000"/>
                </a:solidFill>
              </a:rPr>
              <a:t>ফাংশান</a:t>
            </a:r>
            <a:r>
              <a:rPr lang="en-US" sz="2400" dirty="0">
                <a:solidFill>
                  <a:srgbClr val="FF0000"/>
                </a:solidFill>
              </a:rPr>
              <a:t> (Arithmetic Function) </a:t>
            </a:r>
            <a:r>
              <a:rPr lang="en-US" sz="2400" dirty="0" err="1">
                <a:solidFill>
                  <a:srgbClr val="FF0000"/>
                </a:solidFill>
              </a:rPr>
              <a:t>বা</a:t>
            </a:r>
            <a:r>
              <a:rPr lang="en-US" sz="2400" dirty="0">
                <a:solidFill>
                  <a:srgbClr val="FF0000"/>
                </a:solidFill>
              </a:rPr>
              <a:t> </a:t>
            </a:r>
            <a:r>
              <a:rPr lang="en-US" sz="2400" dirty="0" err="1">
                <a:solidFill>
                  <a:srgbClr val="FF0000"/>
                </a:solidFill>
              </a:rPr>
              <a:t>অপেক্ষকের</a:t>
            </a:r>
            <a:r>
              <a:rPr lang="en-US" sz="2400" dirty="0">
                <a:solidFill>
                  <a:srgbClr val="FF0000"/>
                </a:solidFill>
              </a:rPr>
              <a:t> </a:t>
            </a:r>
            <a:r>
              <a:rPr lang="en-US" sz="2400" dirty="0" err="1">
                <a:solidFill>
                  <a:srgbClr val="FF0000"/>
                </a:solidFill>
              </a:rPr>
              <a:t>মান</a:t>
            </a:r>
            <a:r>
              <a:rPr lang="en-US" sz="2400" dirty="0">
                <a:solidFill>
                  <a:srgbClr val="FF0000"/>
                </a:solidFill>
              </a:rPr>
              <a:t> </a:t>
            </a:r>
            <a:r>
              <a:rPr lang="en-US" sz="2400" dirty="0" err="1">
                <a:solidFill>
                  <a:srgbClr val="FF0000"/>
                </a:solidFill>
              </a:rPr>
              <a:t>নির্ণয়</a:t>
            </a:r>
            <a:r>
              <a:rPr lang="en-US" sz="2400" dirty="0">
                <a:solidFill>
                  <a:srgbClr val="FF0000"/>
                </a:solidFill>
              </a:rPr>
              <a:t>, </a:t>
            </a:r>
            <a:r>
              <a:rPr lang="en-US" sz="2400" dirty="0" err="1">
                <a:solidFill>
                  <a:srgbClr val="FF0000"/>
                </a:solidFill>
              </a:rPr>
              <a:t>ত্রিকোণমিতি</a:t>
            </a:r>
            <a:r>
              <a:rPr lang="en-US" sz="2400" dirty="0">
                <a:solidFill>
                  <a:srgbClr val="FF0000"/>
                </a:solidFill>
              </a:rPr>
              <a:t> (Trigonometry) ও </a:t>
            </a:r>
            <a:r>
              <a:rPr lang="en-US" sz="2400" dirty="0" err="1">
                <a:solidFill>
                  <a:srgbClr val="FF0000"/>
                </a:solidFill>
              </a:rPr>
              <a:t>লগারিদমিক</a:t>
            </a:r>
            <a:r>
              <a:rPr lang="en-US" sz="2400" dirty="0">
                <a:solidFill>
                  <a:srgbClr val="FF0000"/>
                </a:solidFill>
              </a:rPr>
              <a:t> (Logarithmic) </a:t>
            </a:r>
            <a:r>
              <a:rPr lang="en-US" sz="2400" dirty="0" err="1">
                <a:solidFill>
                  <a:srgbClr val="FF0000"/>
                </a:solidFill>
              </a:rPr>
              <a:t>টেবিল</a:t>
            </a:r>
            <a:r>
              <a:rPr lang="en-US" sz="2400" dirty="0">
                <a:solidFill>
                  <a:srgbClr val="FF0000"/>
                </a:solidFill>
              </a:rPr>
              <a:t> </a:t>
            </a:r>
            <a:r>
              <a:rPr lang="en-US" sz="2400" dirty="0" err="1">
                <a:solidFill>
                  <a:srgbClr val="FF0000"/>
                </a:solidFill>
              </a:rPr>
              <a:t>বানানো</a:t>
            </a:r>
            <a:r>
              <a:rPr lang="en-US" sz="2400" dirty="0">
                <a:solidFill>
                  <a:srgbClr val="FF0000"/>
                </a:solidFill>
              </a:rPr>
              <a:t> </a:t>
            </a:r>
            <a:r>
              <a:rPr lang="en-US" sz="2400" dirty="0" err="1">
                <a:solidFill>
                  <a:srgbClr val="FF0000"/>
                </a:solidFill>
              </a:rPr>
              <a:t>যেত</a:t>
            </a:r>
            <a:r>
              <a:rPr lang="en-US" sz="2400" dirty="0">
                <a:solidFill>
                  <a:srgbClr val="FF0000"/>
                </a:solidFill>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843" y="4114800"/>
            <a:ext cx="3629003" cy="2338251"/>
          </a:xfrm>
          <a:prstGeom prst="rect">
            <a:avLst/>
          </a:prstGeom>
        </p:spPr>
      </p:pic>
      <p:sp>
        <p:nvSpPr>
          <p:cNvPr id="9" name="Pentagon 8"/>
          <p:cNvSpPr/>
          <p:nvPr/>
        </p:nvSpPr>
        <p:spPr>
          <a:xfrm>
            <a:off x="8516983" y="6466114"/>
            <a:ext cx="3409406" cy="3004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চিত্র</a:t>
            </a:r>
            <a:r>
              <a:rPr lang="en-US" dirty="0" smtClean="0">
                <a:solidFill>
                  <a:srgbClr val="FF0000"/>
                </a:solidFill>
              </a:rPr>
              <a:t> : </a:t>
            </a:r>
            <a:r>
              <a:rPr lang="en-US" b="1" dirty="0" smtClean="0">
                <a:solidFill>
                  <a:srgbClr val="FF0000"/>
                </a:solidFill>
              </a:rPr>
              <a:t>Difference </a:t>
            </a:r>
            <a:r>
              <a:rPr lang="en-US" b="1" dirty="0">
                <a:solidFill>
                  <a:srgbClr val="FF0000"/>
                </a:solidFill>
              </a:rPr>
              <a:t>Engine</a:t>
            </a:r>
            <a:endParaRPr lang="en-US" dirty="0"/>
          </a:p>
        </p:txBody>
      </p:sp>
    </p:spTree>
    <p:extLst>
      <p:ext uri="{BB962C8B-B14F-4D97-AF65-F5344CB8AC3E}">
        <p14:creationId xmlns:p14="http://schemas.microsoft.com/office/powerpoint/2010/main" val="24785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1703" y="0"/>
            <a:ext cx="11303726" cy="6544491"/>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endParaRPr lang="en-US" sz="2800" b="1" dirty="0" smtClean="0">
              <a:solidFill>
                <a:srgbClr val="FF0000"/>
              </a:solidFill>
            </a:endParaRPr>
          </a:p>
          <a:p>
            <a:endParaRPr lang="en-US" sz="2800" b="1" dirty="0">
              <a:solidFill>
                <a:srgbClr val="FF0000"/>
              </a:solidFill>
            </a:endParaRPr>
          </a:p>
          <a:p>
            <a:endParaRPr lang="en-US" sz="2800" b="1" dirty="0" smtClean="0">
              <a:solidFill>
                <a:srgbClr val="FF0000"/>
              </a:solidFill>
            </a:endParaRPr>
          </a:p>
          <a:p>
            <a:endParaRPr lang="en-US" sz="2800" b="1" dirty="0">
              <a:solidFill>
                <a:srgbClr val="FF0000"/>
              </a:solidFill>
            </a:endParaRPr>
          </a:p>
          <a:p>
            <a:endParaRPr lang="en-US" sz="2800" b="1" dirty="0" smtClean="0">
              <a:solidFill>
                <a:srgbClr val="FF0000"/>
              </a:solidFill>
            </a:endParaRPr>
          </a:p>
          <a:p>
            <a:endParaRPr lang="en-US" sz="2800" b="1" dirty="0">
              <a:solidFill>
                <a:srgbClr val="FF0000"/>
              </a:solidFill>
            </a:endParaRPr>
          </a:p>
          <a:p>
            <a:endParaRPr lang="en-US" sz="2800" b="1" dirty="0" smtClean="0">
              <a:solidFill>
                <a:srgbClr val="FF0000"/>
              </a:solidFill>
            </a:endParaRPr>
          </a:p>
          <a:p>
            <a:endParaRPr lang="en-US" sz="2800" b="1" dirty="0">
              <a:solidFill>
                <a:srgbClr val="FF0000"/>
              </a:solidFill>
            </a:endParaRPr>
          </a:p>
          <a:p>
            <a:endParaRPr lang="en-US" dirty="0">
              <a:solidFill>
                <a:srgbClr val="FF0000"/>
              </a:solidFill>
            </a:endParaRPr>
          </a:p>
          <a:p>
            <a:endParaRPr lang="en-US" b="1" i="1" dirty="0"/>
          </a:p>
          <a:p>
            <a:endParaRPr lang="en-US" sz="2000" dirty="0" smtClean="0">
              <a:solidFill>
                <a:srgbClr val="FF0000"/>
              </a:solidFill>
            </a:endParaRPr>
          </a:p>
          <a:p>
            <a:endParaRPr lang="en-US" sz="2000" dirty="0">
              <a:solidFill>
                <a:srgbClr val="FF0000"/>
              </a:solidFill>
            </a:endParaRPr>
          </a:p>
          <a:p>
            <a:endParaRPr lang="en-US" sz="2000" dirty="0">
              <a:solidFill>
                <a:srgbClr val="FF0000"/>
              </a:solidFill>
            </a:endParaRPr>
          </a:p>
          <a:p>
            <a:endParaRPr lang="en-US" sz="2400" dirty="0" smtClean="0">
              <a:solidFill>
                <a:srgbClr val="FF0000"/>
              </a:solidFill>
              <a:latin typeface="SutonnyMJ" pitchFamily="2" charset="0"/>
            </a:endParaRPr>
          </a:p>
          <a:p>
            <a:endParaRPr lang="en-US" sz="2400" dirty="0" smtClean="0">
              <a:solidFill>
                <a:srgbClr val="FF0000"/>
              </a:solidFill>
              <a:latin typeface="SutonnyMJ" pitchFamily="2" charset="0"/>
            </a:endParaRPr>
          </a:p>
          <a:p>
            <a:endParaRPr lang="en-US" sz="2400" b="1" dirty="0" smtClean="0">
              <a:solidFill>
                <a:srgbClr val="FF0000"/>
              </a:solidFill>
            </a:endParaRPr>
          </a:p>
          <a:p>
            <a:endParaRPr lang="en-US" sz="2400" i="1" dirty="0">
              <a:solidFill>
                <a:srgbClr val="FF0000"/>
              </a:solidFill>
            </a:endParaRPr>
          </a:p>
        </p:txBody>
      </p:sp>
      <p:sp>
        <p:nvSpPr>
          <p:cNvPr id="14" name="Rectangle 13"/>
          <p:cNvSpPr/>
          <p:nvPr/>
        </p:nvSpPr>
        <p:spPr>
          <a:xfrm>
            <a:off x="1423851" y="3984171"/>
            <a:ext cx="8595359" cy="2220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rPr>
              <a:t>পাঞ্চকার্ড</a:t>
            </a:r>
            <a:r>
              <a:rPr lang="en-US" sz="2400" b="1" dirty="0">
                <a:solidFill>
                  <a:srgbClr val="FF0000"/>
                </a:solidFill>
              </a:rPr>
              <a:t> (Punch </a:t>
            </a:r>
            <a:r>
              <a:rPr lang="en-US" sz="2400" b="1" dirty="0" smtClean="0">
                <a:solidFill>
                  <a:srgbClr val="FF0000"/>
                </a:solidFill>
              </a:rPr>
              <a:t>Card)</a:t>
            </a:r>
            <a:r>
              <a:rPr lang="en-US" sz="2400" b="1" i="1" dirty="0" smtClean="0">
                <a:solidFill>
                  <a:srgbClr val="FF0000"/>
                </a:solidFill>
              </a:rPr>
              <a:t> :</a:t>
            </a:r>
            <a:r>
              <a:rPr lang="en-US" sz="2400" dirty="0" err="1" smtClean="0">
                <a:solidFill>
                  <a:srgbClr val="FF0000"/>
                </a:solidFill>
              </a:rPr>
              <a:t>পাঞ্চকার্ড</a:t>
            </a:r>
            <a:r>
              <a:rPr lang="en-US" sz="2400" dirty="0">
                <a:solidFill>
                  <a:srgbClr val="FF0000"/>
                </a:solidFill>
              </a:rPr>
              <a:t> </a:t>
            </a:r>
            <a:r>
              <a:rPr lang="en-US" sz="2400" dirty="0" err="1">
                <a:solidFill>
                  <a:srgbClr val="FF0000"/>
                </a:solidFill>
              </a:rPr>
              <a:t>হল</a:t>
            </a:r>
            <a:r>
              <a:rPr lang="en-US" sz="2400" dirty="0">
                <a:solidFill>
                  <a:srgbClr val="FF0000"/>
                </a:solidFill>
              </a:rPr>
              <a:t> </a:t>
            </a:r>
            <a:r>
              <a:rPr lang="en-US" sz="2400" dirty="0" err="1">
                <a:solidFill>
                  <a:srgbClr val="FF0000"/>
                </a:solidFill>
              </a:rPr>
              <a:t>একাধিক</a:t>
            </a:r>
            <a:r>
              <a:rPr lang="en-US" sz="2400" dirty="0">
                <a:solidFill>
                  <a:srgbClr val="FF0000"/>
                </a:solidFill>
              </a:rPr>
              <a:t> </a:t>
            </a:r>
            <a:r>
              <a:rPr lang="en-US" sz="2400" dirty="0" err="1">
                <a:solidFill>
                  <a:srgbClr val="FF0000"/>
                </a:solidFill>
              </a:rPr>
              <a:t>ছিদ্রযুক্ত</a:t>
            </a:r>
            <a:r>
              <a:rPr lang="en-US" sz="2400" dirty="0">
                <a:solidFill>
                  <a:srgbClr val="FF0000"/>
                </a:solidFill>
              </a:rPr>
              <a:t> </a:t>
            </a:r>
            <a:r>
              <a:rPr lang="en-US" sz="2400" dirty="0" err="1">
                <a:solidFill>
                  <a:srgbClr val="FF0000"/>
                </a:solidFill>
              </a:rPr>
              <a:t>এক</a:t>
            </a:r>
            <a:r>
              <a:rPr lang="en-US" sz="2400" dirty="0">
                <a:solidFill>
                  <a:srgbClr val="FF0000"/>
                </a:solidFill>
              </a:rPr>
              <a:t> </a:t>
            </a:r>
            <a:r>
              <a:rPr lang="en-US" sz="2400" dirty="0" err="1">
                <a:solidFill>
                  <a:srgbClr val="FF0000"/>
                </a:solidFill>
              </a:rPr>
              <a:t>ধরনের</a:t>
            </a:r>
            <a:r>
              <a:rPr lang="en-US" sz="2400" dirty="0">
                <a:solidFill>
                  <a:srgbClr val="FF0000"/>
                </a:solidFill>
              </a:rPr>
              <a:t> </a:t>
            </a:r>
            <a:r>
              <a:rPr lang="en-US" sz="2400" dirty="0" err="1">
                <a:solidFill>
                  <a:srgbClr val="FF0000"/>
                </a:solidFill>
              </a:rPr>
              <a:t>যন্ত্র</a:t>
            </a:r>
            <a:r>
              <a:rPr lang="en-US" sz="2400" dirty="0">
                <a:solidFill>
                  <a:srgbClr val="FF0000"/>
                </a:solidFill>
              </a:rPr>
              <a:t> </a:t>
            </a:r>
            <a:r>
              <a:rPr lang="en-US" sz="2400" dirty="0" err="1">
                <a:solidFill>
                  <a:srgbClr val="FF0000"/>
                </a:solidFill>
              </a:rPr>
              <a:t>যা</a:t>
            </a:r>
            <a:r>
              <a:rPr lang="en-US" sz="2400" dirty="0">
                <a:solidFill>
                  <a:srgbClr val="FF0000"/>
                </a:solidFill>
              </a:rPr>
              <a:t> 1725 </a:t>
            </a:r>
            <a:r>
              <a:rPr lang="en-US" sz="2400" dirty="0" err="1">
                <a:solidFill>
                  <a:srgbClr val="FF0000"/>
                </a:solidFill>
              </a:rPr>
              <a:t>খ্রীস্টাব্দে</a:t>
            </a:r>
            <a:r>
              <a:rPr lang="en-US" sz="2400" dirty="0">
                <a:solidFill>
                  <a:srgbClr val="FF0000"/>
                </a:solidFill>
              </a:rPr>
              <a:t> </a:t>
            </a:r>
            <a:r>
              <a:rPr lang="en-US" sz="2400" dirty="0" err="1">
                <a:solidFill>
                  <a:srgbClr val="FF0000"/>
                </a:solidFill>
              </a:rPr>
              <a:t>প্রথম</a:t>
            </a:r>
            <a:r>
              <a:rPr lang="en-US" sz="2400" dirty="0">
                <a:solidFill>
                  <a:srgbClr val="FF0000"/>
                </a:solidFill>
              </a:rPr>
              <a:t> </a:t>
            </a:r>
            <a:r>
              <a:rPr lang="en-US" sz="2400" dirty="0" err="1">
                <a:solidFill>
                  <a:srgbClr val="FF0000"/>
                </a:solidFill>
              </a:rPr>
              <a:t>ব্যবহার</a:t>
            </a:r>
            <a:r>
              <a:rPr lang="en-US" sz="2400" dirty="0">
                <a:solidFill>
                  <a:srgbClr val="FF0000"/>
                </a:solidFill>
              </a:rPr>
              <a:t> </a:t>
            </a:r>
            <a:r>
              <a:rPr lang="en-US" sz="2400" dirty="0" err="1">
                <a:solidFill>
                  <a:srgbClr val="FF0000"/>
                </a:solidFill>
              </a:rPr>
              <a:t>করেছিলেন</a:t>
            </a:r>
            <a:r>
              <a:rPr lang="en-US" sz="2400" dirty="0">
                <a:solidFill>
                  <a:srgbClr val="FF0000"/>
                </a:solidFill>
              </a:rPr>
              <a:t> </a:t>
            </a:r>
            <a:r>
              <a:rPr lang="en-US" sz="2400" dirty="0" err="1">
                <a:solidFill>
                  <a:srgbClr val="FF0000"/>
                </a:solidFill>
              </a:rPr>
              <a:t>বেসিল</a:t>
            </a:r>
            <a:r>
              <a:rPr lang="en-US" sz="2400" dirty="0">
                <a:solidFill>
                  <a:srgbClr val="FF0000"/>
                </a:solidFill>
              </a:rPr>
              <a:t> </a:t>
            </a:r>
            <a:r>
              <a:rPr lang="en-US" sz="2400" dirty="0" err="1">
                <a:solidFill>
                  <a:srgbClr val="FF0000"/>
                </a:solidFill>
              </a:rPr>
              <a:t>বাউসন</a:t>
            </a:r>
            <a:r>
              <a:rPr lang="en-US" sz="2400" dirty="0">
                <a:solidFill>
                  <a:srgbClr val="FF0000"/>
                </a:solidFill>
              </a:rPr>
              <a:t> (</a:t>
            </a:r>
            <a:r>
              <a:rPr lang="en-US" sz="2400" dirty="0" err="1">
                <a:solidFill>
                  <a:srgbClr val="FF0000"/>
                </a:solidFill>
              </a:rPr>
              <a:t>Basile</a:t>
            </a:r>
            <a:r>
              <a:rPr lang="en-US" sz="2400" dirty="0">
                <a:solidFill>
                  <a:srgbClr val="FF0000"/>
                </a:solidFill>
              </a:rPr>
              <a:t> </a:t>
            </a:r>
            <a:r>
              <a:rPr lang="en-US" sz="2400" dirty="0" err="1">
                <a:solidFill>
                  <a:srgbClr val="FF0000"/>
                </a:solidFill>
              </a:rPr>
              <a:t>Bouchon</a:t>
            </a:r>
            <a:r>
              <a:rPr lang="en-US" sz="2400" dirty="0">
                <a:solidFill>
                  <a:srgbClr val="FF0000"/>
                </a:solidFill>
              </a:rPr>
              <a:t>) </a:t>
            </a:r>
            <a:r>
              <a:rPr lang="en-US" sz="2400" dirty="0" err="1">
                <a:solidFill>
                  <a:srgbClr val="FF0000"/>
                </a:solidFill>
              </a:rPr>
              <a:t>এবং</a:t>
            </a:r>
            <a:r>
              <a:rPr lang="en-US" sz="2400" dirty="0">
                <a:solidFill>
                  <a:srgbClr val="FF0000"/>
                </a:solidFill>
              </a:rPr>
              <a:t> </a:t>
            </a:r>
            <a:r>
              <a:rPr lang="en-US" sz="2400" dirty="0" err="1">
                <a:solidFill>
                  <a:srgbClr val="FF0000"/>
                </a:solidFill>
              </a:rPr>
              <a:t>জন</a:t>
            </a:r>
            <a:r>
              <a:rPr lang="en-US" sz="2400" dirty="0">
                <a:solidFill>
                  <a:srgbClr val="FF0000"/>
                </a:solidFill>
              </a:rPr>
              <a:t> </a:t>
            </a:r>
            <a:r>
              <a:rPr lang="en-US" sz="2400" dirty="0" err="1">
                <a:solidFill>
                  <a:srgbClr val="FF0000"/>
                </a:solidFill>
              </a:rPr>
              <a:t>ব্যাপটিস্ট</a:t>
            </a:r>
            <a:r>
              <a:rPr lang="en-US" sz="2400" dirty="0">
                <a:solidFill>
                  <a:srgbClr val="FF0000"/>
                </a:solidFill>
              </a:rPr>
              <a:t> </a:t>
            </a:r>
            <a:r>
              <a:rPr lang="en-US" sz="2400" dirty="0" err="1">
                <a:solidFill>
                  <a:srgbClr val="FF0000"/>
                </a:solidFill>
              </a:rPr>
              <a:t>ফ্যালকন</a:t>
            </a:r>
            <a:r>
              <a:rPr lang="en-US" sz="2400" dirty="0">
                <a:solidFill>
                  <a:srgbClr val="FF0000"/>
                </a:solidFill>
              </a:rPr>
              <a:t> (john Baptist Falcon) |  </a:t>
            </a:r>
            <a:r>
              <a:rPr lang="en-US" sz="2400" dirty="0" err="1">
                <a:solidFill>
                  <a:srgbClr val="FF0000"/>
                </a:solidFill>
              </a:rPr>
              <a:t>এটি</a:t>
            </a:r>
            <a:r>
              <a:rPr lang="en-US" sz="2400" dirty="0">
                <a:solidFill>
                  <a:srgbClr val="FF0000"/>
                </a:solidFill>
              </a:rPr>
              <a:t> </a:t>
            </a:r>
            <a:r>
              <a:rPr lang="en-US" sz="2400" dirty="0" err="1">
                <a:solidFill>
                  <a:srgbClr val="FF0000"/>
                </a:solidFill>
              </a:rPr>
              <a:t>সাধারতন</a:t>
            </a:r>
            <a:r>
              <a:rPr lang="en-US" sz="2400" dirty="0">
                <a:solidFill>
                  <a:srgbClr val="FF0000"/>
                </a:solidFill>
              </a:rPr>
              <a:t> </a:t>
            </a:r>
            <a:r>
              <a:rPr lang="en-US" sz="2400" dirty="0" err="1">
                <a:solidFill>
                  <a:srgbClr val="FF0000"/>
                </a:solidFill>
              </a:rPr>
              <a:t>কাপড়ে</a:t>
            </a:r>
            <a:r>
              <a:rPr lang="en-US" sz="2400" dirty="0">
                <a:solidFill>
                  <a:srgbClr val="FF0000"/>
                </a:solidFill>
              </a:rPr>
              <a:t> </a:t>
            </a:r>
            <a:r>
              <a:rPr lang="en-US" sz="2400" dirty="0" err="1">
                <a:solidFill>
                  <a:srgbClr val="FF0000"/>
                </a:solidFill>
              </a:rPr>
              <a:t>বিভিন্ন</a:t>
            </a:r>
            <a:r>
              <a:rPr lang="en-US" sz="2400" dirty="0">
                <a:solidFill>
                  <a:srgbClr val="FF0000"/>
                </a:solidFill>
              </a:rPr>
              <a:t> </a:t>
            </a:r>
            <a:r>
              <a:rPr lang="en-US" sz="2400" dirty="0" err="1">
                <a:solidFill>
                  <a:srgbClr val="FF0000"/>
                </a:solidFill>
              </a:rPr>
              <a:t>ডিজাইন</a:t>
            </a:r>
            <a:r>
              <a:rPr lang="en-US" sz="2400" dirty="0">
                <a:solidFill>
                  <a:srgbClr val="FF0000"/>
                </a:solidFill>
              </a:rPr>
              <a:t> </a:t>
            </a:r>
            <a:r>
              <a:rPr lang="en-US" sz="2400" dirty="0" err="1">
                <a:solidFill>
                  <a:srgbClr val="FF0000"/>
                </a:solidFill>
              </a:rPr>
              <a:t>করার</a:t>
            </a:r>
            <a:r>
              <a:rPr lang="en-US" sz="2400" dirty="0">
                <a:solidFill>
                  <a:srgbClr val="FF0000"/>
                </a:solidFill>
              </a:rPr>
              <a:t> </a:t>
            </a:r>
            <a:r>
              <a:rPr lang="en-US" sz="2400" dirty="0" err="1">
                <a:solidFill>
                  <a:srgbClr val="FF0000"/>
                </a:solidFill>
              </a:rPr>
              <a:t>জন্য</a:t>
            </a:r>
            <a:r>
              <a:rPr lang="en-US" sz="2400" dirty="0">
                <a:solidFill>
                  <a:srgbClr val="FF0000"/>
                </a:solidFill>
              </a:rPr>
              <a:t> </a:t>
            </a:r>
            <a:r>
              <a:rPr lang="en-US" sz="2400" dirty="0" err="1">
                <a:solidFill>
                  <a:srgbClr val="FF0000"/>
                </a:solidFill>
              </a:rPr>
              <a:t>ব্যবহৃত</a:t>
            </a:r>
            <a:r>
              <a:rPr lang="en-US" sz="2400" dirty="0">
                <a:solidFill>
                  <a:srgbClr val="FF0000"/>
                </a:solidFill>
              </a:rPr>
              <a:t> </a:t>
            </a:r>
            <a:r>
              <a:rPr lang="en-US" sz="2400" dirty="0" err="1">
                <a:solidFill>
                  <a:srgbClr val="FF0000"/>
                </a:solidFill>
              </a:rPr>
              <a:t>হত</a:t>
            </a:r>
            <a:r>
              <a:rPr lang="en-US" sz="2400" dirty="0">
                <a:solidFill>
                  <a:srgbClr val="FF0000"/>
                </a:solidFill>
              </a:rPr>
              <a: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540" y="303166"/>
            <a:ext cx="3986940" cy="2818857"/>
          </a:xfrm>
          <a:prstGeom prst="rect">
            <a:avLst/>
          </a:prstGeom>
        </p:spPr>
      </p:pic>
      <p:sp>
        <p:nvSpPr>
          <p:cNvPr id="16" name="Rectangle 15"/>
          <p:cNvSpPr/>
          <p:nvPr/>
        </p:nvSpPr>
        <p:spPr>
          <a:xfrm>
            <a:off x="4376056" y="3278777"/>
            <a:ext cx="300445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চিত্র</a:t>
            </a:r>
            <a:r>
              <a:rPr lang="en-US" dirty="0" smtClean="0">
                <a:solidFill>
                  <a:srgbClr val="FF0000"/>
                </a:solidFill>
              </a:rPr>
              <a:t> -</a:t>
            </a:r>
            <a:r>
              <a:rPr lang="en-US" b="1" dirty="0" err="1" smtClean="0">
                <a:solidFill>
                  <a:srgbClr val="FF0000"/>
                </a:solidFill>
              </a:rPr>
              <a:t>পাঞ্চকার্ড</a:t>
            </a:r>
            <a:endParaRPr lang="en-US" dirty="0"/>
          </a:p>
        </p:txBody>
      </p:sp>
    </p:spTree>
    <p:extLst>
      <p:ext uri="{BB962C8B-B14F-4D97-AF65-F5344CB8AC3E}">
        <p14:creationId xmlns:p14="http://schemas.microsoft.com/office/powerpoint/2010/main" val="35700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269" y="352697"/>
            <a:ext cx="10855234" cy="6296297"/>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62595" y="4513026"/>
            <a:ext cx="9614263" cy="1938992"/>
          </a:xfrm>
          <a:prstGeom prst="rect">
            <a:avLst/>
          </a:prstGeom>
        </p:spPr>
        <p:txBody>
          <a:bodyPr wrap="square">
            <a:spAutoFit/>
          </a:bodyPr>
          <a:lstStyle/>
          <a:p>
            <a:pPr algn="just"/>
            <a:r>
              <a:rPr lang="en-US" sz="2000" dirty="0" err="1" smtClean="0">
                <a:solidFill>
                  <a:srgbClr val="FF0000"/>
                </a:solidFill>
                <a:latin typeface="Nirmala UI" panose="020B0502040204020203" pitchFamily="34" charset="0"/>
                <a:ea typeface="Times New Roman" panose="02020603050405020304" pitchFamily="18" charset="0"/>
              </a:rPr>
              <a:t>হাভার্ড</a:t>
            </a:r>
            <a:r>
              <a:rPr lang="en-US" sz="2000" dirty="0" smtClean="0">
                <a:solidFill>
                  <a:srgbClr val="FF0000"/>
                </a:solidFill>
                <a:latin typeface="Times New Roman" panose="02020603050405020304" pitchFamily="18" charset="0"/>
                <a:ea typeface="Times New Roman" panose="02020603050405020304" pitchFamily="18" charset="0"/>
              </a:rPr>
              <a:t> </a:t>
            </a:r>
            <a:r>
              <a:rPr lang="en-US" sz="2000" dirty="0" err="1" smtClean="0">
                <a:solidFill>
                  <a:srgbClr val="FF0000"/>
                </a:solidFill>
                <a:latin typeface="Nirmala UI" panose="020B0502040204020203" pitchFamily="34" charset="0"/>
                <a:ea typeface="Times New Roman" panose="02020603050405020304" pitchFamily="18" charset="0"/>
              </a:rPr>
              <a:t>বিশ্ববিদ্যালয়ের</a:t>
            </a:r>
            <a:r>
              <a:rPr lang="en-US" sz="2000" dirty="0" smtClean="0">
                <a:solidFill>
                  <a:srgbClr val="FF0000"/>
                </a:solidFill>
                <a:latin typeface="Times New Roman" panose="02020603050405020304" pitchFamily="18" charset="0"/>
                <a:ea typeface="Times New Roman" panose="02020603050405020304" pitchFamily="18" charset="0"/>
              </a:rPr>
              <a:t> </a:t>
            </a:r>
            <a:r>
              <a:rPr lang="en-US" sz="2000" dirty="0" err="1" smtClean="0">
                <a:solidFill>
                  <a:srgbClr val="FF0000"/>
                </a:solidFill>
                <a:latin typeface="Nirmala UI" panose="020B0502040204020203" pitchFamily="34" charset="0"/>
                <a:ea typeface="Times New Roman" panose="02020603050405020304" pitchFamily="18" charset="0"/>
              </a:rPr>
              <a:t>অধ্যাপক</a:t>
            </a:r>
            <a:r>
              <a:rPr lang="en-US" sz="2000" dirty="0" smtClean="0">
                <a:solidFill>
                  <a:srgbClr val="FF0000"/>
                </a:solidFill>
                <a:latin typeface="Times New Roman" panose="02020603050405020304" pitchFamily="18" charset="0"/>
                <a:ea typeface="Times New Roman" panose="02020603050405020304" pitchFamily="18" charset="0"/>
              </a:rPr>
              <a:t> </a:t>
            </a:r>
            <a:r>
              <a:rPr lang="en-US" sz="2000" dirty="0" err="1" smtClean="0">
                <a:solidFill>
                  <a:srgbClr val="FF0000"/>
                </a:solidFill>
                <a:latin typeface="Nirmala UI" panose="020B0502040204020203" pitchFamily="34" charset="0"/>
                <a:ea typeface="Times New Roman" panose="02020603050405020304" pitchFamily="18" charset="0"/>
              </a:rPr>
              <a:t>হাডয়ার্ড</a:t>
            </a:r>
            <a:r>
              <a:rPr lang="en-US" sz="2000" dirty="0" smtClean="0">
                <a:solidFill>
                  <a:srgbClr val="FF0000"/>
                </a:solidFill>
                <a:latin typeface="Times New Roman" panose="02020603050405020304" pitchFamily="18" charset="0"/>
                <a:ea typeface="Times New Roman" panose="02020603050405020304" pitchFamily="18" charset="0"/>
              </a:rPr>
              <a:t> </a:t>
            </a:r>
            <a:r>
              <a:rPr lang="en-US" sz="2000" dirty="0" err="1" smtClean="0">
                <a:solidFill>
                  <a:srgbClr val="FF0000"/>
                </a:solidFill>
                <a:latin typeface="Nirmala UI" panose="020B0502040204020203" pitchFamily="34" charset="0"/>
                <a:ea typeface="Times New Roman" panose="02020603050405020304" pitchFamily="18" charset="0"/>
              </a:rPr>
              <a:t>আইকেল</a:t>
            </a:r>
            <a:r>
              <a:rPr lang="en-US" sz="2000" dirty="0" smtClean="0">
                <a:solidFill>
                  <a:srgbClr val="FF0000"/>
                </a:solidFill>
                <a:latin typeface="Times New Roman" panose="02020603050405020304" pitchFamily="18" charset="0"/>
                <a:ea typeface="Times New Roman" panose="02020603050405020304" pitchFamily="18" charset="0"/>
              </a:rPr>
              <a:t> (Howard </a:t>
            </a:r>
            <a:r>
              <a:rPr lang="en-US" sz="2000" dirty="0" err="1" smtClean="0">
                <a:solidFill>
                  <a:srgbClr val="FF0000"/>
                </a:solidFill>
                <a:latin typeface="Times New Roman" panose="02020603050405020304" pitchFamily="18" charset="0"/>
                <a:ea typeface="Times New Roman" panose="02020603050405020304" pitchFamily="18" charset="0"/>
              </a:rPr>
              <a:t>Aikeli</a:t>
            </a:r>
            <a:r>
              <a:rPr lang="en-US" sz="2000" dirty="0" smtClean="0">
                <a:solidFill>
                  <a:srgbClr val="FF0000"/>
                </a:solidFill>
                <a:latin typeface="Times New Roman" panose="02020603050405020304" pitchFamily="18" charset="0"/>
                <a:ea typeface="Times New Roman" panose="02020603050405020304" pitchFamily="18" charset="0"/>
              </a:rPr>
              <a:t>) 1944 </a:t>
            </a:r>
            <a:r>
              <a:rPr lang="en-US" sz="2000" dirty="0" err="1" smtClean="0">
                <a:solidFill>
                  <a:srgbClr val="FF0000"/>
                </a:solidFill>
                <a:latin typeface="Nirmala UI" panose="020B0502040204020203" pitchFamily="34" charset="0"/>
                <a:ea typeface="Times New Roman" panose="02020603050405020304" pitchFamily="18" charset="0"/>
              </a:rPr>
              <a:t>খ্রীস্টা</a:t>
            </a:r>
            <a:r>
              <a:rPr lang="en-US" sz="2000" dirty="0" err="1" smtClean="0">
                <a:solidFill>
                  <a:srgbClr val="FF0000"/>
                </a:solidFill>
                <a:effectLst/>
                <a:latin typeface="Nirmala UI" panose="020B0502040204020203" pitchFamily="34" charset="0"/>
                <a:ea typeface="Times New Roman" panose="02020603050405020304" pitchFamily="18" charset="0"/>
              </a:rPr>
              <a:t>ব্দে</a:t>
            </a:r>
            <a:r>
              <a:rPr lang="en-US" sz="2000" dirty="0" smtClean="0">
                <a:solidFill>
                  <a:srgbClr val="FF0000"/>
                </a:solidFill>
                <a:effectLst/>
                <a:latin typeface="Arial" panose="020B0604020202020204" pitchFamily="34" charset="0"/>
                <a:ea typeface="Times New Roman" panose="02020603050405020304" pitchFamily="18" charset="0"/>
              </a:rPr>
              <a:t> IBM </a:t>
            </a:r>
            <a:r>
              <a:rPr lang="en-US" sz="2000" dirty="0" err="1" smtClean="0">
                <a:solidFill>
                  <a:srgbClr val="FF0000"/>
                </a:solidFill>
                <a:effectLst/>
                <a:latin typeface="Nirmala UI" panose="020B0502040204020203" pitchFamily="34" charset="0"/>
                <a:ea typeface="Times New Roman" panose="02020603050405020304" pitchFamily="18" charset="0"/>
              </a:rPr>
              <a:t>সংস্থার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সহায়তায়</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এই</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গণক</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যন্ত্রটি</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তৈরী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করেন</a:t>
            </a:r>
            <a:r>
              <a:rPr lang="en-US" sz="2000" dirty="0" smtClean="0">
                <a:solidFill>
                  <a:srgbClr val="FF0000"/>
                </a:solidFill>
                <a:effectLst/>
                <a:latin typeface="Nirmala UI" panose="020B0502040204020203" pitchFamily="34" charset="0"/>
                <a:ea typeface="Times New Roman" panose="02020603050405020304" pitchFamily="18" charset="0"/>
              </a:rPr>
              <a:t>।</a:t>
            </a:r>
            <a:endParaRPr lang="en-US" sz="2000" dirty="0" smtClean="0">
              <a:solidFill>
                <a:srgbClr val="FF0000"/>
              </a:solidFill>
              <a:latin typeface="Times New Roman" panose="02020603050405020304" pitchFamily="18" charset="0"/>
              <a:ea typeface="Times New Roman" panose="02020603050405020304" pitchFamily="18" charset="0"/>
            </a:endParaRPr>
          </a:p>
          <a:p>
            <a:pPr algn="just"/>
            <a:r>
              <a:rPr lang="en-US" sz="2000" dirty="0" smtClean="0">
                <a:solidFill>
                  <a:srgbClr val="FF0000"/>
                </a:solidFill>
                <a:effectLst/>
                <a:latin typeface="Arial" panose="020B0604020202020204" pitchFamily="34" charset="0"/>
                <a:ea typeface="Times New Roman" panose="02020603050405020304" pitchFamily="18" charset="0"/>
              </a:rPr>
              <a:t>Mark – I </a:t>
            </a:r>
            <a:r>
              <a:rPr lang="en-US" sz="2000" dirty="0" err="1" smtClean="0">
                <a:solidFill>
                  <a:srgbClr val="FF0000"/>
                </a:solidFill>
                <a:effectLst/>
                <a:latin typeface="Nirmala UI" panose="020B0502040204020203" pitchFamily="34" charset="0"/>
                <a:ea typeface="Times New Roman" panose="02020603050405020304" pitchFamily="18" charset="0"/>
              </a:rPr>
              <a:t>যন্ত্রটি</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আকারে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অনেক</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বড়</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ছিল</a:t>
            </a:r>
            <a:r>
              <a:rPr lang="en-US" sz="2000" dirty="0" smtClean="0">
                <a:solidFill>
                  <a:srgbClr val="FF0000"/>
                </a:solidFill>
                <a:effectLst/>
                <a:latin typeface="Nirmala UI" panose="020B0502040204020203" pitchFamily="34" charset="0"/>
                <a:ea typeface="Times New Roman" panose="02020603050405020304" pitchFamily="18" charset="0"/>
              </a:rPr>
              <a:t>।</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যন্ত্রটির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দৈঘ্য</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ছিল</a:t>
            </a:r>
            <a:r>
              <a:rPr lang="en-US" sz="2000" dirty="0" smtClean="0">
                <a:solidFill>
                  <a:srgbClr val="FF0000"/>
                </a:solidFill>
                <a:effectLst/>
                <a:latin typeface="Arial" panose="020B0604020202020204" pitchFamily="34" charset="0"/>
                <a:ea typeface="Times New Roman" panose="02020603050405020304" pitchFamily="18" charset="0"/>
              </a:rPr>
              <a:t> 15 </a:t>
            </a:r>
            <a:r>
              <a:rPr lang="en-US" sz="2000" dirty="0" err="1" smtClean="0">
                <a:solidFill>
                  <a:srgbClr val="FF0000"/>
                </a:solidFill>
                <a:effectLst/>
                <a:latin typeface="Nirmala UI" panose="020B0502040204020203" pitchFamily="34" charset="0"/>
                <a:ea typeface="Times New Roman" panose="02020603050405020304" pitchFamily="18" charset="0"/>
              </a:rPr>
              <a:t>মিটার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প্রস্থ</a:t>
            </a:r>
            <a:r>
              <a:rPr lang="en-US" sz="2000" dirty="0" smtClean="0">
                <a:solidFill>
                  <a:srgbClr val="FF0000"/>
                </a:solidFill>
                <a:effectLst/>
                <a:latin typeface="Arial" panose="020B0604020202020204" pitchFamily="34" charset="0"/>
                <a:ea typeface="Times New Roman" panose="02020603050405020304" pitchFamily="18" charset="0"/>
              </a:rPr>
              <a:t> 0.6 </a:t>
            </a:r>
            <a:r>
              <a:rPr lang="en-US" sz="2000" dirty="0" err="1" smtClean="0">
                <a:solidFill>
                  <a:srgbClr val="FF0000"/>
                </a:solidFill>
                <a:effectLst/>
                <a:latin typeface="Nirmala UI" panose="020B0502040204020203" pitchFamily="34" charset="0"/>
                <a:ea typeface="Times New Roman" panose="02020603050405020304" pitchFamily="18" charset="0"/>
              </a:rPr>
              <a:t>মিটার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উচ্চতা</a:t>
            </a:r>
            <a:r>
              <a:rPr lang="en-US" sz="2000" dirty="0" smtClean="0">
                <a:solidFill>
                  <a:srgbClr val="FF0000"/>
                </a:solidFill>
                <a:effectLst/>
                <a:latin typeface="Arial" panose="020B0604020202020204" pitchFamily="34" charset="0"/>
                <a:ea typeface="Times New Roman" panose="02020603050405020304" pitchFamily="18" charset="0"/>
              </a:rPr>
              <a:t> 2.4 </a:t>
            </a:r>
            <a:r>
              <a:rPr lang="en-US" sz="2000" dirty="0" err="1" smtClean="0">
                <a:solidFill>
                  <a:srgbClr val="FF0000"/>
                </a:solidFill>
                <a:effectLst/>
                <a:latin typeface="Nirmala UI" panose="020B0502040204020203" pitchFamily="34" charset="0"/>
                <a:ea typeface="Times New Roman" panose="02020603050405020304" pitchFamily="18" charset="0"/>
              </a:rPr>
              <a:t>মিটার</a:t>
            </a:r>
            <a:r>
              <a:rPr lang="en-US" sz="2000" dirty="0" smtClean="0">
                <a:solidFill>
                  <a:srgbClr val="FF0000"/>
                </a:solidFill>
                <a:effectLst/>
                <a:latin typeface="Nirmala UI" panose="020B0502040204020203" pitchFamily="34" charset="0"/>
                <a:ea typeface="Times New Roman" panose="02020603050405020304" pitchFamily="18" charset="0"/>
              </a:rPr>
              <a:t>।</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এই</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প্রকার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যন্ত্রে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পুঞ্চকার্ডে</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ব্যবহার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করে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তথ্য</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সঞ্চিত</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থাকত।অ্যানালিটিক্যাল</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ইঞ্জিন</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যন্ত্রের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ত্রুটি</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গুলি</a:t>
            </a:r>
            <a:r>
              <a:rPr lang="en-US" sz="2000" dirty="0" smtClean="0">
                <a:solidFill>
                  <a:srgbClr val="FF0000"/>
                </a:solidFill>
                <a:effectLst/>
                <a:latin typeface="Arial" panose="020B0604020202020204" pitchFamily="34" charset="0"/>
                <a:ea typeface="Times New Roman" panose="02020603050405020304" pitchFamily="18" charset="0"/>
              </a:rPr>
              <a:t> Mark – I </a:t>
            </a:r>
            <a:r>
              <a:rPr lang="en-US" sz="2000" dirty="0" err="1" smtClean="0">
                <a:solidFill>
                  <a:srgbClr val="FF0000"/>
                </a:solidFill>
                <a:effectLst/>
                <a:latin typeface="Nirmala UI" panose="020B0502040204020203" pitchFamily="34" charset="0"/>
                <a:ea typeface="Times New Roman" panose="02020603050405020304" pitchFamily="18" charset="0"/>
              </a:rPr>
              <a:t>যন্ত্রে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সংশোধিত</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করা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হয়েছিল</a:t>
            </a:r>
            <a:r>
              <a:rPr lang="en-US" sz="2000" dirty="0" smtClean="0">
                <a:solidFill>
                  <a:srgbClr val="FF0000"/>
                </a:solidFill>
                <a:effectLst/>
                <a:latin typeface="Nirmala UI" panose="020B0502040204020203" pitchFamily="34" charset="0"/>
                <a:ea typeface="Times New Roman" panose="02020603050405020304" pitchFamily="18" charset="0"/>
              </a:rPr>
              <a:t>।</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এই</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যন্ত্রটিতে</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তৈড়ি</a:t>
            </a:r>
            <a:r>
              <a:rPr lang="en-US" sz="2000" dirty="0" smtClean="0">
                <a:solidFill>
                  <a:srgbClr val="FF0000"/>
                </a:solidFill>
                <a:effectLst/>
                <a:latin typeface="Nirmala UI" panose="020B0502040204020203" pitchFamily="34" charset="0"/>
                <a:ea typeface="Times New Roman" panose="02020603050405020304" pitchFamily="18" charset="0"/>
              </a:rPr>
              <a:t>ৎ</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চৌম্বমিয়</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রিল</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ব্যবহার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করা</a:t>
            </a:r>
            <a:r>
              <a:rPr lang="en-US" sz="2000" dirty="0" smtClean="0">
                <a:solidFill>
                  <a:srgbClr val="FF0000"/>
                </a:solidFill>
                <a:effectLst/>
                <a:latin typeface="Arial" panose="020B0604020202020204" pitchFamily="34" charset="0"/>
                <a:ea typeface="Times New Roman" panose="02020603050405020304" pitchFamily="18" charset="0"/>
              </a:rPr>
              <a:t> </a:t>
            </a:r>
            <a:r>
              <a:rPr lang="en-US" sz="2000" dirty="0" err="1" smtClean="0">
                <a:solidFill>
                  <a:srgbClr val="FF0000"/>
                </a:solidFill>
                <a:effectLst/>
                <a:latin typeface="Nirmala UI" panose="020B0502040204020203" pitchFamily="34" charset="0"/>
                <a:ea typeface="Times New Roman" panose="02020603050405020304" pitchFamily="18" charset="0"/>
              </a:rPr>
              <a:t>হত</a:t>
            </a:r>
            <a:r>
              <a:rPr lang="en-US" sz="2000" dirty="0" smtClean="0">
                <a:solidFill>
                  <a:srgbClr val="FF0000"/>
                </a:solidFill>
                <a:effectLst/>
                <a:latin typeface="Nirmala UI" panose="020B0502040204020203" pitchFamily="34" charset="0"/>
                <a:ea typeface="Times New Roman" panose="02020603050405020304" pitchFamily="18" charset="0"/>
              </a:rPr>
              <a:t>।</a:t>
            </a:r>
            <a:r>
              <a:rPr lang="en-US" sz="2000" dirty="0" smtClean="0">
                <a:solidFill>
                  <a:srgbClr val="FF0000"/>
                </a:solidFill>
                <a:effectLst/>
                <a:latin typeface="Arial" panose="020B0604020202020204" pitchFamily="34" charset="0"/>
                <a:ea typeface="Times New Roman" panose="02020603050405020304" pitchFamily="18" charset="0"/>
              </a:rPr>
              <a:t>  </a:t>
            </a:r>
            <a:endParaRPr lang="en-US" sz="2000" dirty="0">
              <a:solidFill>
                <a:srgbClr val="FF0000"/>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337" y="388483"/>
            <a:ext cx="5525588" cy="35060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p:cNvSpPr/>
          <p:nvPr/>
        </p:nvSpPr>
        <p:spPr>
          <a:xfrm>
            <a:off x="4140926" y="3997235"/>
            <a:ext cx="3252651"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চিত্র</a:t>
            </a:r>
            <a:r>
              <a:rPr lang="en-US" b="1" dirty="0" smtClean="0">
                <a:solidFill>
                  <a:srgbClr val="FF0000"/>
                </a:solidFill>
              </a:rPr>
              <a:t> -</a:t>
            </a:r>
            <a:r>
              <a:rPr lang="en-US" b="1" i="1"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Mark </a:t>
            </a:r>
            <a:r>
              <a:rPr lang="en-US" b="1" i="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 I</a:t>
            </a:r>
            <a:endParaRPr lang="en-US" b="1" dirty="0"/>
          </a:p>
        </p:txBody>
      </p:sp>
    </p:spTree>
    <p:extLst>
      <p:ext uri="{BB962C8B-B14F-4D97-AF65-F5344CB8AC3E}">
        <p14:creationId xmlns:p14="http://schemas.microsoft.com/office/powerpoint/2010/main" val="3335651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কম্পিউটারের বিবর্তনের ইতিহাস।"/>
          <p:cNvPicPr/>
          <p:nvPr/>
        </p:nvPicPr>
        <p:blipFill>
          <a:blip r:embed="rId2">
            <a:extLst>
              <a:ext uri="{28A0092B-C50C-407E-A947-70E740481C1C}">
                <a14:useLocalDpi xmlns:a14="http://schemas.microsoft.com/office/drawing/2010/main" val="0"/>
              </a:ext>
            </a:extLst>
          </a:blip>
          <a:srcRect/>
          <a:stretch>
            <a:fillRect/>
          </a:stretch>
        </p:blipFill>
        <p:spPr bwMode="auto">
          <a:xfrm>
            <a:off x="6688184" y="571499"/>
            <a:ext cx="5120640" cy="4562204"/>
          </a:xfrm>
          <a:prstGeom prst="rect">
            <a:avLst/>
          </a:prstGeom>
          <a:ln>
            <a:noFill/>
          </a:ln>
          <a:effectLst>
            <a:outerShdw blurRad="190500" algn="tl" rotWithShape="0">
              <a:srgbClr val="000000">
                <a:alpha val="70000"/>
              </a:srgbClr>
            </a:outerShdw>
          </a:effectLst>
        </p:spPr>
      </p:pic>
      <p:sp>
        <p:nvSpPr>
          <p:cNvPr id="5" name="Rectangle 4"/>
          <p:cNvSpPr/>
          <p:nvPr/>
        </p:nvSpPr>
        <p:spPr>
          <a:xfrm>
            <a:off x="7053944" y="5172890"/>
            <a:ext cx="3984172" cy="679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চিত্র</a:t>
            </a:r>
            <a:r>
              <a:rPr lang="en-US" dirty="0" smtClean="0">
                <a:solidFill>
                  <a:srgbClr val="FF0000"/>
                </a:solidFill>
              </a:rPr>
              <a:t> - </a:t>
            </a:r>
            <a:r>
              <a:rPr lang="en-US" b="1" i="1" dirty="0" err="1" smtClean="0">
                <a:solidFill>
                  <a:srgbClr val="FF0000"/>
                </a:solidFill>
              </a:rPr>
              <a:t>এনিয়াক</a:t>
            </a:r>
            <a:r>
              <a:rPr lang="en-US" b="1" i="1" dirty="0" smtClean="0">
                <a:solidFill>
                  <a:srgbClr val="FF0000"/>
                </a:solidFill>
              </a:rPr>
              <a:t> </a:t>
            </a:r>
            <a:r>
              <a:rPr lang="en-US" b="1" i="1" dirty="0">
                <a:solidFill>
                  <a:srgbClr val="FF0000"/>
                </a:solidFill>
              </a:rPr>
              <a:t>(ENIAC)</a:t>
            </a:r>
          </a:p>
          <a:p>
            <a:pPr algn="ctr"/>
            <a:endParaRPr lang="en-US" dirty="0"/>
          </a:p>
        </p:txBody>
      </p:sp>
      <p:graphicFrame>
        <p:nvGraphicFramePr>
          <p:cNvPr id="7" name="Diagram 6"/>
          <p:cNvGraphicFramePr/>
          <p:nvPr>
            <p:extLst>
              <p:ext uri="{D42A27DB-BD31-4B8C-83A1-F6EECF244321}">
                <p14:modId xmlns:p14="http://schemas.microsoft.com/office/powerpoint/2010/main" val="3474445588"/>
              </p:ext>
            </p:extLst>
          </p:nvPr>
        </p:nvGraphicFramePr>
        <p:xfrm>
          <a:off x="130629" y="444137"/>
          <a:ext cx="6217920" cy="6413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31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3)">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7556664"/>
              </p:ext>
            </p:extLst>
          </p:nvPr>
        </p:nvGraphicFramePr>
        <p:xfrm>
          <a:off x="474617" y="898738"/>
          <a:ext cx="6305006" cy="5062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কম্পিউটারের বিবর্তনের ইতিহাস।"/>
          <p:cNvPicPr/>
          <p:nvPr/>
        </p:nvPicPr>
        <p:blipFill>
          <a:blip r:embed="rId7">
            <a:extLst>
              <a:ext uri="{28A0092B-C50C-407E-A947-70E740481C1C}">
                <a14:useLocalDpi xmlns:a14="http://schemas.microsoft.com/office/drawing/2010/main" val="0"/>
              </a:ext>
            </a:extLst>
          </a:blip>
          <a:srcRect/>
          <a:stretch>
            <a:fillRect/>
          </a:stretch>
        </p:blipFill>
        <p:spPr bwMode="auto">
          <a:xfrm>
            <a:off x="7236823" y="895893"/>
            <a:ext cx="4794068" cy="4041867"/>
          </a:xfrm>
          <a:prstGeom prst="rect">
            <a:avLst/>
          </a:prstGeom>
          <a:noFill/>
          <a:ln>
            <a:noFill/>
          </a:ln>
        </p:spPr>
      </p:pic>
      <p:sp>
        <p:nvSpPr>
          <p:cNvPr id="6" name="Rectangle 5"/>
          <p:cNvSpPr/>
          <p:nvPr/>
        </p:nvSpPr>
        <p:spPr>
          <a:xfrm>
            <a:off x="8255726" y="4963886"/>
            <a:ext cx="2821578" cy="47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চিত্র</a:t>
            </a:r>
            <a:r>
              <a:rPr lang="en-US" dirty="0" smtClean="0">
                <a:solidFill>
                  <a:srgbClr val="FF0000"/>
                </a:solidFill>
              </a:rPr>
              <a:t> - </a:t>
            </a:r>
            <a:r>
              <a:rPr lang="en-US" b="1" dirty="0" err="1" smtClean="0">
                <a:solidFill>
                  <a:srgbClr val="FF0000"/>
                </a:solidFill>
                <a:latin typeface="Nirmala UI" panose="020B0502040204020203" pitchFamily="34" charset="0"/>
                <a:ea typeface="Times New Roman" panose="02020603050405020304" pitchFamily="18" charset="0"/>
                <a:cs typeface="Times New Roman" panose="02020603050405020304" pitchFamily="18" charset="0"/>
              </a:rPr>
              <a:t>এডস্যাক</a:t>
            </a:r>
            <a:r>
              <a:rPr lang="en-US" b="1"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 </a:t>
            </a:r>
            <a:r>
              <a:rPr lang="en-US" b="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(EDSAC)</a:t>
            </a:r>
          </a:p>
          <a:p>
            <a:pPr algn="ctr"/>
            <a:endParaRPr lang="en-US" dirty="0"/>
          </a:p>
        </p:txBody>
      </p:sp>
    </p:spTree>
    <p:extLst>
      <p:ext uri="{BB962C8B-B14F-4D97-AF65-F5344CB8AC3E}">
        <p14:creationId xmlns:p14="http://schemas.microsoft.com/office/powerpoint/2010/main" val="19681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629797299"/>
              </p:ext>
            </p:extLst>
          </p:nvPr>
        </p:nvGraphicFramePr>
        <p:xfrm>
          <a:off x="1950720" y="3990334"/>
          <a:ext cx="8630194" cy="228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কম্পিউটারের বিবর্তনের ইতিহাস।"/>
          <p:cNvPicPr/>
          <p:nvPr/>
        </p:nvPicPr>
        <p:blipFill>
          <a:blip r:embed="rId7">
            <a:extLst>
              <a:ext uri="{28A0092B-C50C-407E-A947-70E740481C1C}">
                <a14:useLocalDpi xmlns:a14="http://schemas.microsoft.com/office/drawing/2010/main" val="0"/>
              </a:ext>
            </a:extLst>
          </a:blip>
          <a:srcRect/>
          <a:stretch>
            <a:fillRect/>
          </a:stretch>
        </p:blipFill>
        <p:spPr bwMode="auto">
          <a:xfrm>
            <a:off x="3191146" y="95656"/>
            <a:ext cx="5939791" cy="3444377"/>
          </a:xfrm>
          <a:prstGeom prst="rect">
            <a:avLst/>
          </a:prstGeom>
          <a:noFill/>
          <a:ln>
            <a:noFill/>
          </a:ln>
        </p:spPr>
      </p:pic>
      <p:sp>
        <p:nvSpPr>
          <p:cNvPr id="7" name="Rectangle 6"/>
          <p:cNvSpPr/>
          <p:nvPr/>
        </p:nvSpPr>
        <p:spPr>
          <a:xfrm>
            <a:off x="3526971" y="3592286"/>
            <a:ext cx="4062549"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চিত্র</a:t>
            </a:r>
            <a:r>
              <a:rPr lang="en-US" dirty="0" smtClean="0">
                <a:solidFill>
                  <a:srgbClr val="FF0000"/>
                </a:solidFill>
              </a:rPr>
              <a:t> -</a:t>
            </a:r>
            <a:r>
              <a:rPr lang="en-US" b="1" i="1"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UNIVAC </a:t>
            </a:r>
            <a:r>
              <a:rPr lang="en-US" b="1" i="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 </a:t>
            </a:r>
            <a:r>
              <a:rPr lang="en-US" b="1" i="1" dirty="0" smtClean="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I </a:t>
            </a:r>
            <a:endParaRPr lang="en-US" dirty="0"/>
          </a:p>
        </p:txBody>
      </p:sp>
    </p:spTree>
    <p:extLst>
      <p:ext uri="{BB962C8B-B14F-4D97-AF65-F5344CB8AC3E}">
        <p14:creationId xmlns:p14="http://schemas.microsoft.com/office/powerpoint/2010/main" val="42062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544966427"/>
              </p:ext>
            </p:extLst>
          </p:nvPr>
        </p:nvGraphicFramePr>
        <p:xfrm>
          <a:off x="383177" y="744583"/>
          <a:ext cx="6997337"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কম্পিউটারের বিবর্তনের ইতিহাস।"/>
          <p:cNvPicPr/>
          <p:nvPr/>
        </p:nvPicPr>
        <p:blipFill>
          <a:blip r:embed="rId7">
            <a:extLst>
              <a:ext uri="{28A0092B-C50C-407E-A947-70E740481C1C}">
                <a14:useLocalDpi xmlns:a14="http://schemas.microsoft.com/office/drawing/2010/main" val="0"/>
              </a:ext>
            </a:extLst>
          </a:blip>
          <a:srcRect/>
          <a:stretch>
            <a:fillRect/>
          </a:stretch>
        </p:blipFill>
        <p:spPr bwMode="auto">
          <a:xfrm>
            <a:off x="7458890" y="655048"/>
            <a:ext cx="4493623" cy="3538130"/>
          </a:xfrm>
          <a:prstGeom prst="rect">
            <a:avLst/>
          </a:prstGeom>
          <a:noFill/>
          <a:ln>
            <a:noFill/>
          </a:ln>
        </p:spPr>
      </p:pic>
      <p:sp>
        <p:nvSpPr>
          <p:cNvPr id="7" name="Rectangle 6"/>
          <p:cNvSpPr/>
          <p:nvPr/>
        </p:nvSpPr>
        <p:spPr>
          <a:xfrm>
            <a:off x="8543109" y="4323805"/>
            <a:ext cx="2468880"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err="1">
                <a:solidFill>
                  <a:srgbClr val="FF0000"/>
                </a:solidFill>
              </a:rPr>
              <a:t>চিত্র</a:t>
            </a:r>
            <a:r>
              <a:rPr lang="en-US" dirty="0">
                <a:solidFill>
                  <a:srgbClr val="FF0000"/>
                </a:solidFill>
              </a:rPr>
              <a:t> : </a:t>
            </a:r>
            <a:r>
              <a:rPr lang="en-US" dirty="0" err="1">
                <a:solidFill>
                  <a:srgbClr val="FF0000"/>
                </a:solidFill>
              </a:rPr>
              <a:t>এডভ্যাক</a:t>
            </a:r>
            <a:endParaRPr lang="en-US" dirty="0">
              <a:solidFill>
                <a:srgbClr val="FF0000"/>
              </a:solidFill>
            </a:endParaRPr>
          </a:p>
        </p:txBody>
      </p:sp>
    </p:spTree>
    <p:extLst>
      <p:ext uri="{BB962C8B-B14F-4D97-AF65-F5344CB8AC3E}">
        <p14:creationId xmlns:p14="http://schemas.microsoft.com/office/powerpoint/2010/main" val="349044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8011" y="4101735"/>
            <a:ext cx="9405258" cy="2521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dirty="0">
                <a:solidFill>
                  <a:srgbClr val="FF0000"/>
                </a:solidFill>
              </a:rPr>
              <a:t>কম্পিউটারের প্রথম প্রজন্মের সূচনা 1946 সাল থেকে বিবেচনা করা হয়। কারণ এই সময়ে দুটি দুর্দান্ত ব্যক্তি </a:t>
            </a:r>
            <a:r>
              <a:rPr lang="as-IN" sz="2400" b="1" dirty="0">
                <a:solidFill>
                  <a:srgbClr val="FF0000"/>
                </a:solidFill>
              </a:rPr>
              <a:t>জেপি একার্ট</a:t>
            </a:r>
            <a:r>
              <a:rPr lang="as-IN" sz="2400" dirty="0">
                <a:solidFill>
                  <a:srgbClr val="FF0000"/>
                </a:solidFill>
              </a:rPr>
              <a:t> এবং </a:t>
            </a:r>
            <a:r>
              <a:rPr lang="as-IN" sz="2400" b="1" dirty="0">
                <a:solidFill>
                  <a:srgbClr val="FF0000"/>
                </a:solidFill>
              </a:rPr>
              <a:t>জেডাব্লু মাউচি</a:t>
            </a:r>
            <a:r>
              <a:rPr lang="as-IN" sz="2400" dirty="0">
                <a:solidFill>
                  <a:srgbClr val="FF0000"/>
                </a:solidFill>
              </a:rPr>
              <a:t> ভ্যাকুয়াম টিউবগুলির উপর ভিত্তি করে প্রথম বৈদ্যুতিন ডিভাইস তৈরি করেছিলেন। 1903 সালে </a:t>
            </a:r>
            <a:r>
              <a:rPr lang="as-IN" sz="2400" b="1" dirty="0">
                <a:solidFill>
                  <a:srgbClr val="FF0000"/>
                </a:solidFill>
              </a:rPr>
              <a:t>জন অ্যামব্রোজ ফ্লেমিংয়ের</a:t>
            </a:r>
            <a:r>
              <a:rPr lang="as-IN" sz="2400" dirty="0">
                <a:solidFill>
                  <a:srgbClr val="FF0000"/>
                </a:solidFill>
              </a:rPr>
              <a:t> মাধ্যমে ভ্যাকুয়াম টিউব উদ্ভাবিত হয়েছিল । এই ভ্যাকুয়াম টিউবটি প্রথম প্রজন্মের কম্পিউটারগুলিতে ব্যবহৃত হত</a:t>
            </a:r>
            <a:r>
              <a:rPr lang="as-IN" dirty="0">
                <a:solidFill>
                  <a:srgbClr val="FF0000"/>
                </a:solidFill>
              </a:rPr>
              <a:t>।</a:t>
            </a:r>
            <a:endParaRPr lang="en-US" dirty="0">
              <a:solidFill>
                <a:srgbClr val="FF0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309" t="12715" r="6709" b="11684"/>
          <a:stretch/>
        </p:blipFill>
        <p:spPr>
          <a:xfrm>
            <a:off x="640080" y="91440"/>
            <a:ext cx="7367451" cy="32934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p:cNvSpPr/>
          <p:nvPr/>
        </p:nvSpPr>
        <p:spPr>
          <a:xfrm>
            <a:off x="8686801" y="248195"/>
            <a:ext cx="3213462" cy="3592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as-IN" sz="2000" dirty="0">
                <a:solidFill>
                  <a:srgbClr val="FF0000"/>
                </a:solidFill>
              </a:rPr>
              <a:t>প্রথম প্রজন্মের কয়েকটি কম্পিউটারের নাম</a:t>
            </a:r>
          </a:p>
          <a:p>
            <a:pPr fontAlgn="base"/>
            <a:r>
              <a:rPr lang="en-US" sz="2000" dirty="0">
                <a:solidFill>
                  <a:srgbClr val="FF0000"/>
                </a:solidFill>
              </a:rPr>
              <a:t>ENIAC – </a:t>
            </a:r>
            <a:r>
              <a:rPr lang="as-IN" sz="2000" dirty="0">
                <a:solidFill>
                  <a:srgbClr val="FF0000"/>
                </a:solidFill>
              </a:rPr>
              <a:t>বৈদ্যুতিন সংখ্যার সমন্বিত এবং ক্যালকুলেটর</a:t>
            </a:r>
          </a:p>
          <a:p>
            <a:pPr fontAlgn="base"/>
            <a:r>
              <a:rPr lang="en-US" sz="2000" dirty="0">
                <a:solidFill>
                  <a:srgbClr val="FF0000"/>
                </a:solidFill>
              </a:rPr>
              <a:t>EDVAC</a:t>
            </a:r>
          </a:p>
          <a:p>
            <a:pPr fontAlgn="base"/>
            <a:r>
              <a:rPr lang="en-US" sz="2000" dirty="0">
                <a:solidFill>
                  <a:srgbClr val="FF0000"/>
                </a:solidFill>
              </a:rPr>
              <a:t>UNIVAC</a:t>
            </a:r>
          </a:p>
          <a:p>
            <a:pPr fontAlgn="base"/>
            <a:r>
              <a:rPr lang="as-IN" sz="2000" dirty="0">
                <a:solidFill>
                  <a:srgbClr val="FF0000"/>
                </a:solidFill>
              </a:rPr>
              <a:t>আইবিএম-701</a:t>
            </a:r>
          </a:p>
          <a:p>
            <a:pPr fontAlgn="base"/>
            <a:r>
              <a:rPr lang="as-IN" sz="2000" dirty="0">
                <a:solidFill>
                  <a:srgbClr val="FF0000"/>
                </a:solidFill>
              </a:rPr>
              <a:t>আইবিএম-650</a:t>
            </a:r>
          </a:p>
        </p:txBody>
      </p:sp>
    </p:spTree>
    <p:extLst>
      <p:ext uri="{BB962C8B-B14F-4D97-AF65-F5344CB8AC3E}">
        <p14:creationId xmlns:p14="http://schemas.microsoft.com/office/powerpoint/2010/main" val="19643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011" y="3605348"/>
            <a:ext cx="9013371"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dirty="0">
                <a:solidFill>
                  <a:srgbClr val="FF0000"/>
                </a:solidFill>
              </a:rPr>
              <a:t>কম্পিউটারের দ্বিতীয় প্রজন্মের সময়কাল 1956-63 হিসাবে বিবেচিত হয়েছে। এই প্রজন্মের কম্পিউটারে ভ্যাকুয়াম টিউবগুলির জায়গায় ট্রানজিস্টর ব্যবহার করা হত। ট্রানজিস্টর আবিষ্কার করেছিলেন </a:t>
            </a:r>
            <a:r>
              <a:rPr lang="as-IN" sz="2400" b="1" dirty="0">
                <a:solidFill>
                  <a:srgbClr val="FF0000"/>
                </a:solidFill>
              </a:rPr>
              <a:t>উইলিয়াম শকলি ১৯৪</a:t>
            </a:r>
            <a:r>
              <a:rPr lang="as-IN" sz="2400" dirty="0">
                <a:solidFill>
                  <a:srgbClr val="FF0000"/>
                </a:solidFill>
              </a:rPr>
              <a:t> </a:t>
            </a:r>
            <a:r>
              <a:rPr lang="en-US" sz="2400" dirty="0">
                <a:solidFill>
                  <a:srgbClr val="FF0000"/>
                </a:solidFill>
              </a:rPr>
              <a:t>in </a:t>
            </a:r>
            <a:r>
              <a:rPr lang="as-IN" sz="2400" dirty="0">
                <a:solidFill>
                  <a:srgbClr val="FF0000"/>
                </a:solidFill>
              </a:rPr>
              <a:t>সালে ।</a:t>
            </a:r>
            <a:endParaRPr lang="en-US" sz="2400" dirty="0">
              <a:solidFill>
                <a:srgbClr val="FF000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187" b="13819"/>
          <a:stretch/>
        </p:blipFill>
        <p:spPr>
          <a:xfrm>
            <a:off x="1419497" y="-1"/>
            <a:ext cx="5837611" cy="3239589"/>
          </a:xfrm>
          <a:prstGeom prst="rect">
            <a:avLst/>
          </a:prstGeom>
        </p:spPr>
      </p:pic>
      <p:sp>
        <p:nvSpPr>
          <p:cNvPr id="6" name="Rectangle 5"/>
          <p:cNvSpPr/>
          <p:nvPr/>
        </p:nvSpPr>
        <p:spPr>
          <a:xfrm>
            <a:off x="9405257" y="222070"/>
            <a:ext cx="2786743" cy="3122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as-IN" dirty="0"/>
              <a:t>দ্বিতীয় প্রজন্মের কয়েকটি কম্পিউটারের নাম</a:t>
            </a:r>
          </a:p>
          <a:p>
            <a:pPr fontAlgn="base"/>
            <a:r>
              <a:rPr lang="as-IN" dirty="0"/>
              <a:t>হানিওয়েল 400</a:t>
            </a:r>
          </a:p>
          <a:p>
            <a:pPr fontAlgn="base"/>
            <a:r>
              <a:rPr lang="as-IN" dirty="0"/>
              <a:t>আইবিএম 7094</a:t>
            </a:r>
          </a:p>
          <a:p>
            <a:pPr fontAlgn="base"/>
            <a:r>
              <a:rPr lang="as-IN" dirty="0"/>
              <a:t>সিডিসি 1604</a:t>
            </a:r>
          </a:p>
          <a:p>
            <a:pPr fontAlgn="base"/>
            <a:r>
              <a:rPr lang="as-IN" dirty="0"/>
              <a:t>সিডিসি 3000 সিরিজ</a:t>
            </a:r>
          </a:p>
          <a:p>
            <a:pPr fontAlgn="base"/>
            <a:r>
              <a:rPr lang="en-US" dirty="0"/>
              <a:t>UNIVAC 1108</a:t>
            </a:r>
          </a:p>
          <a:p>
            <a:pPr fontAlgn="base"/>
            <a:r>
              <a:rPr lang="as-IN" dirty="0"/>
              <a:t>আইবিএম 1400 সিরিজ</a:t>
            </a:r>
          </a:p>
          <a:p>
            <a:pPr fontAlgn="base"/>
            <a:r>
              <a:rPr lang="as-IN" dirty="0"/>
              <a:t>মার্ক 3</a:t>
            </a:r>
          </a:p>
        </p:txBody>
      </p:sp>
    </p:spTree>
    <p:extLst>
      <p:ext uri="{BB962C8B-B14F-4D97-AF65-F5344CB8AC3E}">
        <p14:creationId xmlns:p14="http://schemas.microsoft.com/office/powerpoint/2010/main" val="3850366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8389" y="5015525"/>
            <a:ext cx="9113520" cy="1908215"/>
          </a:xfrm>
          <a:prstGeom prst="rect">
            <a:avLst/>
          </a:prstGeom>
        </p:spPr>
        <p:txBody>
          <a:bodyPr wrap="square">
            <a:spAutoFit/>
          </a:bodyPr>
          <a:lstStyle/>
          <a:p>
            <a:pPr fontAlgn="base"/>
            <a:r>
              <a:rPr lang="as-IN" sz="2000" dirty="0">
                <a:solidFill>
                  <a:srgbClr val="FF0000"/>
                </a:solidFill>
                <a:latin typeface="Hind Siliguri"/>
              </a:rPr>
              <a:t>কম্পিউটার এর তৃতীয় প্রজন্মের সময়কাল 1964-71 হিসাবে বিবেচিত হয়। এই প্রজন্মের কম্পিউটারগুলি আইসি-ইন্টিগ্রেটেড সার্কিটের ভিত্তিতে </a:t>
            </a:r>
            <a:r>
              <a:rPr lang="as-IN" sz="2000" dirty="0" smtClean="0">
                <a:solidFill>
                  <a:srgbClr val="FF0000"/>
                </a:solidFill>
                <a:latin typeface="Hind Siliguri"/>
              </a:rPr>
              <a:t>ছিল।</a:t>
            </a:r>
            <a:r>
              <a:rPr lang="as-IN" sz="2000" dirty="0">
                <a:solidFill>
                  <a:srgbClr val="FF0000"/>
                </a:solidFill>
                <a:latin typeface="Hind Siliguri"/>
              </a:rPr>
              <a:t> আইসি আবিষ্কার করেছিলেন একজন প্রকৌশলী, </a:t>
            </a:r>
            <a:r>
              <a:rPr lang="as-IN" sz="2000" b="1" dirty="0">
                <a:solidFill>
                  <a:srgbClr val="FF0000"/>
                </a:solidFill>
                <a:latin typeface="Hind Siliguri"/>
              </a:rPr>
              <a:t>জ্যাক কিল্বি</a:t>
            </a:r>
            <a:r>
              <a:rPr lang="as-IN" sz="2000" dirty="0">
                <a:solidFill>
                  <a:srgbClr val="FF0000"/>
                </a:solidFill>
                <a:latin typeface="Hind Siliguri"/>
              </a:rPr>
              <a:t> । একটি একক আইসিতে প্রচুর ট্রানজিস্টর, রেজিস্টার, ক্যাপাসিটার রয়েছে</a:t>
            </a:r>
            <a:r>
              <a:rPr lang="as-IN" sz="2000" dirty="0" smtClean="0">
                <a:solidFill>
                  <a:srgbClr val="FF0000"/>
                </a:solidFill>
                <a:latin typeface="Hind Siliguri"/>
              </a:rPr>
              <a:t>।</a:t>
            </a:r>
            <a:r>
              <a:rPr lang="en-US" sz="2000" dirty="0" smtClean="0">
                <a:solidFill>
                  <a:srgbClr val="FF0000"/>
                </a:solidFill>
                <a:latin typeface="Hind Siliguri"/>
              </a:rPr>
              <a:t>  </a:t>
            </a:r>
            <a:r>
              <a:rPr lang="as-IN" sz="2000" dirty="0" smtClean="0">
                <a:solidFill>
                  <a:srgbClr val="FF0000"/>
                </a:solidFill>
              </a:rPr>
              <a:t>পিডিপি-8</a:t>
            </a:r>
            <a:r>
              <a:rPr lang="en-US" sz="2000" dirty="0">
                <a:solidFill>
                  <a:srgbClr val="FF0000"/>
                </a:solidFill>
              </a:rPr>
              <a:t>,</a:t>
            </a:r>
            <a:r>
              <a:rPr lang="as-IN" sz="2000" dirty="0" smtClean="0">
                <a:solidFill>
                  <a:srgbClr val="FF0000"/>
                </a:solidFill>
              </a:rPr>
              <a:t>পিডিপি </a:t>
            </a:r>
            <a:r>
              <a:rPr lang="as-IN" sz="2000" dirty="0">
                <a:solidFill>
                  <a:srgbClr val="FF0000"/>
                </a:solidFill>
              </a:rPr>
              <a:t>-</a:t>
            </a:r>
            <a:r>
              <a:rPr lang="as-IN" sz="2000" dirty="0" smtClean="0">
                <a:solidFill>
                  <a:srgbClr val="FF0000"/>
                </a:solidFill>
              </a:rPr>
              <a:t>11</a:t>
            </a:r>
            <a:r>
              <a:rPr lang="en-US" sz="2000" dirty="0" smtClean="0">
                <a:solidFill>
                  <a:srgbClr val="FF0000"/>
                </a:solidFill>
              </a:rPr>
              <a:t>, ICL 2900, </a:t>
            </a:r>
            <a:r>
              <a:rPr lang="as-IN" sz="2000" dirty="0" smtClean="0">
                <a:solidFill>
                  <a:srgbClr val="FF0000"/>
                </a:solidFill>
              </a:rPr>
              <a:t>আইবিএম </a:t>
            </a:r>
            <a:r>
              <a:rPr lang="as-IN" sz="2000" dirty="0">
                <a:solidFill>
                  <a:srgbClr val="FF0000"/>
                </a:solidFill>
              </a:rPr>
              <a:t>360 </a:t>
            </a:r>
            <a:r>
              <a:rPr lang="en-US" sz="2000" dirty="0" smtClean="0">
                <a:solidFill>
                  <a:srgbClr val="FF0000"/>
                </a:solidFill>
              </a:rPr>
              <a:t>,TDC-B16.</a:t>
            </a:r>
            <a:endParaRPr lang="en-US" sz="2000" dirty="0">
              <a:solidFill>
                <a:srgbClr val="FF0000"/>
              </a:solidFill>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386" y="-137677"/>
            <a:ext cx="8674826" cy="4883605"/>
          </a:xfrm>
          <a:prstGeom prst="rect">
            <a:avLst/>
          </a:prstGeom>
        </p:spPr>
      </p:pic>
    </p:spTree>
    <p:extLst>
      <p:ext uri="{BB962C8B-B14F-4D97-AF65-F5344CB8AC3E}">
        <p14:creationId xmlns:p14="http://schemas.microsoft.com/office/powerpoint/2010/main" val="22134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8818" y="3303213"/>
            <a:ext cx="39624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400" b="1" dirty="0" err="1">
                <a:ln w="11430">
                  <a:solidFill>
                    <a:srgbClr val="0C0000"/>
                  </a:solidFill>
                </a:ln>
                <a:latin typeface="NikoshBAN" pitchFamily="2" charset="0"/>
                <a:cs typeface="NikoshBAN" pitchFamily="2" charset="0"/>
              </a:rPr>
              <a:t>বিষয়</a:t>
            </a:r>
            <a:r>
              <a:rPr lang="en-US" sz="2400" b="1" dirty="0">
                <a:ln w="11430">
                  <a:solidFill>
                    <a:srgbClr val="0C0000"/>
                  </a:solidFill>
                </a:ln>
                <a:latin typeface="NikoshBAN" pitchFamily="2" charset="0"/>
                <a:cs typeface="NikoshBAN" pitchFamily="2" charset="0"/>
              </a:rPr>
              <a:t>- </a:t>
            </a:r>
            <a:r>
              <a:rPr lang="en-US" sz="2400" b="1" dirty="0" err="1" smtClean="0">
                <a:ln w="11430">
                  <a:solidFill>
                    <a:srgbClr val="0C0000"/>
                  </a:solidFill>
                </a:ln>
                <a:latin typeface="SutonnyMJ" pitchFamily="2" charset="0"/>
                <a:cs typeface="NikoshBAN" pitchFamily="2" charset="0"/>
              </a:rPr>
              <a:t>Kw¤úDUvi</a:t>
            </a:r>
            <a:r>
              <a:rPr lang="en-US" sz="2400" b="1" dirty="0" smtClean="0">
                <a:ln w="11430">
                  <a:solidFill>
                    <a:srgbClr val="0C0000"/>
                  </a:solidFill>
                </a:ln>
                <a:latin typeface="SutonnyMJ" pitchFamily="2" charset="0"/>
                <a:cs typeface="NikoshBAN" pitchFamily="2" charset="0"/>
              </a:rPr>
              <a:t> </a:t>
            </a:r>
            <a:r>
              <a:rPr lang="en-US" sz="2400" b="1" dirty="0" smtClean="0">
                <a:ln w="11430">
                  <a:solidFill>
                    <a:srgbClr val="0C0000"/>
                  </a:solidFill>
                </a:ln>
                <a:latin typeface="NikoshBAN" pitchFamily="2" charset="0"/>
                <a:cs typeface="NikoshBAN" pitchFamily="2" charset="0"/>
              </a:rPr>
              <a:t>ও </a:t>
            </a:r>
            <a:r>
              <a:rPr lang="en-US" sz="2400" b="1" dirty="0" err="1">
                <a:ln w="11430">
                  <a:solidFill>
                    <a:srgbClr val="0C0000"/>
                  </a:solidFill>
                </a:ln>
                <a:latin typeface="NikoshBAN" pitchFamily="2" charset="0"/>
                <a:cs typeface="NikoshBAN" pitchFamily="2" charset="0"/>
              </a:rPr>
              <a:t>তথ্য</a:t>
            </a:r>
            <a:r>
              <a:rPr lang="en-US" sz="2400" b="1" dirty="0">
                <a:ln w="11430">
                  <a:solidFill>
                    <a:srgbClr val="0C0000"/>
                  </a:solidFill>
                </a:ln>
                <a:latin typeface="NikoshBAN" pitchFamily="2" charset="0"/>
                <a:cs typeface="NikoshBAN" pitchFamily="2" charset="0"/>
              </a:rPr>
              <a:t> </a:t>
            </a:r>
            <a:r>
              <a:rPr lang="en-US" sz="2400" b="1" dirty="0" smtClean="0">
                <a:ln w="11430">
                  <a:solidFill>
                    <a:srgbClr val="0C0000"/>
                  </a:solidFill>
                </a:ln>
                <a:latin typeface="NikoshBAN" pitchFamily="2" charset="0"/>
                <a:cs typeface="NikoshBAN" pitchFamily="2" charset="0"/>
              </a:rPr>
              <a:t>প্রযুক্তি-1 </a:t>
            </a:r>
            <a:endParaRPr lang="en-US" sz="2400" b="1" dirty="0">
              <a:ln w="11430">
                <a:solidFill>
                  <a:srgbClr val="0C0000"/>
                </a:solidFill>
              </a:ln>
              <a:latin typeface="NikoshBAN" pitchFamily="2" charset="0"/>
              <a:cs typeface="NikoshBAN" pitchFamily="2" charset="0"/>
            </a:endParaRPr>
          </a:p>
          <a:p>
            <a:r>
              <a:rPr lang="en-US" sz="2400" dirty="0" err="1">
                <a:ln w="11430">
                  <a:solidFill>
                    <a:srgbClr val="0C0000"/>
                  </a:solidFill>
                </a:ln>
                <a:latin typeface="NikoshBAN" pitchFamily="2" charset="0"/>
                <a:cs typeface="NikoshBAN" pitchFamily="2" charset="0"/>
              </a:rPr>
              <a:t>অধ্যায়</a:t>
            </a:r>
            <a:r>
              <a:rPr lang="en-US" sz="2400" dirty="0">
                <a:ln w="11430">
                  <a:solidFill>
                    <a:srgbClr val="0C0000"/>
                  </a:solidFill>
                </a:ln>
                <a:latin typeface="NikoshBAN" pitchFamily="2" charset="0"/>
                <a:cs typeface="NikoshBAN" pitchFamily="2" charset="0"/>
              </a:rPr>
              <a:t>- ১ম</a:t>
            </a:r>
          </a:p>
          <a:p>
            <a:r>
              <a:rPr lang="en-US" sz="2400" dirty="0" err="1">
                <a:ln w="11430">
                  <a:solidFill>
                    <a:srgbClr val="0C0000"/>
                  </a:solidFill>
                </a:ln>
                <a:latin typeface="NikoshBAN" pitchFamily="2" charset="0"/>
                <a:cs typeface="NikoshBAN" pitchFamily="2" charset="0"/>
              </a:rPr>
              <a:t>শ্রেণি</a:t>
            </a:r>
            <a:r>
              <a:rPr lang="en-US" sz="2400" dirty="0">
                <a:ln w="11430">
                  <a:solidFill>
                    <a:srgbClr val="0C0000"/>
                  </a:solidFill>
                </a:ln>
                <a:latin typeface="NikoshBAN" pitchFamily="2" charset="0"/>
                <a:cs typeface="NikoshBAN" pitchFamily="2" charset="0"/>
              </a:rPr>
              <a:t>- ৯ম </a:t>
            </a:r>
          </a:p>
          <a:p>
            <a:r>
              <a:rPr lang="en-US" sz="2400" dirty="0" err="1">
                <a:ln w="11430">
                  <a:solidFill>
                    <a:srgbClr val="0C0000"/>
                  </a:solidFill>
                </a:ln>
                <a:latin typeface="NikoshBAN" pitchFamily="2" charset="0"/>
                <a:cs typeface="NikoshBAN" pitchFamily="2" charset="0"/>
              </a:rPr>
              <a:t>সময়</a:t>
            </a:r>
            <a:r>
              <a:rPr lang="en-US" sz="2400" dirty="0">
                <a:ln w="11430">
                  <a:solidFill>
                    <a:srgbClr val="0C0000"/>
                  </a:solidFill>
                </a:ln>
                <a:latin typeface="NikoshBAN" pitchFamily="2" charset="0"/>
                <a:cs typeface="NikoshBAN" pitchFamily="2" charset="0"/>
              </a:rPr>
              <a:t>- ৪৫ </a:t>
            </a:r>
            <a:r>
              <a:rPr lang="en-US" sz="2400" dirty="0" err="1">
                <a:ln w="11430">
                  <a:solidFill>
                    <a:srgbClr val="0C0000"/>
                  </a:solidFill>
                </a:ln>
                <a:latin typeface="NikoshBAN" pitchFamily="2" charset="0"/>
                <a:cs typeface="NikoshBAN" pitchFamily="2" charset="0"/>
              </a:rPr>
              <a:t>মিনিট</a:t>
            </a:r>
            <a:endParaRPr lang="en-US" sz="2400" dirty="0">
              <a:ln w="11430">
                <a:solidFill>
                  <a:srgbClr val="0C0000"/>
                </a:solidFill>
              </a:ln>
              <a:latin typeface="NikoshBAN" pitchFamily="2" charset="0"/>
              <a:cs typeface="NikoshBAN" pitchFamily="2" charset="0"/>
            </a:endParaRPr>
          </a:p>
          <a:p>
            <a:r>
              <a:rPr lang="en-US" sz="2400" dirty="0" err="1">
                <a:ln w="11430">
                  <a:solidFill>
                    <a:srgbClr val="0C0000"/>
                  </a:solidFill>
                </a:ln>
                <a:latin typeface="NikoshBAN" pitchFamily="2" charset="0"/>
                <a:cs typeface="NikoshBAN" pitchFamily="2" charset="0"/>
              </a:rPr>
              <a:t>তারিখ</a:t>
            </a:r>
            <a:r>
              <a:rPr lang="en-US" sz="2400" dirty="0">
                <a:ln w="11430">
                  <a:solidFill>
                    <a:srgbClr val="0C0000"/>
                  </a:solidFill>
                </a:ln>
                <a:latin typeface="NikoshBAN" pitchFamily="2" charset="0"/>
                <a:cs typeface="NikoshBAN" pitchFamily="2" charset="0"/>
              </a:rPr>
              <a:t>-  </a:t>
            </a:r>
          </a:p>
        </p:txBody>
      </p:sp>
      <p:graphicFrame>
        <p:nvGraphicFramePr>
          <p:cNvPr id="5" name="Diagram 4"/>
          <p:cNvGraphicFramePr/>
          <p:nvPr>
            <p:extLst>
              <p:ext uri="{D42A27DB-BD31-4B8C-83A1-F6EECF244321}">
                <p14:modId xmlns:p14="http://schemas.microsoft.com/office/powerpoint/2010/main" val="4217290713"/>
              </p:ext>
            </p:extLst>
          </p:nvPr>
        </p:nvGraphicFramePr>
        <p:xfrm>
          <a:off x="426720" y="2540729"/>
          <a:ext cx="3810000" cy="388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ize pic copy.jpg"/>
          <p:cNvPicPr>
            <a:picLocks noChangeAspect="1"/>
          </p:cNvPicPr>
          <p:nvPr/>
        </p:nvPicPr>
        <p:blipFill>
          <a:blip r:embed="rId7"/>
          <a:stretch>
            <a:fillRect/>
          </a:stretch>
        </p:blipFill>
        <p:spPr>
          <a:xfrm>
            <a:off x="163288" y="2349137"/>
            <a:ext cx="1981200" cy="1981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Oval 6"/>
          <p:cNvSpPr/>
          <p:nvPr/>
        </p:nvSpPr>
        <p:spPr>
          <a:xfrm>
            <a:off x="2026920" y="276497"/>
            <a:ext cx="1981200" cy="1600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scene3d>
            <a:camera prst="perspective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just"/>
            <a:r>
              <a:rPr lang="bn-BD"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পরিচিতি</a:t>
            </a:r>
          </a:p>
        </p:txBody>
      </p:sp>
    </p:spTree>
    <p:extLst>
      <p:ext uri="{BB962C8B-B14F-4D97-AF65-F5344CB8AC3E}">
        <p14:creationId xmlns:p14="http://schemas.microsoft.com/office/powerpoint/2010/main" val="4139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ou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0823" y="636457"/>
            <a:ext cx="6096000" cy="5355312"/>
          </a:xfrm>
          <a:prstGeom prst="rect">
            <a:avLst/>
          </a:prstGeom>
        </p:spPr>
        <p:txBody>
          <a:bodyPr>
            <a:spAutoFit/>
          </a:bodyPr>
          <a:lstStyle/>
          <a:p>
            <a:pPr fontAlgn="base"/>
            <a:r>
              <a:rPr lang="as-IN" dirty="0">
                <a:solidFill>
                  <a:srgbClr val="333333"/>
                </a:solidFill>
                <a:latin typeface="Hind Siliguri"/>
              </a:rPr>
              <a:t>কম্পিউটারের চতুর্থ প্রজন্মের সূচনাটি ১৯৭১ সাল থেকে বিবেচনা করা হচ্ছে। এবং 1980 সাল পর্যন্ত সময়টি চতুর্থ প্রজন্মের জন্য বিবেচনা করা হয়। এই সময়ে, আইসি আরও বিকাশ করা হয়েছিল। এই সময় আইসিগুলিতে প্রায় 5000 টি ট্রানজিস্টর থাকতে পারে। এবং এর নির্বাহী ক্ষমতা </a:t>
            </a:r>
            <a:r>
              <a:rPr lang="as-IN" dirty="0" smtClean="0">
                <a:solidFill>
                  <a:srgbClr val="333333"/>
                </a:solidFill>
                <a:latin typeface="Hind Siliguri"/>
              </a:rPr>
              <a:t>30</a:t>
            </a:r>
            <a:r>
              <a:rPr lang="en-US" dirty="0" smtClean="0">
                <a:solidFill>
                  <a:srgbClr val="333333"/>
                </a:solidFill>
                <a:latin typeface="Hind Siliguri"/>
              </a:rPr>
              <a:t>,</a:t>
            </a:r>
            <a:r>
              <a:rPr lang="as-IN" dirty="0" smtClean="0">
                <a:solidFill>
                  <a:srgbClr val="333333"/>
                </a:solidFill>
                <a:latin typeface="Hind Siliguri"/>
              </a:rPr>
              <a:t>000 </a:t>
            </a:r>
            <a:r>
              <a:rPr lang="as-IN" dirty="0">
                <a:solidFill>
                  <a:srgbClr val="333333"/>
                </a:solidFill>
                <a:latin typeface="Hind Siliguri"/>
              </a:rPr>
              <a:t>ট্রানজিস্টরের সমান।</a:t>
            </a:r>
          </a:p>
          <a:p>
            <a:pPr fontAlgn="base"/>
            <a:r>
              <a:rPr lang="as-IN" dirty="0">
                <a:solidFill>
                  <a:srgbClr val="333333"/>
                </a:solidFill>
                <a:latin typeface="Hind Siliguri"/>
              </a:rPr>
              <a:t>এই আইসিগুলিকে </a:t>
            </a:r>
            <a:r>
              <a:rPr lang="as-IN" b="1" dirty="0">
                <a:solidFill>
                  <a:srgbClr val="333333"/>
                </a:solidFill>
                <a:latin typeface="inherit"/>
              </a:rPr>
              <a:t>ভিএলএসআই</a:t>
            </a:r>
            <a:r>
              <a:rPr lang="as-IN" dirty="0">
                <a:solidFill>
                  <a:srgbClr val="333333"/>
                </a:solidFill>
                <a:latin typeface="Hind Siliguri"/>
              </a:rPr>
              <a:t> বলা হত </a:t>
            </a:r>
            <a:r>
              <a:rPr lang="as-IN" b="1" dirty="0">
                <a:solidFill>
                  <a:srgbClr val="333333"/>
                </a:solidFill>
                <a:latin typeface="inherit"/>
              </a:rPr>
              <a:t>– </a:t>
            </a:r>
            <a:r>
              <a:rPr lang="en-US" b="1" dirty="0">
                <a:solidFill>
                  <a:srgbClr val="333333"/>
                </a:solidFill>
                <a:latin typeface="inherit"/>
              </a:rPr>
              <a:t>VLSI – Very Large Scale Integrated Circuit</a:t>
            </a:r>
            <a:r>
              <a:rPr lang="en-US" dirty="0">
                <a:solidFill>
                  <a:srgbClr val="333333"/>
                </a:solidFill>
                <a:latin typeface="Hind Siliguri"/>
              </a:rPr>
              <a:t> । </a:t>
            </a:r>
            <a:r>
              <a:rPr lang="as-IN" dirty="0">
                <a:solidFill>
                  <a:srgbClr val="333333"/>
                </a:solidFill>
                <a:latin typeface="Hind Siliguri"/>
              </a:rPr>
              <a:t>এই প্রযুক্তিটি মাইক্রো কম্পিউটারের – </a:t>
            </a:r>
            <a:r>
              <a:rPr lang="en-US" b="1" dirty="0">
                <a:solidFill>
                  <a:srgbClr val="333333"/>
                </a:solidFill>
                <a:latin typeface="inherit"/>
              </a:rPr>
              <a:t>Microcomputer </a:t>
            </a:r>
            <a:r>
              <a:rPr lang="en-US" dirty="0">
                <a:solidFill>
                  <a:srgbClr val="333333"/>
                </a:solidFill>
                <a:latin typeface="Hind Siliguri"/>
              </a:rPr>
              <a:t> </a:t>
            </a:r>
            <a:r>
              <a:rPr lang="as-IN" dirty="0">
                <a:solidFill>
                  <a:srgbClr val="333333"/>
                </a:solidFill>
                <a:latin typeface="Hind Siliguri"/>
              </a:rPr>
              <a:t>ভিত্তি </a:t>
            </a:r>
            <a:r>
              <a:rPr lang="as-IN" dirty="0" smtClean="0">
                <a:solidFill>
                  <a:srgbClr val="333333"/>
                </a:solidFill>
                <a:latin typeface="Hind Siliguri"/>
              </a:rPr>
              <a:t>পড়েছিল</a:t>
            </a:r>
            <a:r>
              <a:rPr lang="en-US" dirty="0" smtClean="0">
                <a:solidFill>
                  <a:srgbClr val="333333"/>
                </a:solidFill>
                <a:latin typeface="Hind Siliguri"/>
              </a:rPr>
              <a:t> </a:t>
            </a:r>
            <a:r>
              <a:rPr lang="as-IN" dirty="0" smtClean="0">
                <a:solidFill>
                  <a:srgbClr val="333333"/>
                </a:solidFill>
                <a:latin typeface="Hind Siliguri"/>
              </a:rPr>
              <a:t>কারণ</a:t>
            </a:r>
            <a:r>
              <a:rPr lang="as-IN" dirty="0">
                <a:solidFill>
                  <a:srgbClr val="333333"/>
                </a:solidFill>
                <a:latin typeface="Hind Siliguri"/>
              </a:rPr>
              <a:t> </a:t>
            </a:r>
            <a:r>
              <a:rPr lang="en-US" b="1" dirty="0">
                <a:solidFill>
                  <a:srgbClr val="333333"/>
                </a:solidFill>
                <a:latin typeface="inherit"/>
              </a:rPr>
              <a:t>Micro Processors</a:t>
            </a:r>
            <a:r>
              <a:rPr lang="en-US" dirty="0">
                <a:solidFill>
                  <a:srgbClr val="333333"/>
                </a:solidFill>
                <a:latin typeface="Hind Siliguri"/>
              </a:rPr>
              <a:t> </a:t>
            </a:r>
            <a:r>
              <a:rPr lang="as-IN" dirty="0">
                <a:solidFill>
                  <a:srgbClr val="333333"/>
                </a:solidFill>
                <a:latin typeface="Hind Siliguri"/>
              </a:rPr>
              <a:t>এই সময়ে ব্যবহৃত হত। এবার কম্পিউটার বিপ্লব এনেছিল এবং কম্পিউটারটি সাধারণ মানুষের কাছে পৌঁছেছিল।</a:t>
            </a:r>
          </a:p>
          <a:p>
            <a:pPr fontAlgn="base"/>
            <a:r>
              <a:rPr lang="as-IN" dirty="0">
                <a:solidFill>
                  <a:srgbClr val="333333"/>
                </a:solidFill>
                <a:latin typeface="Hind Siliguri"/>
              </a:rPr>
              <a:t>চতুর্থ প্রজন্মের কম্পিউটারগুলি মাইক্রোপ্রসেসরে চলে। এবং এই সময়ে </a:t>
            </a:r>
            <a:r>
              <a:rPr lang="en-US" dirty="0">
                <a:solidFill>
                  <a:srgbClr val="333333"/>
                </a:solidFill>
                <a:latin typeface="Hind Siliguri"/>
              </a:rPr>
              <a:t>GUI- </a:t>
            </a:r>
            <a:r>
              <a:rPr lang="as-IN" dirty="0">
                <a:solidFill>
                  <a:srgbClr val="333333"/>
                </a:solidFill>
                <a:latin typeface="Hind Siliguri"/>
              </a:rPr>
              <a:t>গ্রাফিকাল ইউজার ইন্টারফেস বিকাশ করেছে। এবং উইন্ডোজ, ম্যাক ওএস তৈরি হয়েছিল। একই সাথে মাইক্রোসফ্ট এবং অ্যাপলের মতো সংস্থাগুলি শুরু হয়েছিল। এবং আজ তারা উপস্থিত</a:t>
            </a:r>
            <a:r>
              <a:rPr lang="as-IN" dirty="0" smtClean="0">
                <a:solidFill>
                  <a:srgbClr val="333333"/>
                </a:solidFill>
                <a:latin typeface="Hind Siliguri"/>
              </a:rPr>
              <a:t>।</a:t>
            </a:r>
            <a:r>
              <a:rPr lang="en-US" dirty="0" smtClean="0">
                <a:solidFill>
                  <a:srgbClr val="333333"/>
                </a:solidFill>
                <a:latin typeface="Hind Siliguri"/>
              </a:rPr>
              <a:t>     </a:t>
            </a:r>
          </a:p>
          <a:p>
            <a:pPr fontAlgn="base"/>
            <a:r>
              <a:rPr lang="as-IN" dirty="0" smtClean="0"/>
              <a:t>আইবিএম 4341</a:t>
            </a:r>
            <a:r>
              <a:rPr lang="en-US" dirty="0" smtClean="0"/>
              <a:t>, </a:t>
            </a:r>
            <a:r>
              <a:rPr lang="as-IN" dirty="0" smtClean="0"/>
              <a:t>ডিসি 10</a:t>
            </a:r>
            <a:r>
              <a:rPr lang="en-US" dirty="0" smtClean="0"/>
              <a:t>,  </a:t>
            </a:r>
            <a:r>
              <a:rPr lang="as-IN" dirty="0" smtClean="0"/>
              <a:t>স্টার 1000</a:t>
            </a:r>
            <a:r>
              <a:rPr lang="en-US" dirty="0" smtClean="0"/>
              <a:t> , </a:t>
            </a:r>
            <a:endParaRPr lang="as-IN" dirty="0"/>
          </a:p>
          <a:p>
            <a:pPr fontAlgn="base"/>
            <a:endParaRPr lang="as-IN" b="0" i="0" dirty="0">
              <a:solidFill>
                <a:srgbClr val="333333"/>
              </a:solidFill>
              <a:effectLst/>
              <a:latin typeface="Hind Siligu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823" y="600891"/>
            <a:ext cx="4781006" cy="46503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7302137" y="5381897"/>
            <a:ext cx="4767943" cy="757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rgbClr val="333333"/>
                </a:solidFill>
                <a:latin typeface="Hind Siliguri"/>
              </a:rPr>
              <a:t>চতুর্থ প্রজন্মের </a:t>
            </a:r>
            <a:r>
              <a:rPr lang="as-IN" dirty="0" smtClean="0">
                <a:solidFill>
                  <a:srgbClr val="333333"/>
                </a:solidFill>
                <a:latin typeface="Hind Siliguri"/>
              </a:rPr>
              <a:t>কম্পিউটার</a:t>
            </a:r>
            <a:endParaRPr lang="en-US" dirty="0"/>
          </a:p>
        </p:txBody>
      </p:sp>
    </p:spTree>
    <p:extLst>
      <p:ext uri="{BB962C8B-B14F-4D97-AF65-F5344CB8AC3E}">
        <p14:creationId xmlns:p14="http://schemas.microsoft.com/office/powerpoint/2010/main" val="36220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8)">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011" y="1109399"/>
            <a:ext cx="6322423" cy="5016758"/>
          </a:xfrm>
          <a:prstGeom prst="rect">
            <a:avLst/>
          </a:prstGeom>
        </p:spPr>
        <p:txBody>
          <a:bodyPr wrap="square">
            <a:spAutoFit/>
          </a:bodyPr>
          <a:lstStyle/>
          <a:p>
            <a:pPr fontAlgn="base"/>
            <a:r>
              <a:rPr lang="as-IN" sz="2000" dirty="0">
                <a:solidFill>
                  <a:srgbClr val="FF0000"/>
                </a:solidFill>
                <a:latin typeface="Hind Siliguri"/>
              </a:rPr>
              <a:t> পঞ্চম প্রজন্মের কম্পিউটার। পঞ্চম প্রজন্মের সময়কাল 1980 সাল থেকে বিবেচনা করা হয়। এই সময়ের মধ্যে, </a:t>
            </a:r>
            <a:r>
              <a:rPr lang="en-US" sz="2000" b="1" dirty="0">
                <a:solidFill>
                  <a:srgbClr val="FF0000"/>
                </a:solidFill>
                <a:latin typeface="inherit"/>
              </a:rPr>
              <a:t>ULSI – Ultra Large Scale Integrated Circuit</a:t>
            </a:r>
            <a:r>
              <a:rPr lang="en-US" sz="2000" dirty="0">
                <a:solidFill>
                  <a:srgbClr val="FF0000"/>
                </a:solidFill>
                <a:latin typeface="Hind Siliguri"/>
              </a:rPr>
              <a:t> Based </a:t>
            </a:r>
            <a:r>
              <a:rPr lang="as-IN" sz="2000" dirty="0">
                <a:solidFill>
                  <a:srgbClr val="FF0000"/>
                </a:solidFill>
                <a:latin typeface="Hind Siliguri"/>
              </a:rPr>
              <a:t>মাইক্রোপ্রসেসর কম্পিউটারে ব্যবহার করা শুরু করে। যার কারণে এটি খুব দ্রুত এবং ছোট হয়ে গেছে। কারণ একটি ইউএলএসআই ভিত্তিক মাইক্রোপ্রসেসরের এক কোটি বৈদ্যুতিন সার্কিট থাকতে পারে।</a:t>
            </a:r>
          </a:p>
          <a:p>
            <a:pPr fontAlgn="base"/>
            <a:r>
              <a:rPr lang="as-IN" sz="2000" dirty="0">
                <a:solidFill>
                  <a:srgbClr val="FF0000"/>
                </a:solidFill>
                <a:latin typeface="Hind Siliguri"/>
              </a:rPr>
              <a:t>পঞ্চম প্রজন্মের কম্পিউটারগুলি আমাদের মতো মানুষ ভাবতে তৈরি করা হচ্ছে। যার জন্য আর্টিফিশিয়াল ইন্টেলিজেন্স, ইন্টারনেট অফ থিংস, রোবোটিকস ইত্যাদি প্রযুক্তি ক্রমাগত বিকাশ ও ব্যবহার করা হচ্ছে।</a:t>
            </a:r>
          </a:p>
          <a:p>
            <a:pPr fontAlgn="base"/>
            <a:r>
              <a:rPr lang="as-IN" sz="2000" dirty="0">
                <a:solidFill>
                  <a:srgbClr val="FF0000"/>
                </a:solidFill>
                <a:latin typeface="Hind Siliguri"/>
              </a:rPr>
              <a:t>আজকের কম্পিউটারগুলি হাত ঘড়ির মতো </a:t>
            </a:r>
            <a:r>
              <a:rPr lang="as-IN" sz="2000" dirty="0" smtClean="0">
                <a:solidFill>
                  <a:srgbClr val="FF0000"/>
                </a:solidFill>
                <a:latin typeface="Hind Siliguri"/>
              </a:rPr>
              <a:t>আকার</a:t>
            </a:r>
            <a:r>
              <a:rPr lang="en-US" sz="2000" dirty="0" smtClean="0">
                <a:solidFill>
                  <a:srgbClr val="FF0000"/>
                </a:solidFill>
                <a:latin typeface="Hind Siliguri"/>
              </a:rPr>
              <a:t> </a:t>
            </a:r>
            <a:r>
              <a:rPr lang="as-IN" sz="2000" dirty="0" smtClean="0">
                <a:solidFill>
                  <a:srgbClr val="FF0000"/>
                </a:solidFill>
                <a:latin typeface="Hind Siliguri"/>
              </a:rPr>
              <a:t>যুক্ত </a:t>
            </a:r>
            <a:r>
              <a:rPr lang="as-IN" sz="2000" dirty="0">
                <a:solidFill>
                  <a:srgbClr val="FF0000"/>
                </a:solidFill>
                <a:latin typeface="Hind Siliguri"/>
              </a:rPr>
              <a:t>এবং এটিও কম ব্যয়বহুল। যা প্রায় প্রতিটি মানুষ কিনতে পারে। আজ, কম্পিউটারগুলি কোনও না কোনও রূপে বিশ্বের প্রতিটি ব্যক্তির কাছে পৌঁছেছে।</a:t>
            </a:r>
            <a:endParaRPr lang="as-IN" sz="2000" b="0" i="0" dirty="0">
              <a:solidFill>
                <a:srgbClr val="FF0000"/>
              </a:solidFill>
              <a:effectLst/>
              <a:latin typeface="Hind Siligu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898" y="235539"/>
            <a:ext cx="3478531" cy="1971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29" y="3187336"/>
            <a:ext cx="4528918" cy="3148150"/>
          </a:xfrm>
          <a:prstGeom prst="rect">
            <a:avLst/>
          </a:prstGeom>
        </p:spPr>
      </p:pic>
      <p:sp>
        <p:nvSpPr>
          <p:cNvPr id="2" name="Rectangle 1"/>
          <p:cNvSpPr/>
          <p:nvPr/>
        </p:nvSpPr>
        <p:spPr>
          <a:xfrm rot="20644069">
            <a:off x="8949540" y="1976071"/>
            <a:ext cx="2199863" cy="543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rgbClr val="FF0000"/>
                </a:solidFill>
                <a:latin typeface="Hind Siliguri"/>
              </a:rPr>
              <a:t>পঞ্চম প্রজন্মের কম্পিউটার</a:t>
            </a:r>
            <a:endParaRPr lang="en-US" dirty="0"/>
          </a:p>
        </p:txBody>
      </p:sp>
    </p:spTree>
    <p:extLst>
      <p:ext uri="{BB962C8B-B14F-4D97-AF65-F5344CB8AC3E}">
        <p14:creationId xmlns:p14="http://schemas.microsoft.com/office/powerpoint/2010/main" val="323737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9468740"/>
              </p:ext>
            </p:extLst>
          </p:nvPr>
        </p:nvGraphicFramePr>
        <p:xfrm>
          <a:off x="2939684" y="540322"/>
          <a:ext cx="7027276" cy="71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3986051680"/>
              </p:ext>
            </p:extLst>
          </p:nvPr>
        </p:nvGraphicFramePr>
        <p:xfrm>
          <a:off x="3374571" y="1506808"/>
          <a:ext cx="6096000" cy="45804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36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 y="574767"/>
            <a:ext cx="6296297" cy="1477328"/>
          </a:xfrm>
          <a:prstGeom prst="rect">
            <a:avLst/>
          </a:prstGeom>
        </p:spPr>
        <p:txBody>
          <a:bodyPr wrap="square">
            <a:spAutoFit/>
          </a:bodyPr>
          <a:lstStyle/>
          <a:p>
            <a:r>
              <a:rPr lang="as-IN" b="1" dirty="0">
                <a:solidFill>
                  <a:srgbClr val="FF0000"/>
                </a:solidFill>
                <a:latin typeface="Source Sans Pro"/>
              </a:rPr>
              <a:t>অ্যানালগ কম্পিউটার (</a:t>
            </a:r>
            <a:r>
              <a:rPr lang="en-US" b="1" dirty="0">
                <a:solidFill>
                  <a:srgbClr val="FF0000"/>
                </a:solidFill>
                <a:latin typeface="Source Sans Pro"/>
              </a:rPr>
              <a:t>Analogue computer)</a:t>
            </a:r>
          </a:p>
          <a:p>
            <a:pPr algn="just"/>
            <a:r>
              <a:rPr lang="as-IN" dirty="0">
                <a:solidFill>
                  <a:srgbClr val="FF0000"/>
                </a:solidFill>
                <a:latin typeface="Source Sans Pro"/>
              </a:rPr>
              <a:t>যে সকল </a:t>
            </a:r>
            <a:r>
              <a:rPr lang="as-IN" dirty="0" smtClean="0">
                <a:solidFill>
                  <a:srgbClr val="FF0000"/>
                </a:solidFill>
                <a:latin typeface="Source Sans Pro"/>
              </a:rPr>
              <a:t>কম্পিউটার</a:t>
            </a:r>
            <a:r>
              <a:rPr lang="en-US" dirty="0">
                <a:solidFill>
                  <a:srgbClr val="FF0000"/>
                </a:solidFill>
                <a:latin typeface="Source Sans Pro"/>
              </a:rPr>
              <a:t> </a:t>
            </a:r>
            <a:r>
              <a:rPr lang="as-IN" dirty="0" smtClean="0">
                <a:solidFill>
                  <a:srgbClr val="FF0000"/>
                </a:solidFill>
                <a:latin typeface="Source Sans Pro"/>
              </a:rPr>
              <a:t>বৈদ্যুতিক </a:t>
            </a:r>
            <a:r>
              <a:rPr lang="as-IN" dirty="0">
                <a:solidFill>
                  <a:srgbClr val="FF0000"/>
                </a:solidFill>
                <a:latin typeface="Source Sans Pro"/>
              </a:rPr>
              <a:t>তারের ভোল্টেজ ওঠা নামা, বায়ু প্রবাহ ও চাপ পরিবর্তন হওয়া ইত্যাদি পরিমাপ করতে অ্যানালগ কম্পিউটার ব্যবহৃত হয়।  মোটর গাড়ির বেগ নির্ণায়ক অ্যানালগ কম্পিউটারের একটি উদারহণ</a:t>
            </a:r>
            <a:r>
              <a:rPr lang="as-IN" dirty="0">
                <a:solidFill>
                  <a:srgbClr val="FFFF00"/>
                </a:solidFill>
                <a:latin typeface="Source Sans Pro"/>
              </a:rPr>
              <a:t>।</a:t>
            </a:r>
            <a:endParaRPr lang="as-IN" i="0" dirty="0">
              <a:solidFill>
                <a:srgbClr val="FFFF00"/>
              </a:solidFill>
              <a:effectLst/>
              <a:latin typeface="Source Sans Pro"/>
            </a:endParaRPr>
          </a:p>
        </p:txBody>
      </p:sp>
      <p:pic>
        <p:nvPicPr>
          <p:cNvPr id="2050" name="Picture 2" descr="কম্পিউটারের শ্রেণীভাগ। Classification of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389" y="470263"/>
            <a:ext cx="3709852" cy="2507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41103" y="3205146"/>
            <a:ext cx="2823209" cy="369332"/>
          </a:xfrm>
          <a:prstGeom prst="rect">
            <a:avLst/>
          </a:prstGeom>
        </p:spPr>
        <p:txBody>
          <a:bodyPr wrap="none">
            <a:spAutoFit/>
          </a:bodyPr>
          <a:lstStyle/>
          <a:p>
            <a:r>
              <a:rPr lang="as-IN" dirty="0">
                <a:solidFill>
                  <a:srgbClr val="FF0000"/>
                </a:solidFill>
                <a:latin typeface="Source Sans Pro"/>
              </a:rPr>
              <a:t>চিত্র : অ্যানালগ কম্পিউটার</a:t>
            </a:r>
            <a:endParaRPr lang="en-US" dirty="0">
              <a:solidFill>
                <a:srgbClr val="FF0000"/>
              </a:solidFill>
            </a:endParaRPr>
          </a:p>
        </p:txBody>
      </p:sp>
      <p:sp>
        <p:nvSpPr>
          <p:cNvPr id="6" name="Rectangle 5"/>
          <p:cNvSpPr/>
          <p:nvPr/>
        </p:nvSpPr>
        <p:spPr>
          <a:xfrm>
            <a:off x="561702" y="3174275"/>
            <a:ext cx="5995851" cy="2031325"/>
          </a:xfrm>
          <a:prstGeom prst="rect">
            <a:avLst/>
          </a:prstGeom>
        </p:spPr>
        <p:txBody>
          <a:bodyPr wrap="square">
            <a:spAutoFit/>
          </a:bodyPr>
          <a:lstStyle/>
          <a:p>
            <a:pPr algn="just"/>
            <a:r>
              <a:rPr lang="as-IN" b="1" dirty="0">
                <a:solidFill>
                  <a:srgbClr val="FF0000"/>
                </a:solidFill>
                <a:latin typeface="Source Sans Pro"/>
              </a:rPr>
              <a:t>ডিজিটাল </a:t>
            </a:r>
            <a:r>
              <a:rPr lang="as-IN" b="1" dirty="0" smtClean="0">
                <a:solidFill>
                  <a:srgbClr val="FF0000"/>
                </a:solidFill>
                <a:latin typeface="Source Sans Pro"/>
              </a:rPr>
              <a:t>কম্পিউটার</a:t>
            </a:r>
            <a:r>
              <a:rPr lang="en-US" b="1" dirty="0" smtClean="0">
                <a:solidFill>
                  <a:srgbClr val="FF0000"/>
                </a:solidFill>
                <a:latin typeface="Source Sans Pro"/>
              </a:rPr>
              <a:t>: </a:t>
            </a:r>
            <a:r>
              <a:rPr lang="as-IN" dirty="0" smtClean="0">
                <a:solidFill>
                  <a:srgbClr val="FF0000"/>
                </a:solidFill>
                <a:latin typeface="Source Sans Pro"/>
              </a:rPr>
              <a:t>যে </a:t>
            </a:r>
            <a:r>
              <a:rPr lang="as-IN" dirty="0">
                <a:solidFill>
                  <a:srgbClr val="FF0000"/>
                </a:solidFill>
                <a:latin typeface="Source Sans Pro"/>
              </a:rPr>
              <a:t>সকল কম্পিউটার ডিজিটাল নির্দেশ দ্বারা পরিচালিত হয় তাদের ডিজিটাল কম্পিউটার বলে।কম্পিউটার সাধারণত দুটি সংখ্যা পরতে ও বুঝতে পারে, 1 এবং 0 (শূন্য)।এখানে 1- এর অর্থ  </a:t>
            </a:r>
            <a:r>
              <a:rPr lang="en-US" dirty="0">
                <a:solidFill>
                  <a:srgbClr val="FF0000"/>
                </a:solidFill>
                <a:latin typeface="Source Sans Pro"/>
              </a:rPr>
              <a:t>ON </a:t>
            </a:r>
            <a:r>
              <a:rPr lang="as-IN" dirty="0">
                <a:solidFill>
                  <a:srgbClr val="FF0000"/>
                </a:solidFill>
                <a:latin typeface="Source Sans Pro"/>
              </a:rPr>
              <a:t>এবং 0- এর অর্থ </a:t>
            </a:r>
            <a:r>
              <a:rPr lang="en-US" dirty="0">
                <a:solidFill>
                  <a:srgbClr val="FF0000"/>
                </a:solidFill>
                <a:latin typeface="Source Sans Pro"/>
              </a:rPr>
              <a:t>OFF </a:t>
            </a:r>
            <a:r>
              <a:rPr lang="as-IN" dirty="0">
                <a:solidFill>
                  <a:srgbClr val="FF0000"/>
                </a:solidFill>
                <a:latin typeface="Source Sans Pro"/>
              </a:rPr>
              <a:t>বোঝায়। যে সকল গণনার কাজে আমরা সঠিক ও সূক্ষ্ম ফলাফল পেতে চাই সেই সকল কাজে ডিজিটাল কম্পিউটার ব্যবহার করা হয়।</a:t>
            </a:r>
            <a:endParaRPr lang="as-IN" b="0" i="0" dirty="0">
              <a:solidFill>
                <a:srgbClr val="FF0000"/>
              </a:solidFill>
              <a:effectLst/>
              <a:latin typeface="Source Sans Pro"/>
            </a:endParaRPr>
          </a:p>
        </p:txBody>
      </p:sp>
      <p:pic>
        <p:nvPicPr>
          <p:cNvPr id="2052" name="Picture 4" descr="কম্পিউটারের শ্রেণীভাগ। Classification of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648" y="3752169"/>
            <a:ext cx="3410585" cy="22669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567841" y="6261854"/>
            <a:ext cx="2803973" cy="369332"/>
          </a:xfrm>
          <a:prstGeom prst="rect">
            <a:avLst/>
          </a:prstGeom>
        </p:spPr>
        <p:txBody>
          <a:bodyPr wrap="none">
            <a:spAutoFit/>
          </a:bodyPr>
          <a:lstStyle/>
          <a:p>
            <a:r>
              <a:rPr lang="as-IN" dirty="0">
                <a:solidFill>
                  <a:srgbClr val="FF0000"/>
                </a:solidFill>
                <a:latin typeface="Source Sans Pro"/>
              </a:rPr>
              <a:t>চিত্র : ডিজিটাল কম্পিউটার</a:t>
            </a:r>
            <a:endParaRPr lang="en-US" dirty="0">
              <a:solidFill>
                <a:srgbClr val="FF0000"/>
              </a:solidFill>
            </a:endParaRPr>
          </a:p>
        </p:txBody>
      </p:sp>
    </p:spTree>
    <p:extLst>
      <p:ext uri="{BB962C8B-B14F-4D97-AF65-F5344CB8AC3E}">
        <p14:creationId xmlns:p14="http://schemas.microsoft.com/office/powerpoint/2010/main" val="35612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path" presetSubtype="0" accel="50000" decel="50000" fill="hold" nodeType="clickEffect">
                                  <p:stCondLst>
                                    <p:cond delay="0"/>
                                  </p:stCondLst>
                                  <p:childTnLst>
                                    <p:animMotion origin="layout" path="M -0.0043 -0.00185 L 0.1207 -0.00185 L 0.18372 0.10717 L 0.1207 0.21505 L -0.0043 0.21505 L -0.06732 0.10717 L -0.0043 -0.00185 Z " pathEditMode="relative" rAng="0" ptsTypes="AAAAAAA">
                                      <p:cBhvr>
                                        <p:cTn id="6" dur="2000" fill="hold"/>
                                        <p:tgtEl>
                                          <p:spTgt spid="2050"/>
                                        </p:tgtEl>
                                        <p:attrNameLst>
                                          <p:attrName>ppt_x</p:attrName>
                                          <p:attrName>ppt_y</p:attrName>
                                        </p:attrNameLst>
                                      </p:cBhvr>
                                      <p:rCtr x="6250" y="10833"/>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circle(in)">
                                      <p:cBhvr>
                                        <p:cTn id="21" dur="20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8)">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989" y="474677"/>
            <a:ext cx="6096000" cy="1754326"/>
          </a:xfrm>
          <a:prstGeom prst="rect">
            <a:avLst/>
          </a:prstGeom>
        </p:spPr>
        <p:txBody>
          <a:bodyPr>
            <a:spAutoFit/>
          </a:bodyPr>
          <a:lstStyle/>
          <a:p>
            <a:pPr algn="just"/>
            <a:r>
              <a:rPr lang="as-IN" b="1" dirty="0">
                <a:solidFill>
                  <a:srgbClr val="FF0000"/>
                </a:solidFill>
                <a:latin typeface="Source Sans Pro"/>
              </a:rPr>
              <a:t>হাইব্রিড কম্পিউটার [</a:t>
            </a:r>
            <a:r>
              <a:rPr lang="en-US" b="1" dirty="0">
                <a:solidFill>
                  <a:srgbClr val="FF0000"/>
                </a:solidFill>
                <a:latin typeface="Source Sans Pro"/>
              </a:rPr>
              <a:t>Hybrid Computer]</a:t>
            </a:r>
          </a:p>
          <a:p>
            <a:pPr algn="just"/>
            <a:r>
              <a:rPr lang="as-IN" dirty="0">
                <a:solidFill>
                  <a:srgbClr val="FF0000"/>
                </a:solidFill>
                <a:latin typeface="Source Sans Pro"/>
              </a:rPr>
              <a:t>যে সকল কম্পিউটারে অ্যানালগ ও ডিজিটাল এই দুই প্রকার কম্পিউটার প্রযুক্তি ব্যবহার করা হয় তাদের হাইব্রিড কম্পিউটার বলে।</a:t>
            </a:r>
          </a:p>
          <a:p>
            <a:pPr algn="just"/>
            <a:r>
              <a:rPr lang="as-IN" b="1" dirty="0" smtClean="0">
                <a:solidFill>
                  <a:srgbClr val="FF0000"/>
                </a:solidFill>
                <a:latin typeface="Source Sans Pro"/>
              </a:rPr>
              <a:t>উদারহণ</a:t>
            </a:r>
            <a:r>
              <a:rPr lang="as-IN" dirty="0">
                <a:solidFill>
                  <a:srgbClr val="FF0000"/>
                </a:solidFill>
                <a:latin typeface="Source Sans Pro"/>
              </a:rPr>
              <a:t> : রোবট একটি প্রকার হাইব্রিড কম্পিউটারের উদারহণ।</a:t>
            </a:r>
            <a:endParaRPr lang="as-IN" b="0" i="0" dirty="0">
              <a:solidFill>
                <a:srgbClr val="FF0000"/>
              </a:solidFill>
              <a:effectLst/>
              <a:latin typeface="Source Sans Pro"/>
            </a:endParaRPr>
          </a:p>
        </p:txBody>
      </p:sp>
      <p:pic>
        <p:nvPicPr>
          <p:cNvPr id="3074" name="Picture 2" descr="কম্পিউটারের শ্রেণীভাগ। Classification of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074" y="597942"/>
            <a:ext cx="3513909" cy="25763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80769" y="3570905"/>
            <a:ext cx="2656496" cy="369332"/>
          </a:xfrm>
          <a:prstGeom prst="rect">
            <a:avLst/>
          </a:prstGeom>
        </p:spPr>
        <p:txBody>
          <a:bodyPr wrap="none">
            <a:spAutoFit/>
          </a:bodyPr>
          <a:lstStyle/>
          <a:p>
            <a:r>
              <a:rPr lang="as-IN" i="1" dirty="0">
                <a:solidFill>
                  <a:srgbClr val="FF0000"/>
                </a:solidFill>
                <a:latin typeface="Source Sans Pro"/>
              </a:rPr>
              <a:t>চিত্র : হাইব্রিড কম্পিউটার</a:t>
            </a:r>
            <a:endParaRPr lang="en-US" dirty="0">
              <a:solidFill>
                <a:srgbClr val="FF0000"/>
              </a:solidFill>
            </a:endParaRPr>
          </a:p>
        </p:txBody>
      </p:sp>
      <p:sp>
        <p:nvSpPr>
          <p:cNvPr id="6" name="Rectangle 5"/>
          <p:cNvSpPr/>
          <p:nvPr/>
        </p:nvSpPr>
        <p:spPr>
          <a:xfrm>
            <a:off x="156754" y="3176007"/>
            <a:ext cx="6096000" cy="3139321"/>
          </a:xfrm>
          <a:prstGeom prst="rect">
            <a:avLst/>
          </a:prstGeom>
        </p:spPr>
        <p:txBody>
          <a:bodyPr>
            <a:spAutoFit/>
          </a:bodyPr>
          <a:lstStyle/>
          <a:p>
            <a:pPr algn="just"/>
            <a:r>
              <a:rPr lang="as-IN" b="1" dirty="0">
                <a:solidFill>
                  <a:srgbClr val="FF0000"/>
                </a:solidFill>
                <a:latin typeface="Source Sans Pro"/>
              </a:rPr>
              <a:t>সুপার কম্পিউটার [</a:t>
            </a:r>
            <a:r>
              <a:rPr lang="en-US" b="1" dirty="0">
                <a:solidFill>
                  <a:srgbClr val="FF0000"/>
                </a:solidFill>
                <a:latin typeface="Source Sans Pro"/>
              </a:rPr>
              <a:t>Supper Computer]</a:t>
            </a:r>
          </a:p>
          <a:p>
            <a:pPr algn="just"/>
            <a:r>
              <a:rPr lang="en-US" b="1" dirty="0">
                <a:solidFill>
                  <a:srgbClr val="FF0000"/>
                </a:solidFill>
                <a:latin typeface="Source Sans Pro"/>
              </a:rPr>
              <a:t> </a:t>
            </a:r>
            <a:r>
              <a:rPr lang="as-IN" dirty="0">
                <a:solidFill>
                  <a:srgbClr val="FF0000"/>
                </a:solidFill>
                <a:latin typeface="Source Sans Pro"/>
              </a:rPr>
              <a:t>এই কম্পিউটারের গণনা করার ক্ষমতা অন্য্ সমস্ত কম্পিউটার থেকে অনেক বেশি। পৃথিবীতে আবিষ্কৃত সর্বাপেক্ষা শক্তিশালী এবং সবচেয়ে দ্রুত গতি সম্পূর্ণ কম্পিউটার সুপার কম্পিউটার </a:t>
            </a:r>
            <a:r>
              <a:rPr lang="as-IN" dirty="0" smtClean="0">
                <a:solidFill>
                  <a:srgbClr val="FF0000"/>
                </a:solidFill>
                <a:latin typeface="Source Sans Pro"/>
              </a:rPr>
              <a:t>সাধারন </a:t>
            </a:r>
            <a:r>
              <a:rPr lang="as-IN" dirty="0">
                <a:solidFill>
                  <a:srgbClr val="FF0000"/>
                </a:solidFill>
                <a:latin typeface="Source Sans Pro"/>
              </a:rPr>
              <a:t>ভাবে ব্যক্তিগত কাজে এই কম্পিউটার ব্যবহৃত হয় না</a:t>
            </a:r>
            <a:r>
              <a:rPr lang="as-IN" dirty="0" smtClean="0">
                <a:solidFill>
                  <a:srgbClr val="FF0000"/>
                </a:solidFill>
                <a:latin typeface="Source Sans Pro"/>
              </a:rPr>
              <a:t>।আবহাওয়ার </a:t>
            </a:r>
            <a:r>
              <a:rPr lang="as-IN" dirty="0">
                <a:solidFill>
                  <a:srgbClr val="FF0000"/>
                </a:solidFill>
                <a:latin typeface="Source Sans Pro"/>
              </a:rPr>
              <a:t>পূর্বাভাস তৈল খনি অনুসন্ধান করা অস্ত্র গবেষণা, মিলিটারি রিসার্চের ক্ষেতে সুপার কম্পিউটার ব্যবহার করা হয়।  এছাড়াও যে সমস্ত কাজ অত্যন্ত জটিল গণনা সেই সমস্ত ক্ষেত্র সুপার কম্পিউটার ব্যবহৃত হয়</a:t>
            </a:r>
          </a:p>
          <a:p>
            <a:pPr algn="just"/>
            <a:r>
              <a:rPr lang="as-IN" b="1" dirty="0">
                <a:solidFill>
                  <a:srgbClr val="FF0000"/>
                </a:solidFill>
                <a:latin typeface="Source Sans Pro"/>
              </a:rPr>
              <a:t>উদারহণ</a:t>
            </a:r>
            <a:r>
              <a:rPr lang="as-IN" dirty="0">
                <a:solidFill>
                  <a:srgbClr val="FF0000"/>
                </a:solidFill>
                <a:latin typeface="Source Sans Pro"/>
              </a:rPr>
              <a:t> : </a:t>
            </a:r>
            <a:r>
              <a:rPr lang="en-US" dirty="0">
                <a:solidFill>
                  <a:srgbClr val="FF0000"/>
                </a:solidFill>
                <a:latin typeface="Source Sans Pro"/>
              </a:rPr>
              <a:t>CRAY-I, PARAM- 2000, (</a:t>
            </a:r>
            <a:r>
              <a:rPr lang="as-IN" dirty="0">
                <a:solidFill>
                  <a:srgbClr val="FF0000"/>
                </a:solidFill>
                <a:latin typeface="Source Sans Pro"/>
              </a:rPr>
              <a:t>ভারতের তৈরী প্রথম সুপার কম্পিউটার)।</a:t>
            </a:r>
            <a:endParaRPr lang="as-IN" b="0" i="0" dirty="0">
              <a:solidFill>
                <a:srgbClr val="FF0000"/>
              </a:solidFill>
              <a:effectLst/>
              <a:latin typeface="Source Sans Pro"/>
            </a:endParaRPr>
          </a:p>
        </p:txBody>
      </p:sp>
      <p:pic>
        <p:nvPicPr>
          <p:cNvPr id="3076" name="Picture 4" descr="কম্পিউটারের শ্রেণীভাগ। Classification of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451" y="4039688"/>
            <a:ext cx="3422469" cy="2152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96969" y="6366356"/>
            <a:ext cx="2467342" cy="369332"/>
          </a:xfrm>
          <a:prstGeom prst="rect">
            <a:avLst/>
          </a:prstGeom>
        </p:spPr>
        <p:txBody>
          <a:bodyPr wrap="none">
            <a:spAutoFit/>
          </a:bodyPr>
          <a:lstStyle/>
          <a:p>
            <a:r>
              <a:rPr lang="as-IN" i="1" dirty="0">
                <a:solidFill>
                  <a:srgbClr val="FF0000"/>
                </a:solidFill>
                <a:latin typeface="Source Sans Pro"/>
              </a:rPr>
              <a:t>চিত্র : সুপার কম্পিউটার</a:t>
            </a:r>
            <a:endParaRPr lang="en-US" dirty="0">
              <a:solidFill>
                <a:srgbClr val="FF0000"/>
              </a:solidFill>
            </a:endParaRPr>
          </a:p>
        </p:txBody>
      </p:sp>
    </p:spTree>
    <p:extLst>
      <p:ext uri="{BB962C8B-B14F-4D97-AF65-F5344CB8AC3E}">
        <p14:creationId xmlns:p14="http://schemas.microsoft.com/office/powerpoint/2010/main" val="14420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8" fill="hold" grpId="0" nodeType="clickEffect">
                                  <p:stCondLst>
                                    <p:cond delay="0"/>
                                  </p:stCondLst>
                                  <p:childTnLst>
                                    <p:animEffect transition="out" filter="wheel(8)">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amond(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wheel(1)">
                                      <p:cBhvr>
                                        <p:cTn id="27" dur="20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927" y="508475"/>
            <a:ext cx="6096000" cy="2031325"/>
          </a:xfrm>
          <a:prstGeom prst="rect">
            <a:avLst/>
          </a:prstGeom>
        </p:spPr>
        <p:txBody>
          <a:bodyPr>
            <a:spAutoFit/>
          </a:bodyPr>
          <a:lstStyle/>
          <a:p>
            <a:pPr algn="just"/>
            <a:r>
              <a:rPr lang="as-IN" b="1" dirty="0">
                <a:solidFill>
                  <a:srgbClr val="FF0000"/>
                </a:solidFill>
                <a:latin typeface="Source Sans Pro"/>
              </a:rPr>
              <a:t>মেইন ফ্রেম কম্পিউটার (</a:t>
            </a:r>
            <a:r>
              <a:rPr lang="en-US" b="1" dirty="0">
                <a:solidFill>
                  <a:srgbClr val="FF0000"/>
                </a:solidFill>
                <a:latin typeface="Source Sans Pro"/>
              </a:rPr>
              <a:t>Main Frame Computer)</a:t>
            </a:r>
          </a:p>
          <a:p>
            <a:pPr algn="just"/>
            <a:r>
              <a:rPr lang="as-IN" dirty="0">
                <a:solidFill>
                  <a:srgbClr val="FF0000"/>
                </a:solidFill>
                <a:latin typeface="Source Sans Pro"/>
              </a:rPr>
              <a:t>সুপার কম্পিউটার থেকে অপেক্ষাকৃত কম শক্তিশালী কম্পিউটার হল মেইন ফ্রেম কম্পিউটার।  এই কম্পিউটার দ্বারা বড় বড় এবং জটিল গণনার কাজ সম্পূর্ণ করা যায়।এই কম্পিউটার গুলি বিমান ও রেল </a:t>
            </a:r>
            <a:r>
              <a:rPr lang="as-IN" dirty="0" smtClean="0">
                <a:solidFill>
                  <a:srgbClr val="FF0000"/>
                </a:solidFill>
                <a:latin typeface="Source Sans Pro"/>
              </a:rPr>
              <a:t>, </a:t>
            </a:r>
            <a:r>
              <a:rPr lang="as-IN" dirty="0">
                <a:solidFill>
                  <a:srgbClr val="FF0000"/>
                </a:solidFill>
                <a:latin typeface="Source Sans Pro"/>
              </a:rPr>
              <a:t>এবং দেশের প্রতিরক্ষা, দপ্তরে ব্যবহার করতে দেখা যায়।</a:t>
            </a:r>
          </a:p>
          <a:p>
            <a:pPr algn="just"/>
            <a:r>
              <a:rPr lang="as-IN" b="1" dirty="0">
                <a:solidFill>
                  <a:srgbClr val="FF0000"/>
                </a:solidFill>
                <a:latin typeface="Source Sans Pro"/>
              </a:rPr>
              <a:t>উদারহণ</a:t>
            </a:r>
            <a:r>
              <a:rPr lang="as-IN" dirty="0">
                <a:solidFill>
                  <a:srgbClr val="FF0000"/>
                </a:solidFill>
                <a:latin typeface="Source Sans Pro"/>
              </a:rPr>
              <a:t> : </a:t>
            </a:r>
            <a:r>
              <a:rPr lang="en-US" dirty="0">
                <a:solidFill>
                  <a:srgbClr val="FF0000"/>
                </a:solidFill>
                <a:latin typeface="Source Sans Pro"/>
              </a:rPr>
              <a:t>IBM, HTACHI </a:t>
            </a:r>
            <a:r>
              <a:rPr lang="as-IN" dirty="0">
                <a:solidFill>
                  <a:srgbClr val="FF0000"/>
                </a:solidFill>
                <a:latin typeface="Source Sans Pro"/>
              </a:rPr>
              <a:t>ইত্যাদি।</a:t>
            </a:r>
            <a:endParaRPr lang="as-IN" b="0" i="0" dirty="0">
              <a:solidFill>
                <a:srgbClr val="FF0000"/>
              </a:solidFill>
              <a:effectLst/>
              <a:latin typeface="Source Sans Pro"/>
            </a:endParaRPr>
          </a:p>
        </p:txBody>
      </p:sp>
      <p:pic>
        <p:nvPicPr>
          <p:cNvPr id="4098" name="Picture 2" descr="কম্পিউটারের শ্রেণীভাগ। Classification of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497" y="326571"/>
            <a:ext cx="3757115" cy="26353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66506" y="3192083"/>
            <a:ext cx="3021981" cy="369332"/>
          </a:xfrm>
          <a:prstGeom prst="rect">
            <a:avLst/>
          </a:prstGeom>
        </p:spPr>
        <p:txBody>
          <a:bodyPr wrap="none">
            <a:spAutoFit/>
          </a:bodyPr>
          <a:lstStyle/>
          <a:p>
            <a:r>
              <a:rPr lang="as-IN" dirty="0">
                <a:solidFill>
                  <a:srgbClr val="FF0000"/>
                </a:solidFill>
                <a:latin typeface="Source Sans Pro"/>
              </a:rPr>
              <a:t>চিত্র : মেইন ফ্রেম কম্পিউটার</a:t>
            </a:r>
            <a:endParaRPr lang="en-US" dirty="0">
              <a:solidFill>
                <a:srgbClr val="FF0000"/>
              </a:solidFill>
            </a:endParaRPr>
          </a:p>
        </p:txBody>
      </p:sp>
      <p:sp>
        <p:nvSpPr>
          <p:cNvPr id="6" name="Rectangle 5"/>
          <p:cNvSpPr/>
          <p:nvPr/>
        </p:nvSpPr>
        <p:spPr>
          <a:xfrm>
            <a:off x="317862" y="3113374"/>
            <a:ext cx="6096000" cy="3139321"/>
          </a:xfrm>
          <a:prstGeom prst="rect">
            <a:avLst/>
          </a:prstGeom>
        </p:spPr>
        <p:txBody>
          <a:bodyPr>
            <a:spAutoFit/>
          </a:bodyPr>
          <a:lstStyle/>
          <a:p>
            <a:pPr algn="just"/>
            <a:r>
              <a:rPr lang="as-IN" b="1" dirty="0">
                <a:solidFill>
                  <a:srgbClr val="FF0000"/>
                </a:solidFill>
                <a:latin typeface="Source Sans Pro"/>
              </a:rPr>
              <a:t>মিনি কম্পিউটার (</a:t>
            </a:r>
            <a:r>
              <a:rPr lang="en-US" b="1" dirty="0">
                <a:solidFill>
                  <a:srgbClr val="FF0000"/>
                </a:solidFill>
                <a:latin typeface="Source Sans Pro"/>
              </a:rPr>
              <a:t>Mini Computer)</a:t>
            </a:r>
          </a:p>
          <a:p>
            <a:pPr algn="just"/>
            <a:r>
              <a:rPr lang="as-IN" dirty="0">
                <a:solidFill>
                  <a:srgbClr val="FF0000"/>
                </a:solidFill>
                <a:latin typeface="Source Sans Pro"/>
              </a:rPr>
              <a:t>মেইন ফ্রেম কম্পিউটারের চেয়ে মিনি কম্পিউটার কাজ করার ক্ষমতা ও কাজের গতি অপেক্ষাকৃত কম। মেইন ফ্রেম </a:t>
            </a:r>
            <a:r>
              <a:rPr lang="as-IN" dirty="0" smtClean="0">
                <a:solidFill>
                  <a:srgbClr val="FF0000"/>
                </a:solidFill>
                <a:latin typeface="Source Sans Pro"/>
              </a:rPr>
              <a:t>কম্পিউটারের</a:t>
            </a:r>
            <a:r>
              <a:rPr lang="en-US" dirty="0" smtClean="0">
                <a:solidFill>
                  <a:srgbClr val="FF0000"/>
                </a:solidFill>
                <a:latin typeface="Source Sans Pro"/>
              </a:rPr>
              <a:t> </a:t>
            </a:r>
            <a:r>
              <a:rPr lang="as-IN" dirty="0" smtClean="0">
                <a:solidFill>
                  <a:srgbClr val="FF0000"/>
                </a:solidFill>
                <a:latin typeface="Source Sans Pro"/>
              </a:rPr>
              <a:t>মধ্যে </a:t>
            </a:r>
            <a:r>
              <a:rPr lang="as-IN" dirty="0">
                <a:solidFill>
                  <a:srgbClr val="FF0000"/>
                </a:solidFill>
                <a:latin typeface="Source Sans Pro"/>
              </a:rPr>
              <a:t>কাজের প্রক্রিয়াগত দিক থেকে কোনো পার্থক্য নেই।</a:t>
            </a:r>
          </a:p>
          <a:p>
            <a:pPr algn="just"/>
            <a:r>
              <a:rPr lang="as-IN" dirty="0">
                <a:solidFill>
                  <a:srgbClr val="FF0000"/>
                </a:solidFill>
                <a:latin typeface="Source Sans Pro"/>
              </a:rPr>
              <a:t>মিনি কম্পিউটারে মাল্টি প্রসেসিং (</a:t>
            </a:r>
            <a:r>
              <a:rPr lang="en-US" dirty="0">
                <a:solidFill>
                  <a:srgbClr val="FF0000"/>
                </a:solidFill>
                <a:latin typeface="Source Sans Pro"/>
              </a:rPr>
              <a:t>Multi Processing) </a:t>
            </a:r>
            <a:r>
              <a:rPr lang="as-IN" dirty="0">
                <a:solidFill>
                  <a:srgbClr val="FF0000"/>
                </a:solidFill>
                <a:latin typeface="Source Sans Pro"/>
              </a:rPr>
              <a:t>এবং মাল্টি ইউজারের (</a:t>
            </a:r>
            <a:r>
              <a:rPr lang="en-US" dirty="0">
                <a:solidFill>
                  <a:srgbClr val="FF0000"/>
                </a:solidFill>
                <a:latin typeface="Source Sans Pro"/>
              </a:rPr>
              <a:t>Multi User) </a:t>
            </a:r>
            <a:r>
              <a:rPr lang="as-IN" dirty="0">
                <a:solidFill>
                  <a:srgbClr val="FF0000"/>
                </a:solidFill>
                <a:latin typeface="Source Sans Pro"/>
              </a:rPr>
              <a:t>ব্যবস্থা আছে। এর সাহায্যে একটি মিনি কম্পিউটার এক সঙ্গে একাধিক প্রোগাম চালানো যায় এবং একাধিক কম্পিউটার ব্যাহারকারী (</a:t>
            </a:r>
            <a:r>
              <a:rPr lang="en-US" dirty="0">
                <a:solidFill>
                  <a:srgbClr val="FF0000"/>
                </a:solidFill>
                <a:latin typeface="Source Sans Pro"/>
              </a:rPr>
              <a:t>Computer User) </a:t>
            </a:r>
            <a:r>
              <a:rPr lang="as-IN" dirty="0">
                <a:solidFill>
                  <a:srgbClr val="FF0000"/>
                </a:solidFill>
                <a:latin typeface="Source Sans Pro"/>
              </a:rPr>
              <a:t>কাজ করতে পারে।</a:t>
            </a:r>
          </a:p>
          <a:p>
            <a:pPr algn="just"/>
            <a:r>
              <a:rPr lang="as-IN" b="1" dirty="0">
                <a:solidFill>
                  <a:srgbClr val="FF0000"/>
                </a:solidFill>
                <a:latin typeface="Source Sans Pro"/>
              </a:rPr>
              <a:t>উদারহণ</a:t>
            </a:r>
            <a:r>
              <a:rPr lang="as-IN" dirty="0">
                <a:solidFill>
                  <a:srgbClr val="FF0000"/>
                </a:solidFill>
                <a:latin typeface="Source Sans Pro"/>
              </a:rPr>
              <a:t> : </a:t>
            </a:r>
            <a:r>
              <a:rPr lang="en-US" dirty="0">
                <a:solidFill>
                  <a:srgbClr val="FF0000"/>
                </a:solidFill>
                <a:latin typeface="Source Sans Pro"/>
              </a:rPr>
              <a:t>PDP- 8, IBM-8100 series.</a:t>
            </a:r>
            <a:endParaRPr lang="en-US" b="0" i="0" dirty="0">
              <a:solidFill>
                <a:srgbClr val="FF0000"/>
              </a:solidFill>
              <a:effectLst/>
              <a:latin typeface="Source Sans Pro"/>
            </a:endParaRPr>
          </a:p>
        </p:txBody>
      </p:sp>
      <p:pic>
        <p:nvPicPr>
          <p:cNvPr id="4100" name="Picture 4" descr="কম্পিউটারের শ্রেণীভাগ। Classification of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194" y="3845604"/>
            <a:ext cx="3553097" cy="19240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543266" y="6092037"/>
            <a:ext cx="2356735" cy="369332"/>
          </a:xfrm>
          <a:prstGeom prst="rect">
            <a:avLst/>
          </a:prstGeom>
        </p:spPr>
        <p:txBody>
          <a:bodyPr wrap="none">
            <a:spAutoFit/>
          </a:bodyPr>
          <a:lstStyle/>
          <a:p>
            <a:r>
              <a:rPr lang="as-IN" dirty="0">
                <a:solidFill>
                  <a:srgbClr val="FF0000"/>
                </a:solidFill>
                <a:latin typeface="Source Sans Pro"/>
              </a:rPr>
              <a:t>চিত্র : মিনি কম্পিউটার</a:t>
            </a:r>
            <a:endParaRPr lang="en-US" dirty="0">
              <a:solidFill>
                <a:srgbClr val="FF0000"/>
              </a:solidFill>
            </a:endParaRPr>
          </a:p>
        </p:txBody>
      </p:sp>
    </p:spTree>
    <p:extLst>
      <p:ext uri="{BB962C8B-B14F-4D97-AF65-F5344CB8AC3E}">
        <p14:creationId xmlns:p14="http://schemas.microsoft.com/office/powerpoint/2010/main" val="137983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4098"/>
                                        </p:tgtEl>
                                      </p:cBhvr>
                                    </p:animEffect>
                                    <p:set>
                                      <p:cBhvr>
                                        <p:cTn id="7" dur="1" fill="hold">
                                          <p:stCondLst>
                                            <p:cond delay="1999"/>
                                          </p:stCondLst>
                                        </p:cTn>
                                        <p:tgtEl>
                                          <p:spTgt spid="40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plus(in)">
                                      <p:cBhvr>
                                        <p:cTn id="24" dur="2000"/>
                                        <p:tgtEl>
                                          <p:spTgt spid="410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8)">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863" y="641982"/>
            <a:ext cx="6135188" cy="2800767"/>
          </a:xfrm>
          <a:prstGeom prst="rect">
            <a:avLst/>
          </a:prstGeom>
        </p:spPr>
        <p:txBody>
          <a:bodyPr wrap="square">
            <a:spAutoFit/>
          </a:bodyPr>
          <a:lstStyle/>
          <a:p>
            <a:pPr algn="just"/>
            <a:r>
              <a:rPr lang="as-IN" sz="2000" b="1" dirty="0">
                <a:solidFill>
                  <a:srgbClr val="FF0000"/>
                </a:solidFill>
                <a:latin typeface="Source Sans Pro"/>
              </a:rPr>
              <a:t>মাইক্রো কম্পিউটার (</a:t>
            </a:r>
            <a:r>
              <a:rPr lang="en-US" sz="2000" b="1" dirty="0">
                <a:solidFill>
                  <a:srgbClr val="FF0000"/>
                </a:solidFill>
                <a:latin typeface="Source Sans Pro"/>
              </a:rPr>
              <a:t>Micro Computer)</a:t>
            </a:r>
          </a:p>
          <a:p>
            <a:pPr algn="just"/>
            <a:r>
              <a:rPr lang="as-IN" sz="2000" dirty="0">
                <a:solidFill>
                  <a:srgbClr val="FF0000"/>
                </a:solidFill>
                <a:latin typeface="Source Sans Pro"/>
              </a:rPr>
              <a:t>মাইক্রো কম্পিউটার গুলি ছোট আকৃতিক হয়।  যে সকল কম্পিউটারে সেন্ট্রাল প্রসেসিং ইউনিট হিসাবে মাইক্রো প্রসেসের ব্যবহার করা হয় তাদের মাইক্রো কম্পিউটার বলা হয়। বাড়ি, অফিস, আদালত ব্যবসায়িক, প্রতিষ্ঠান, শিক্ষা প্রতিষ্টান ইত্যাদি স্থানে এই কম্পিউটার ব্যবহার করা হয়।</a:t>
            </a:r>
          </a:p>
          <a:p>
            <a:r>
              <a:rPr lang="as-IN" dirty="0"/>
              <a:t/>
            </a:r>
            <a:br>
              <a:rPr lang="as-IN" dirty="0"/>
            </a:br>
            <a:endParaRPr lang="en-US" dirty="0"/>
          </a:p>
        </p:txBody>
      </p:sp>
      <p:pic>
        <p:nvPicPr>
          <p:cNvPr id="5122" name="Picture 2" descr="কম্পিউটারের শ্রেণীভাগ। Classification of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011" y="303575"/>
            <a:ext cx="3958045" cy="25441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90815" y="2813259"/>
            <a:ext cx="2680542" cy="369332"/>
          </a:xfrm>
          <a:prstGeom prst="rect">
            <a:avLst/>
          </a:prstGeom>
        </p:spPr>
        <p:txBody>
          <a:bodyPr wrap="none">
            <a:spAutoFit/>
          </a:bodyPr>
          <a:lstStyle/>
          <a:p>
            <a:r>
              <a:rPr lang="as-IN" dirty="0">
                <a:solidFill>
                  <a:srgbClr val="FF0000"/>
                </a:solidFill>
                <a:latin typeface="Source Sans Pro"/>
              </a:rPr>
              <a:t>চিত্র : মাইক্রো কম্পিউটার</a:t>
            </a:r>
            <a:endParaRPr lang="en-US" dirty="0">
              <a:solidFill>
                <a:srgbClr val="FF0000"/>
              </a:solidFill>
            </a:endParaRPr>
          </a:p>
        </p:txBody>
      </p:sp>
      <p:sp>
        <p:nvSpPr>
          <p:cNvPr id="6" name="Rectangle 5"/>
          <p:cNvSpPr/>
          <p:nvPr/>
        </p:nvSpPr>
        <p:spPr>
          <a:xfrm>
            <a:off x="500742" y="4202949"/>
            <a:ext cx="6200504" cy="1819028"/>
          </a:xfrm>
          <a:prstGeom prst="rect">
            <a:avLst/>
          </a:prstGeom>
        </p:spPr>
        <p:txBody>
          <a:bodyPr wrap="square">
            <a:spAutoFit/>
          </a:bodyPr>
          <a:lstStyle/>
          <a:p>
            <a:pPr algn="just"/>
            <a:r>
              <a:rPr lang="as-IN" b="1" dirty="0">
                <a:solidFill>
                  <a:srgbClr val="FF0000"/>
                </a:solidFill>
                <a:latin typeface="Source Sans Pro"/>
              </a:rPr>
              <a:t>ল্যাপটপ (</a:t>
            </a:r>
            <a:r>
              <a:rPr lang="en-US" b="1" dirty="0">
                <a:solidFill>
                  <a:srgbClr val="FF0000"/>
                </a:solidFill>
                <a:latin typeface="Source Sans Pro"/>
              </a:rPr>
              <a:t>Laptop)</a:t>
            </a:r>
          </a:p>
          <a:p>
            <a:pPr algn="just"/>
            <a:r>
              <a:rPr lang="as-IN" dirty="0">
                <a:solidFill>
                  <a:srgbClr val="FF0000"/>
                </a:solidFill>
                <a:latin typeface="Source Sans Pro"/>
              </a:rPr>
              <a:t>ল্যাপটপ আকারে পার্সোনাল কম্পিউটারের তুলনায় অনেক ছোট হয় এটিকে সহজেই কোলে নিয়ে কাজ করা যায় এবং ব্যাগে নিয়ে সহজেই বহন করা যায়। ল্যাপটপ ইলেকট্রিক ও রি-চার্জেবল ব্যাটারি উভয়েই দাঁড়ায় চালানো </a:t>
            </a:r>
            <a:r>
              <a:rPr lang="as-IN" dirty="0" smtClean="0">
                <a:solidFill>
                  <a:srgbClr val="FF0000"/>
                </a:solidFill>
                <a:latin typeface="Source Sans Pro"/>
              </a:rPr>
              <a:t>যায়। </a:t>
            </a:r>
            <a:r>
              <a:rPr lang="as-IN" dirty="0">
                <a:solidFill>
                  <a:srgbClr val="FF0000"/>
                </a:solidFill>
                <a:latin typeface="Source Sans Pro"/>
              </a:rPr>
              <a:t>এটি ঠিক ডেস্কটপ এর মতো ব্যবহার করা যায়।</a:t>
            </a:r>
            <a:endParaRPr lang="as-IN" b="0" i="0" dirty="0">
              <a:solidFill>
                <a:srgbClr val="FF0000"/>
              </a:solidFill>
              <a:effectLst/>
              <a:latin typeface="Source Sans Pro"/>
            </a:endParaRPr>
          </a:p>
        </p:txBody>
      </p:sp>
      <p:pic>
        <p:nvPicPr>
          <p:cNvPr id="5124" name="Picture 4" descr="কম্পিউটারের শ্রেণীভাগ। Classification of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897" y="3543164"/>
            <a:ext cx="3174275" cy="18256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440645" y="5595648"/>
            <a:ext cx="1580882" cy="369332"/>
          </a:xfrm>
          <a:prstGeom prst="rect">
            <a:avLst/>
          </a:prstGeom>
        </p:spPr>
        <p:txBody>
          <a:bodyPr wrap="none">
            <a:spAutoFit/>
          </a:bodyPr>
          <a:lstStyle/>
          <a:p>
            <a:r>
              <a:rPr lang="as-IN" dirty="0">
                <a:solidFill>
                  <a:srgbClr val="FF0000"/>
                </a:solidFill>
                <a:latin typeface="Source Sans Pro"/>
              </a:rPr>
              <a:t>চিত্র : ল্যাপটপ</a:t>
            </a:r>
            <a:endParaRPr lang="en-US" dirty="0">
              <a:solidFill>
                <a:srgbClr val="FF0000"/>
              </a:solidFill>
            </a:endParaRPr>
          </a:p>
        </p:txBody>
      </p:sp>
    </p:spTree>
    <p:extLst>
      <p:ext uri="{BB962C8B-B14F-4D97-AF65-F5344CB8AC3E}">
        <p14:creationId xmlns:p14="http://schemas.microsoft.com/office/powerpoint/2010/main" val="203371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4)">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2)">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wheel(2)">
                                      <p:cBhvr>
                                        <p:cTn id="22" dur="20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0264" y="186809"/>
            <a:ext cx="7672388" cy="1015663"/>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path path="rect">
              <a:fillToRect l="100000" t="100000"/>
            </a:path>
          </a:gradFill>
        </p:spPr>
        <p:txBody>
          <a:bodyPr wrap="square">
            <a:spAutoFit/>
          </a:bodyPr>
          <a:lstStyle/>
          <a:p>
            <a:pPr algn="ctr"/>
            <a:r>
              <a:rPr lang="bn-BD" sz="6000" dirty="0">
                <a:ln w="0"/>
                <a:solidFill>
                  <a:srgbClr val="002060"/>
                </a:solidFill>
                <a:latin typeface="SutonnyOMJ" panose="01010600010101010101" pitchFamily="2" charset="0"/>
                <a:cs typeface="SutonnyOMJ" panose="01010600010101010101" pitchFamily="2" charset="0"/>
              </a:rPr>
              <a:t>বাড়ির কাজ</a:t>
            </a:r>
          </a:p>
        </p:txBody>
      </p:sp>
      <p:sp>
        <p:nvSpPr>
          <p:cNvPr id="6" name="Rectangle 5"/>
          <p:cNvSpPr/>
          <p:nvPr/>
        </p:nvSpPr>
        <p:spPr>
          <a:xfrm>
            <a:off x="1072381" y="4849725"/>
            <a:ext cx="9952670" cy="132343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accent1">
                <a:shade val="50000"/>
              </a:schemeClr>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err="1" smtClean="0">
                <a:ln w="0"/>
                <a:solidFill>
                  <a:schemeClr val="tx1">
                    <a:lumMod val="95000"/>
                    <a:lumOff val="5000"/>
                  </a:schemeClr>
                </a:solidFill>
                <a:latin typeface="SutonnyMJ" pitchFamily="2" charset="0"/>
                <a:cs typeface="SutonnyOMJ" panose="01010600010101010101" pitchFamily="2" charset="0"/>
              </a:rPr>
              <a:t>gvbe</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Rxe‡b</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wewfbœ</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Kw¤úDUvi</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Kx</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Kv‡R</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e¨envi</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Kiv</a:t>
            </a:r>
            <a:r>
              <a:rPr lang="en-US" sz="4000" dirty="0" smtClean="0">
                <a:ln w="0"/>
                <a:solidFill>
                  <a:schemeClr val="tx1">
                    <a:lumMod val="95000"/>
                    <a:lumOff val="5000"/>
                  </a:schemeClr>
                </a:solidFill>
                <a:latin typeface="SutonnyMJ" pitchFamily="2" charset="0"/>
                <a:cs typeface="SutonnyOMJ" panose="01010600010101010101" pitchFamily="2" charset="0"/>
              </a:rPr>
              <a:t> nq </a:t>
            </a:r>
            <a:r>
              <a:rPr lang="en-US" sz="4000" dirty="0" err="1" smtClean="0">
                <a:ln w="0"/>
                <a:solidFill>
                  <a:schemeClr val="tx1">
                    <a:lumMod val="95000"/>
                    <a:lumOff val="5000"/>
                  </a:schemeClr>
                </a:solidFill>
                <a:latin typeface="SutonnyMJ" pitchFamily="2" charset="0"/>
                <a:cs typeface="SutonnyOMJ" panose="01010600010101010101" pitchFamily="2" charset="0"/>
              </a:rPr>
              <a:t>Zv</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m¤ú‡K</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j‡L</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wb‡q</a:t>
            </a:r>
            <a:r>
              <a:rPr lang="en-US" sz="4000" dirty="0" smtClean="0">
                <a:ln w="0"/>
                <a:solidFill>
                  <a:schemeClr val="tx1">
                    <a:lumMod val="95000"/>
                    <a:lumOff val="5000"/>
                  </a:schemeClr>
                </a:solidFill>
                <a:latin typeface="SutonnyMJ" pitchFamily="2" charset="0"/>
                <a:cs typeface="SutonnyOMJ" panose="01010600010101010101" pitchFamily="2" charset="0"/>
              </a:rPr>
              <a:t> </a:t>
            </a:r>
            <a:r>
              <a:rPr lang="en-US" sz="4000" dirty="0" err="1" smtClean="0">
                <a:ln w="0"/>
                <a:solidFill>
                  <a:schemeClr val="tx1">
                    <a:lumMod val="95000"/>
                    <a:lumOff val="5000"/>
                  </a:schemeClr>
                </a:solidFill>
                <a:latin typeface="SutonnyMJ" pitchFamily="2" charset="0"/>
                <a:cs typeface="SutonnyOMJ" panose="01010600010101010101" pitchFamily="2" charset="0"/>
              </a:rPr>
              <a:t>Avm‡e</a:t>
            </a:r>
            <a:r>
              <a:rPr lang="en-US" sz="4000" dirty="0" smtClean="0">
                <a:ln w="0"/>
                <a:solidFill>
                  <a:schemeClr val="tx1">
                    <a:lumMod val="95000"/>
                    <a:lumOff val="5000"/>
                  </a:schemeClr>
                </a:solidFill>
                <a:latin typeface="SutonnyMJ" pitchFamily="2" charset="0"/>
                <a:cs typeface="SutonnyOMJ" panose="01010600010101010101" pitchFamily="2" charset="0"/>
              </a:rPr>
              <a:t>|</a:t>
            </a:r>
            <a:endParaRPr lang="bn-BD" sz="4000" dirty="0">
              <a:ln w="0"/>
              <a:solidFill>
                <a:schemeClr val="tx1">
                  <a:lumMod val="95000"/>
                  <a:lumOff val="5000"/>
                </a:schemeClr>
              </a:solidFill>
              <a:latin typeface="SutonnyMJ" pitchFamily="2" charset="0"/>
              <a:cs typeface="SutonnyOMJ" panose="01010600010101010101"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101" y="1515289"/>
            <a:ext cx="4528918" cy="3148150"/>
          </a:xfrm>
          <a:prstGeom prst="rect">
            <a:avLst/>
          </a:prstGeom>
        </p:spPr>
      </p:pic>
    </p:spTree>
    <p:extLst>
      <p:ext uri="{BB962C8B-B14F-4D97-AF65-F5344CB8AC3E}">
        <p14:creationId xmlns:p14="http://schemas.microsoft.com/office/powerpoint/2010/main" val="96541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2)">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A1B69C05-E611-46BC-AB3B-032497A834EC}"/>
              </a:ext>
            </a:extLst>
          </p:cNvPr>
          <p:cNvSpPr/>
          <p:nvPr/>
        </p:nvSpPr>
        <p:spPr>
          <a:xfrm>
            <a:off x="206589" y="0"/>
            <a:ext cx="11487150" cy="6986528"/>
          </a:xfrm>
          <a:prstGeom prst="rect">
            <a:avLst/>
          </a:prstGeom>
          <a:ln>
            <a:gradFill flip="none" rotWithShape="1">
              <a:gsLst>
                <a:gs pos="33596">
                  <a:srgbClr val="EAEAEA"/>
                </a:gs>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endParaRPr>
          </a:p>
          <a:p>
            <a:pPr algn="ctr"/>
            <a:endPar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endParaRPr>
          </a:p>
          <a:p>
            <a:pPr algn="ctr"/>
            <a:endPar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endParaRPr>
          </a:p>
          <a:p>
            <a:pPr algn="ctr"/>
            <a:endPar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endParaRPr>
          </a:p>
          <a:p>
            <a:pPr algn="ctr"/>
            <a:endPar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endParaRPr>
          </a:p>
          <a:p>
            <a:pPr algn="ctr"/>
            <a:endPar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endParaRPr>
          </a:p>
          <a:p>
            <a:pPr algn="ctr"/>
            <a:endPar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endParaRPr>
          </a:p>
          <a:p>
            <a:pPr algn="ct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ÔÔ </a:t>
            </a:r>
            <a:r>
              <a:rPr lang="en-US" sz="3600" dirty="0" err="1"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fq</a:t>
            </a: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 </a:t>
            </a:r>
            <a:r>
              <a:rPr lang="en-US" sz="3600" dirty="0" err="1"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bq</a:t>
            </a: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 </a:t>
            </a:r>
            <a:r>
              <a:rPr lang="en-US" sz="3600" dirty="0" err="1"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m‡PZbZvB</a:t>
            </a: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 </a:t>
            </a:r>
            <a:r>
              <a:rPr lang="en-US" sz="3600" dirty="0" err="1"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Rq</a:t>
            </a: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 Ó </a:t>
            </a:r>
          </a:p>
          <a:p>
            <a:pPr algn="ct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ÔÔ </a:t>
            </a:r>
            <a:r>
              <a:rPr lang="en-US" sz="3600" dirty="0" err="1"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mvgvwRK</a:t>
            </a: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 `~</a:t>
            </a:r>
            <a:r>
              <a:rPr lang="en-US" sz="3600" dirty="0" err="1"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iZ</a:t>
            </a: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 </a:t>
            </a:r>
            <a:r>
              <a:rPr lang="en-US" sz="3600" dirty="0" err="1"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eRvq</a:t>
            </a: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 </a:t>
            </a:r>
            <a:r>
              <a:rPr lang="en-US" sz="3600" dirty="0" err="1"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ivLyb</a:t>
            </a:r>
            <a:r>
              <a:rPr lang="en-US" sz="36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 Ó</a:t>
            </a:r>
          </a:p>
          <a:p>
            <a:pPr algn="ctr"/>
            <a:r>
              <a:rPr lang="en-US" sz="3600" b="1" dirty="0" smtClean="0">
                <a:effectLst>
                  <a:outerShdw blurRad="38100" dist="38100" dir="2700000" algn="tl">
                    <a:srgbClr val="000000">
                      <a:alpha val="43137"/>
                    </a:srgbClr>
                  </a:outerShdw>
                </a:effectLst>
                <a:latin typeface="SutonnyMJ" pitchFamily="2" charset="0"/>
                <a:cs typeface="SutonnyOMJ" panose="01010600010101010101" pitchFamily="2" charset="0"/>
              </a:rPr>
              <a:t>ÔÔ </a:t>
            </a:r>
            <a:r>
              <a:rPr lang="en-US" sz="3600" b="1" dirty="0" err="1" smtClean="0">
                <a:effectLst>
                  <a:outerShdw blurRad="38100" dist="38100" dir="2700000" algn="tl">
                    <a:srgbClr val="000000">
                      <a:alpha val="43137"/>
                    </a:srgbClr>
                  </a:outerShdw>
                </a:effectLst>
                <a:latin typeface="SutonnyMJ" pitchFamily="2" charset="0"/>
                <a:cs typeface="SutonnyOMJ" panose="01010600010101010101" pitchFamily="2" charset="0"/>
              </a:rPr>
              <a:t>gv</a:t>
            </a:r>
            <a:r>
              <a:rPr lang="en-US" sz="3600" b="1" dirty="0" smtClean="0">
                <a:effectLst>
                  <a:outerShdw blurRad="38100" dist="38100" dir="2700000" algn="tl">
                    <a:srgbClr val="000000">
                      <a:alpha val="43137"/>
                    </a:srgbClr>
                  </a:outerShdw>
                </a:effectLst>
                <a:latin typeface="SutonnyMJ" pitchFamily="2" charset="0"/>
                <a:cs typeface="SutonnyOMJ" panose="01010600010101010101" pitchFamily="2" charset="0"/>
              </a:rPr>
              <a:t>¯‹ </a:t>
            </a:r>
            <a:r>
              <a:rPr lang="en-US" sz="3600" b="1" dirty="0" err="1" smtClean="0">
                <a:latin typeface="SutonnyMJ" pitchFamily="2" charset="0"/>
              </a:rPr>
              <a:t>e¨envi</a:t>
            </a:r>
            <a:r>
              <a:rPr lang="en-US" sz="3600" b="1" dirty="0" smtClean="0">
                <a:latin typeface="SutonnyMJ" pitchFamily="2" charset="0"/>
              </a:rPr>
              <a:t> </a:t>
            </a:r>
            <a:r>
              <a:rPr lang="en-US" sz="3600" b="1" dirty="0" err="1" smtClean="0">
                <a:effectLst>
                  <a:outerShdw blurRad="38100" dist="38100" dir="2700000" algn="tl">
                    <a:srgbClr val="000000">
                      <a:alpha val="43137"/>
                    </a:srgbClr>
                  </a:outerShdw>
                </a:effectLst>
                <a:latin typeface="SutonnyMJ" pitchFamily="2" charset="0"/>
                <a:cs typeface="SutonnyOMJ" panose="01010600010101010101" pitchFamily="2" charset="0"/>
              </a:rPr>
              <a:t>Kiæb</a:t>
            </a:r>
            <a:r>
              <a:rPr lang="en-US" sz="3600" b="1" dirty="0" smtClean="0">
                <a:effectLst>
                  <a:outerShdw blurRad="38100" dist="38100" dir="2700000" algn="tl">
                    <a:srgbClr val="000000">
                      <a:alpha val="43137"/>
                    </a:srgbClr>
                  </a:outerShdw>
                </a:effectLst>
                <a:latin typeface="SutonnyMJ" pitchFamily="2" charset="0"/>
                <a:cs typeface="SutonnyOMJ" panose="01010600010101010101" pitchFamily="2" charset="0"/>
              </a:rPr>
              <a:t> Ó </a:t>
            </a:r>
          </a:p>
          <a:p>
            <a:pPr algn="ctr"/>
            <a:r>
              <a:rPr lang="en-US" sz="8800" dirty="0" err="1"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mevB‡K</a:t>
            </a:r>
            <a:r>
              <a:rPr lang="en-US" sz="8800" dirty="0" smtClean="0">
                <a:solidFill>
                  <a:schemeClr val="tx2"/>
                </a:solidFill>
                <a:effectLst>
                  <a:outerShdw blurRad="38100" dist="38100" dir="2700000" algn="tl">
                    <a:srgbClr val="000000">
                      <a:alpha val="43137"/>
                    </a:srgbClr>
                  </a:outerShdw>
                </a:effectLst>
                <a:latin typeface="SutonnyMJ" pitchFamily="2" charset="0"/>
                <a:cs typeface="SutonnyOMJ" panose="01010600010101010101" pitchFamily="2" charset="0"/>
              </a:rPr>
              <a:t> </a:t>
            </a:r>
            <a:r>
              <a:rPr lang="en-US" sz="8800" dirty="0" err="1" smtClean="0">
                <a:solidFill>
                  <a:schemeClr val="tx2"/>
                </a:solidFill>
                <a:effectLst>
                  <a:outerShdw blurRad="38100" dist="38100" dir="2700000" algn="tl">
                    <a:srgbClr val="000000">
                      <a:alpha val="43137"/>
                    </a:srgbClr>
                  </a:outerShdw>
                </a:effectLst>
                <a:latin typeface="SutonnyOMJ" panose="01010600010101010101" pitchFamily="2" charset="0"/>
                <a:cs typeface="SutonnyOMJ" panose="01010600010101010101" pitchFamily="2" charset="0"/>
              </a:rPr>
              <a:t>ধন্যবাদ</a:t>
            </a:r>
            <a:endParaRPr lang="en-US" sz="8800" dirty="0">
              <a:solidFill>
                <a:schemeClr val="tx2"/>
              </a:solidFill>
              <a:effectLst>
                <a:outerShdw blurRad="38100" dist="38100" dir="2700000" algn="tl">
                  <a:srgbClr val="000000">
                    <a:alpha val="43137"/>
                  </a:srgbClr>
                </a:outerShdw>
              </a:effectLst>
              <a:latin typeface="SutonnyOMJ" panose="01010600010101010101" pitchFamily="2" charset="0"/>
              <a:cs typeface="SutonnyOMJ" panose="01010600010101010101" pitchFamily="2" charset="0"/>
            </a:endParaRPr>
          </a:p>
        </p:txBody>
      </p:sp>
      <p:pic>
        <p:nvPicPr>
          <p:cNvPr id="5" name="Picture 4" descr="http://www.bteb.gov.bd/National-Portal-Card-PM.jpeg"/>
          <p:cNvPicPr/>
          <p:nvPr/>
        </p:nvPicPr>
        <p:blipFill rotWithShape="1">
          <a:blip r:embed="rId2">
            <a:extLst>
              <a:ext uri="{28A0092B-C50C-407E-A947-70E740481C1C}">
                <a14:useLocalDpi xmlns:a14="http://schemas.microsoft.com/office/drawing/2010/main" val="0"/>
              </a:ext>
            </a:extLst>
          </a:blip>
          <a:srcRect b="28905"/>
          <a:stretch/>
        </p:blipFill>
        <p:spPr bwMode="auto">
          <a:xfrm>
            <a:off x="951471" y="-37072"/>
            <a:ext cx="10008973" cy="39541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728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par>
                                <p:cTn id="8" presetID="21"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2)">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92284" y="3487782"/>
            <a:ext cx="5146767" cy="3135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0000"/>
                </a:solidFill>
                <a:latin typeface="SutonnyMJ" pitchFamily="2" charset="0"/>
              </a:rPr>
              <a:t>Kw¤úDUvi</a:t>
            </a:r>
            <a:r>
              <a:rPr lang="en-US" sz="5400" dirty="0" smtClean="0">
                <a:solidFill>
                  <a:srgbClr val="FF0000"/>
                </a:solidFill>
                <a:latin typeface="SutonnyMJ" pitchFamily="2" charset="0"/>
              </a:rPr>
              <a:t> I </a:t>
            </a:r>
            <a:r>
              <a:rPr lang="en-US" sz="5400" dirty="0" err="1" smtClean="0">
                <a:solidFill>
                  <a:srgbClr val="FF0000"/>
                </a:solidFill>
                <a:latin typeface="SutonnyMJ" pitchFamily="2" charset="0"/>
              </a:rPr>
              <a:t>Gi</a:t>
            </a:r>
            <a:r>
              <a:rPr lang="en-US" sz="5400" dirty="0" smtClean="0">
                <a:solidFill>
                  <a:srgbClr val="FF0000"/>
                </a:solidFill>
                <a:latin typeface="SutonnyMJ" pitchFamily="2" charset="0"/>
              </a:rPr>
              <a:t> </a:t>
            </a:r>
            <a:r>
              <a:rPr lang="en-US" sz="5400" dirty="0" err="1" smtClean="0">
                <a:solidFill>
                  <a:srgbClr val="FF0000"/>
                </a:solidFill>
                <a:latin typeface="SutonnyMJ" pitchFamily="2" charset="0"/>
              </a:rPr>
              <a:t>wee©Zb</a:t>
            </a:r>
            <a:endParaRPr lang="en-US" sz="5400" dirty="0">
              <a:solidFill>
                <a:srgbClr val="FF0000"/>
              </a:solidFill>
              <a:latin typeface="SutonnyMJ" pitchFamily="2" charset="0"/>
            </a:endParaRPr>
          </a:p>
        </p:txBody>
      </p:sp>
      <p:graphicFrame>
        <p:nvGraphicFramePr>
          <p:cNvPr id="8" name="Diagram 7"/>
          <p:cNvGraphicFramePr/>
          <p:nvPr>
            <p:extLst>
              <p:ext uri="{D42A27DB-BD31-4B8C-83A1-F6EECF244321}">
                <p14:modId xmlns:p14="http://schemas.microsoft.com/office/powerpoint/2010/main" val="3396579933"/>
              </p:ext>
            </p:extLst>
          </p:nvPr>
        </p:nvGraphicFramePr>
        <p:xfrm>
          <a:off x="4049486" y="313508"/>
          <a:ext cx="4297680" cy="3122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360858991"/>
              </p:ext>
            </p:extLst>
          </p:nvPr>
        </p:nvGraphicFramePr>
        <p:xfrm>
          <a:off x="4010298" y="130629"/>
          <a:ext cx="3853543" cy="2455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3132544695"/>
              </p:ext>
            </p:extLst>
          </p:nvPr>
        </p:nvGraphicFramePr>
        <p:xfrm>
          <a:off x="1763486" y="2782388"/>
          <a:ext cx="8294914" cy="34877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353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3762101" y="222068"/>
            <a:ext cx="4794069" cy="12279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SutonnyMJ" pitchFamily="2" charset="0"/>
              </a:rPr>
              <a:t>Kw¤úDUvi</a:t>
            </a:r>
            <a:r>
              <a:rPr lang="en-US" sz="6000" dirty="0" smtClean="0">
                <a:solidFill>
                  <a:srgbClr val="FF0000"/>
                </a:solidFill>
                <a:latin typeface="SutonnyMJ" pitchFamily="2" charset="0"/>
              </a:rPr>
              <a:t> </a:t>
            </a:r>
            <a:r>
              <a:rPr lang="en-US" sz="6000" dirty="0" err="1" smtClean="0">
                <a:solidFill>
                  <a:srgbClr val="FF0000"/>
                </a:solidFill>
                <a:latin typeface="SutonnyMJ" pitchFamily="2" charset="0"/>
              </a:rPr>
              <a:t>Kx</a:t>
            </a:r>
            <a:r>
              <a:rPr lang="en-US" sz="6000" dirty="0" smtClean="0">
                <a:solidFill>
                  <a:srgbClr val="FF0000"/>
                </a:solidFill>
                <a:latin typeface="SutonnyMJ" pitchFamily="2" charset="0"/>
              </a:rPr>
              <a:t> ?</a:t>
            </a:r>
            <a:endParaRPr lang="en-US" sz="6000" dirty="0">
              <a:solidFill>
                <a:srgbClr val="FF0000"/>
              </a:solidFill>
              <a:latin typeface="SutonnyMJ" pitchFamily="2" charset="0"/>
            </a:endParaRPr>
          </a:p>
        </p:txBody>
      </p:sp>
      <p:graphicFrame>
        <p:nvGraphicFramePr>
          <p:cNvPr id="7" name="Diagram 6"/>
          <p:cNvGraphicFramePr/>
          <p:nvPr>
            <p:extLst>
              <p:ext uri="{D42A27DB-BD31-4B8C-83A1-F6EECF244321}">
                <p14:modId xmlns:p14="http://schemas.microsoft.com/office/powerpoint/2010/main" val="2241301639"/>
              </p:ext>
            </p:extLst>
          </p:nvPr>
        </p:nvGraphicFramePr>
        <p:xfrm>
          <a:off x="744584" y="1358537"/>
          <a:ext cx="10802982" cy="5107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6800" y="143690"/>
            <a:ext cx="2978331" cy="2364379"/>
          </a:xfrm>
          <a:prstGeom prst="rect">
            <a:avLst/>
          </a:prstGeom>
        </p:spPr>
      </p:pic>
      <p:graphicFrame>
        <p:nvGraphicFramePr>
          <p:cNvPr id="12" name="Diagram 11"/>
          <p:cNvGraphicFramePr/>
          <p:nvPr>
            <p:extLst>
              <p:ext uri="{D42A27DB-BD31-4B8C-83A1-F6EECF244321}">
                <p14:modId xmlns:p14="http://schemas.microsoft.com/office/powerpoint/2010/main" val="2405801611"/>
              </p:ext>
            </p:extLst>
          </p:nvPr>
        </p:nvGraphicFramePr>
        <p:xfrm>
          <a:off x="8020594" y="3892731"/>
          <a:ext cx="4406538" cy="273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8417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anim calcmode="lin" valueType="num">
                                      <p:cBhvr>
                                        <p:cTn id="31" dur="2000" fill="hold"/>
                                        <p:tgtEl>
                                          <p:spTgt spid="12"/>
                                        </p:tgtEl>
                                        <p:attrNameLst>
                                          <p:attrName>ppt_w</p:attrName>
                                        </p:attrNameLst>
                                      </p:cBhvr>
                                      <p:tavLst>
                                        <p:tav tm="0" fmla="#ppt_w*sin(2.5*pi*$)">
                                          <p:val>
                                            <p:fltVal val="0"/>
                                          </p:val>
                                        </p:tav>
                                        <p:tav tm="100000">
                                          <p:val>
                                            <p:fltVal val="1"/>
                                          </p:val>
                                        </p:tav>
                                      </p:tavLst>
                                    </p:anim>
                                    <p:anim calcmode="lin" valueType="num">
                                      <p:cBhvr>
                                        <p:cTn id="3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39143" y="365760"/>
            <a:ext cx="6622869" cy="953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latin typeface="SutonnyMJ" pitchFamily="2" charset="0"/>
              </a:rPr>
              <a:t>কম্পিউটারের</a:t>
            </a:r>
            <a:r>
              <a:rPr lang="en-US" sz="3600" b="1" dirty="0" smtClean="0">
                <a:solidFill>
                  <a:srgbClr val="FF0000"/>
                </a:solidFill>
                <a:latin typeface="SutonnyMJ" pitchFamily="2" charset="0"/>
              </a:rPr>
              <a:t> </a:t>
            </a:r>
            <a:r>
              <a:rPr lang="en-US" sz="3600" b="1" dirty="0" err="1" smtClean="0">
                <a:solidFill>
                  <a:srgbClr val="FF0000"/>
                </a:solidFill>
                <a:latin typeface="SutonnyMJ" pitchFamily="2" charset="0"/>
              </a:rPr>
              <a:t>বৈশিষ্ট্য</a:t>
            </a:r>
            <a:r>
              <a:rPr lang="en-US" sz="3600" b="1" dirty="0" smtClean="0">
                <a:solidFill>
                  <a:srgbClr val="FF0000"/>
                </a:solidFill>
                <a:latin typeface="SutonnyMJ" pitchFamily="2" charset="0"/>
              </a:rPr>
              <a:t> </a:t>
            </a:r>
            <a:r>
              <a:rPr lang="en-US" sz="3600" b="1" dirty="0" err="1" smtClean="0">
                <a:solidFill>
                  <a:srgbClr val="FF0000"/>
                </a:solidFill>
                <a:latin typeface="SutonnyMJ" pitchFamily="2" charset="0"/>
              </a:rPr>
              <a:t>সমূহ</a:t>
            </a:r>
            <a:endParaRPr lang="en-US" sz="3600" dirty="0">
              <a:solidFill>
                <a:srgbClr val="FF0000"/>
              </a:solidFill>
              <a:latin typeface="SutonnyMJ" pitchFamily="2" charset="0"/>
            </a:endParaRPr>
          </a:p>
        </p:txBody>
      </p:sp>
      <p:graphicFrame>
        <p:nvGraphicFramePr>
          <p:cNvPr id="12" name="Diagram 11"/>
          <p:cNvGraphicFramePr/>
          <p:nvPr>
            <p:extLst>
              <p:ext uri="{D42A27DB-BD31-4B8C-83A1-F6EECF244321}">
                <p14:modId xmlns:p14="http://schemas.microsoft.com/office/powerpoint/2010/main" val="4134373003"/>
              </p:ext>
            </p:extLst>
          </p:nvPr>
        </p:nvGraphicFramePr>
        <p:xfrm>
          <a:off x="1463040" y="1489165"/>
          <a:ext cx="872599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1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45208544"/>
              </p:ext>
            </p:extLst>
          </p:nvPr>
        </p:nvGraphicFramePr>
        <p:xfrm>
          <a:off x="940526" y="783771"/>
          <a:ext cx="10450285" cy="6283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43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115" y="196897"/>
            <a:ext cx="4302308" cy="3212510"/>
          </a:xfrm>
          <a:prstGeom prst="rect">
            <a:avLst/>
          </a:prstGeom>
        </p:spPr>
      </p:pic>
      <p:graphicFrame>
        <p:nvGraphicFramePr>
          <p:cNvPr id="7" name="Diagram 6"/>
          <p:cNvGraphicFramePr/>
          <p:nvPr/>
        </p:nvGraphicFramePr>
        <p:xfrm>
          <a:off x="522515" y="966651"/>
          <a:ext cx="5773782" cy="1750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44138" y="4088675"/>
            <a:ext cx="10881360" cy="2769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FF0000"/>
                </a:solidFill>
              </a:rPr>
              <a:t>অ্যাবাকাস</a:t>
            </a:r>
            <a:r>
              <a:rPr lang="en-US" sz="2800" b="1" dirty="0" smtClean="0">
                <a:solidFill>
                  <a:srgbClr val="FF0000"/>
                </a:solidFill>
              </a:rPr>
              <a:t>  (Abacus): </a:t>
            </a:r>
            <a:r>
              <a:rPr lang="en-US" sz="2800" dirty="0" err="1">
                <a:solidFill>
                  <a:srgbClr val="FF0000"/>
                </a:solidFill>
                <a:latin typeface="SutonnyMJ" pitchFamily="2" charset="0"/>
              </a:rPr>
              <a:t>আজ</a:t>
            </a:r>
            <a:r>
              <a:rPr lang="en-US" sz="2800" dirty="0">
                <a:solidFill>
                  <a:srgbClr val="FF0000"/>
                </a:solidFill>
                <a:latin typeface="SutonnyMJ" pitchFamily="2" charset="0"/>
              </a:rPr>
              <a:t> </a:t>
            </a:r>
            <a:r>
              <a:rPr lang="en-US" sz="2800" dirty="0" err="1">
                <a:solidFill>
                  <a:srgbClr val="FF0000"/>
                </a:solidFill>
                <a:latin typeface="SutonnyMJ" pitchFamily="2" charset="0"/>
              </a:rPr>
              <a:t>থেকে</a:t>
            </a:r>
            <a:r>
              <a:rPr lang="en-US" sz="2800" dirty="0">
                <a:solidFill>
                  <a:srgbClr val="FF0000"/>
                </a:solidFill>
                <a:latin typeface="SutonnyMJ" pitchFamily="2" charset="0"/>
              </a:rPr>
              <a:t> </a:t>
            </a:r>
            <a:r>
              <a:rPr lang="en-US" sz="2800" dirty="0" err="1">
                <a:solidFill>
                  <a:srgbClr val="FF0000"/>
                </a:solidFill>
                <a:latin typeface="SutonnyMJ" pitchFamily="2" charset="0"/>
              </a:rPr>
              <a:t>প্রায়</a:t>
            </a:r>
            <a:r>
              <a:rPr lang="en-US" sz="2800" dirty="0">
                <a:solidFill>
                  <a:srgbClr val="FF0000"/>
                </a:solidFill>
                <a:latin typeface="SutonnyMJ" pitchFamily="2" charset="0"/>
              </a:rPr>
              <a:t> </a:t>
            </a:r>
            <a:r>
              <a:rPr lang="en-US" sz="2800" dirty="0" err="1">
                <a:solidFill>
                  <a:srgbClr val="FF0000"/>
                </a:solidFill>
                <a:latin typeface="SutonnyMJ" pitchFamily="2" charset="0"/>
              </a:rPr>
              <a:t>পাঁচ</a:t>
            </a:r>
            <a:r>
              <a:rPr lang="en-US" sz="2800" dirty="0">
                <a:solidFill>
                  <a:srgbClr val="FF0000"/>
                </a:solidFill>
                <a:latin typeface="SutonnyMJ" pitchFamily="2" charset="0"/>
              </a:rPr>
              <a:t> </a:t>
            </a:r>
            <a:r>
              <a:rPr lang="en-US" sz="2800" dirty="0" err="1">
                <a:solidFill>
                  <a:srgbClr val="FF0000"/>
                </a:solidFill>
                <a:latin typeface="SutonnyMJ" pitchFamily="2" charset="0"/>
              </a:rPr>
              <a:t>হাজার</a:t>
            </a:r>
            <a:r>
              <a:rPr lang="en-US" sz="2800" dirty="0">
                <a:solidFill>
                  <a:srgbClr val="FF0000"/>
                </a:solidFill>
                <a:latin typeface="SutonnyMJ" pitchFamily="2" charset="0"/>
              </a:rPr>
              <a:t> </a:t>
            </a:r>
            <a:r>
              <a:rPr lang="en-US" sz="2800" dirty="0" err="1">
                <a:solidFill>
                  <a:srgbClr val="FF0000"/>
                </a:solidFill>
                <a:latin typeface="SutonnyMJ" pitchFamily="2" charset="0"/>
              </a:rPr>
              <a:t>বছর</a:t>
            </a:r>
            <a:r>
              <a:rPr lang="en-US" sz="2800" dirty="0">
                <a:solidFill>
                  <a:srgbClr val="FF0000"/>
                </a:solidFill>
                <a:latin typeface="SutonnyMJ" pitchFamily="2" charset="0"/>
              </a:rPr>
              <a:t> </a:t>
            </a:r>
            <a:r>
              <a:rPr lang="en-US" sz="2800" dirty="0" err="1">
                <a:solidFill>
                  <a:srgbClr val="FF0000"/>
                </a:solidFill>
                <a:latin typeface="SutonnyMJ" pitchFamily="2" charset="0"/>
              </a:rPr>
              <a:t>পূর্বে</a:t>
            </a:r>
            <a:r>
              <a:rPr lang="en-US" sz="2800" dirty="0">
                <a:solidFill>
                  <a:srgbClr val="FF0000"/>
                </a:solidFill>
                <a:latin typeface="SutonnyMJ" pitchFamily="2" charset="0"/>
              </a:rPr>
              <a:t> </a:t>
            </a:r>
            <a:r>
              <a:rPr lang="en-US" sz="2800" dirty="0" err="1">
                <a:solidFill>
                  <a:srgbClr val="FF0000"/>
                </a:solidFill>
                <a:latin typeface="SutonnyMJ" pitchFamily="2" charset="0"/>
              </a:rPr>
              <a:t>চীন</a:t>
            </a:r>
            <a:r>
              <a:rPr lang="en-US" sz="2800" dirty="0">
                <a:solidFill>
                  <a:srgbClr val="FF0000"/>
                </a:solidFill>
                <a:latin typeface="SutonnyMJ" pitchFamily="2" charset="0"/>
              </a:rPr>
              <a:t> </a:t>
            </a:r>
            <a:r>
              <a:rPr lang="en-US" sz="2800" dirty="0" err="1">
                <a:solidFill>
                  <a:srgbClr val="FF0000"/>
                </a:solidFill>
                <a:latin typeface="SutonnyMJ" pitchFamily="2" charset="0"/>
              </a:rPr>
              <a:t>দেশে</a:t>
            </a:r>
            <a:r>
              <a:rPr lang="en-US" sz="2800" dirty="0">
                <a:solidFill>
                  <a:srgbClr val="FF0000"/>
                </a:solidFill>
                <a:latin typeface="SutonnyMJ" pitchFamily="2" charset="0"/>
              </a:rPr>
              <a:t> </a:t>
            </a:r>
            <a:r>
              <a:rPr lang="en-US" sz="2800" dirty="0" err="1">
                <a:solidFill>
                  <a:srgbClr val="FF0000"/>
                </a:solidFill>
                <a:latin typeface="SutonnyMJ" pitchFamily="2" charset="0"/>
              </a:rPr>
              <a:t>প্রথম</a:t>
            </a:r>
            <a:r>
              <a:rPr lang="en-US" sz="2800" dirty="0">
                <a:solidFill>
                  <a:srgbClr val="FF0000"/>
                </a:solidFill>
                <a:latin typeface="SutonnyMJ" pitchFamily="2" charset="0"/>
              </a:rPr>
              <a:t> </a:t>
            </a:r>
            <a:r>
              <a:rPr lang="en-US" sz="2800" dirty="0" err="1">
                <a:solidFill>
                  <a:srgbClr val="FF0000"/>
                </a:solidFill>
                <a:latin typeface="SutonnyMJ" pitchFamily="2" charset="0"/>
              </a:rPr>
              <a:t>অ্যাবাকাস</a:t>
            </a:r>
            <a:r>
              <a:rPr lang="en-US" sz="2800" dirty="0">
                <a:solidFill>
                  <a:srgbClr val="FF0000"/>
                </a:solidFill>
                <a:latin typeface="SutonnyMJ" pitchFamily="2" charset="0"/>
              </a:rPr>
              <a:t> </a:t>
            </a:r>
            <a:r>
              <a:rPr lang="en-US" sz="2800" dirty="0" err="1">
                <a:solidFill>
                  <a:srgbClr val="FF0000"/>
                </a:solidFill>
                <a:latin typeface="SutonnyMJ" pitchFamily="2" charset="0"/>
              </a:rPr>
              <a:t>নামক</a:t>
            </a:r>
            <a:r>
              <a:rPr lang="en-US" sz="2800" dirty="0">
                <a:solidFill>
                  <a:srgbClr val="FF0000"/>
                </a:solidFill>
                <a:latin typeface="SutonnyMJ" pitchFamily="2" charset="0"/>
              </a:rPr>
              <a:t> </a:t>
            </a:r>
            <a:r>
              <a:rPr lang="en-US" sz="2800" dirty="0" err="1">
                <a:solidFill>
                  <a:srgbClr val="FF0000"/>
                </a:solidFill>
                <a:latin typeface="SutonnyMJ" pitchFamily="2" charset="0"/>
              </a:rPr>
              <a:t>যন্ত্রটি</a:t>
            </a:r>
            <a:r>
              <a:rPr lang="en-US" sz="2800" dirty="0">
                <a:solidFill>
                  <a:srgbClr val="FF0000"/>
                </a:solidFill>
                <a:latin typeface="SutonnyMJ" pitchFamily="2" charset="0"/>
              </a:rPr>
              <a:t> </a:t>
            </a:r>
            <a:r>
              <a:rPr lang="en-US" sz="2800" dirty="0" err="1">
                <a:solidFill>
                  <a:srgbClr val="FF0000"/>
                </a:solidFill>
                <a:latin typeface="SutonnyMJ" pitchFamily="2" charset="0"/>
              </a:rPr>
              <a:t>আবিষ্কৃত</a:t>
            </a:r>
            <a:r>
              <a:rPr lang="en-US" sz="2800" dirty="0">
                <a:solidFill>
                  <a:srgbClr val="FF0000"/>
                </a:solidFill>
                <a:latin typeface="SutonnyMJ" pitchFamily="2" charset="0"/>
              </a:rPr>
              <a:t> </a:t>
            </a:r>
            <a:r>
              <a:rPr lang="en-US" sz="2800" dirty="0" err="1">
                <a:solidFill>
                  <a:srgbClr val="FF0000"/>
                </a:solidFill>
                <a:latin typeface="SutonnyMJ" pitchFamily="2" charset="0"/>
              </a:rPr>
              <a:t>হয়</a:t>
            </a:r>
            <a:r>
              <a:rPr lang="en-US" sz="2800" dirty="0">
                <a:solidFill>
                  <a:srgbClr val="FF0000"/>
                </a:solidFill>
                <a:latin typeface="SutonnyMJ" pitchFamily="2" charset="0"/>
              </a:rPr>
              <a:t>। </a:t>
            </a:r>
            <a:r>
              <a:rPr lang="en-US" sz="2800" dirty="0" err="1">
                <a:solidFill>
                  <a:srgbClr val="FF0000"/>
                </a:solidFill>
                <a:latin typeface="SutonnyMJ" pitchFamily="2" charset="0"/>
              </a:rPr>
              <a:t>অ্যাবাকাস</a:t>
            </a:r>
            <a:r>
              <a:rPr lang="en-US" sz="2800" dirty="0">
                <a:solidFill>
                  <a:srgbClr val="FF0000"/>
                </a:solidFill>
                <a:latin typeface="SutonnyMJ" pitchFamily="2" charset="0"/>
              </a:rPr>
              <a:t> </a:t>
            </a:r>
            <a:r>
              <a:rPr lang="en-US" sz="2800" dirty="0" err="1">
                <a:solidFill>
                  <a:srgbClr val="FF0000"/>
                </a:solidFill>
                <a:latin typeface="SutonnyMJ" pitchFamily="2" charset="0"/>
              </a:rPr>
              <a:t>কথাটি</a:t>
            </a:r>
            <a:r>
              <a:rPr lang="en-US" sz="2800" dirty="0">
                <a:solidFill>
                  <a:srgbClr val="FF0000"/>
                </a:solidFill>
                <a:latin typeface="SutonnyMJ" pitchFamily="2" charset="0"/>
              </a:rPr>
              <a:t> </a:t>
            </a:r>
            <a:r>
              <a:rPr lang="en-US" sz="2800" dirty="0" err="1">
                <a:solidFill>
                  <a:srgbClr val="FF0000"/>
                </a:solidFill>
                <a:latin typeface="SutonnyMJ" pitchFamily="2" charset="0"/>
              </a:rPr>
              <a:t>প্রকাশিত</a:t>
            </a:r>
            <a:r>
              <a:rPr lang="en-US" sz="2800" dirty="0">
                <a:solidFill>
                  <a:srgbClr val="FF0000"/>
                </a:solidFill>
                <a:latin typeface="SutonnyMJ" pitchFamily="2" charset="0"/>
              </a:rPr>
              <a:t> </a:t>
            </a:r>
            <a:r>
              <a:rPr lang="en-US" sz="2800" dirty="0" err="1">
                <a:solidFill>
                  <a:srgbClr val="FF0000"/>
                </a:solidFill>
                <a:latin typeface="SutonnyMJ" pitchFamily="2" charset="0"/>
              </a:rPr>
              <a:t>হয়েছিল</a:t>
            </a:r>
            <a:r>
              <a:rPr lang="en-US" sz="2800" dirty="0">
                <a:solidFill>
                  <a:srgbClr val="FF0000"/>
                </a:solidFill>
                <a:latin typeface="SutonnyMJ" pitchFamily="2" charset="0"/>
              </a:rPr>
              <a:t> </a:t>
            </a:r>
            <a:r>
              <a:rPr lang="en-US" sz="2800" dirty="0" err="1">
                <a:solidFill>
                  <a:srgbClr val="FF0000"/>
                </a:solidFill>
                <a:latin typeface="SutonnyMJ" pitchFamily="2" charset="0"/>
              </a:rPr>
              <a:t>গ্রীক</a:t>
            </a:r>
            <a:r>
              <a:rPr lang="en-US" sz="2800" dirty="0">
                <a:solidFill>
                  <a:srgbClr val="FF0000"/>
                </a:solidFill>
                <a:latin typeface="SutonnyMJ" pitchFamily="2" charset="0"/>
              </a:rPr>
              <a:t> </a:t>
            </a:r>
            <a:r>
              <a:rPr lang="en-US" sz="2800" dirty="0" err="1">
                <a:solidFill>
                  <a:srgbClr val="FF0000"/>
                </a:solidFill>
                <a:latin typeface="SutonnyMJ" pitchFamily="2" charset="0"/>
              </a:rPr>
              <a:t>শব্দ</a:t>
            </a:r>
            <a:r>
              <a:rPr lang="en-US" sz="2800" dirty="0">
                <a:solidFill>
                  <a:srgbClr val="FF0000"/>
                </a:solidFill>
                <a:latin typeface="SutonnyMJ" pitchFamily="2" charset="0"/>
              </a:rPr>
              <a:t> </a:t>
            </a:r>
            <a:r>
              <a:rPr lang="en-US" sz="2800" dirty="0">
                <a:solidFill>
                  <a:srgbClr val="FF0000"/>
                </a:solidFill>
              </a:rPr>
              <a:t>“</a:t>
            </a:r>
            <a:r>
              <a:rPr lang="en-US" sz="2800" dirty="0" err="1">
                <a:solidFill>
                  <a:srgbClr val="FF0000"/>
                </a:solidFill>
              </a:rPr>
              <a:t>Abakos</a:t>
            </a:r>
            <a:r>
              <a:rPr lang="en-US" sz="2800" dirty="0">
                <a:solidFill>
                  <a:srgbClr val="FF0000"/>
                </a:solidFill>
              </a:rPr>
              <a:t>” </a:t>
            </a:r>
            <a:r>
              <a:rPr lang="en-US" sz="2800" dirty="0" err="1">
                <a:solidFill>
                  <a:srgbClr val="FF0000"/>
                </a:solidFill>
                <a:latin typeface="SutonnyMJ" pitchFamily="2" charset="0"/>
              </a:rPr>
              <a:t>থেকে।পরে</a:t>
            </a:r>
            <a:r>
              <a:rPr lang="en-US" sz="2800" dirty="0">
                <a:solidFill>
                  <a:srgbClr val="FF0000"/>
                </a:solidFill>
                <a:latin typeface="SutonnyMJ" pitchFamily="2" charset="0"/>
              </a:rPr>
              <a:t> </a:t>
            </a:r>
            <a:r>
              <a:rPr lang="en-US" sz="2800" dirty="0" err="1">
                <a:solidFill>
                  <a:srgbClr val="FF0000"/>
                </a:solidFill>
                <a:latin typeface="SutonnyMJ" pitchFamily="2" charset="0"/>
              </a:rPr>
              <a:t>বিভিন্ন</a:t>
            </a:r>
            <a:r>
              <a:rPr lang="en-US" sz="2800" dirty="0">
                <a:solidFill>
                  <a:srgbClr val="FF0000"/>
                </a:solidFill>
                <a:latin typeface="SutonnyMJ" pitchFamily="2" charset="0"/>
              </a:rPr>
              <a:t> </a:t>
            </a:r>
            <a:r>
              <a:rPr lang="en-US" sz="2800" dirty="0" err="1">
                <a:solidFill>
                  <a:srgbClr val="FF0000"/>
                </a:solidFill>
                <a:latin typeface="SutonnyMJ" pitchFamily="2" charset="0"/>
              </a:rPr>
              <a:t>দেশে</a:t>
            </a:r>
            <a:r>
              <a:rPr lang="en-US" sz="2800" dirty="0">
                <a:solidFill>
                  <a:srgbClr val="FF0000"/>
                </a:solidFill>
                <a:latin typeface="SutonnyMJ" pitchFamily="2" charset="0"/>
              </a:rPr>
              <a:t> </a:t>
            </a:r>
            <a:r>
              <a:rPr lang="en-US" sz="2800" dirty="0" err="1">
                <a:solidFill>
                  <a:srgbClr val="FF0000"/>
                </a:solidFill>
                <a:latin typeface="SutonnyMJ" pitchFamily="2" charset="0"/>
              </a:rPr>
              <a:t>অ্যাবাকাসের</a:t>
            </a:r>
            <a:r>
              <a:rPr lang="en-US" sz="2800" dirty="0">
                <a:solidFill>
                  <a:srgbClr val="FF0000"/>
                </a:solidFill>
                <a:latin typeface="SutonnyMJ" pitchFamily="2" charset="0"/>
              </a:rPr>
              <a:t> </a:t>
            </a:r>
            <a:r>
              <a:rPr lang="en-US" sz="2800" dirty="0" err="1">
                <a:solidFill>
                  <a:srgbClr val="FF0000"/>
                </a:solidFill>
                <a:latin typeface="SutonnyMJ" pitchFamily="2" charset="0"/>
              </a:rPr>
              <a:t>ব্যবহার</a:t>
            </a:r>
            <a:r>
              <a:rPr lang="en-US" sz="2800" dirty="0">
                <a:solidFill>
                  <a:srgbClr val="FF0000"/>
                </a:solidFill>
                <a:latin typeface="SutonnyMJ" pitchFamily="2" charset="0"/>
              </a:rPr>
              <a:t> </a:t>
            </a:r>
            <a:r>
              <a:rPr lang="en-US" sz="2800" dirty="0" err="1">
                <a:solidFill>
                  <a:srgbClr val="FF0000"/>
                </a:solidFill>
                <a:latin typeface="SutonnyMJ" pitchFamily="2" charset="0"/>
              </a:rPr>
              <a:t>ছড়িয়ে</a:t>
            </a:r>
            <a:r>
              <a:rPr lang="en-US" sz="2800" dirty="0">
                <a:solidFill>
                  <a:srgbClr val="FF0000"/>
                </a:solidFill>
                <a:latin typeface="SutonnyMJ" pitchFamily="2" charset="0"/>
              </a:rPr>
              <a:t> </a:t>
            </a:r>
            <a:r>
              <a:rPr lang="en-US" sz="2800" dirty="0" err="1">
                <a:solidFill>
                  <a:srgbClr val="FF0000"/>
                </a:solidFill>
                <a:latin typeface="SutonnyMJ" pitchFamily="2" charset="0"/>
              </a:rPr>
              <a:t>পড়ে</a:t>
            </a:r>
            <a:r>
              <a:rPr lang="en-US" sz="2800" dirty="0">
                <a:solidFill>
                  <a:srgbClr val="FF0000"/>
                </a:solidFill>
                <a:latin typeface="SutonnyMJ" pitchFamily="2" charset="0"/>
              </a:rPr>
              <a:t> </a:t>
            </a:r>
            <a:r>
              <a:rPr lang="en-US" sz="2800" dirty="0" err="1">
                <a:solidFill>
                  <a:srgbClr val="FF0000"/>
                </a:solidFill>
                <a:latin typeface="SutonnyMJ" pitchFamily="2" charset="0"/>
              </a:rPr>
              <a:t>যেমন</a:t>
            </a:r>
            <a:r>
              <a:rPr lang="en-US" sz="2800" dirty="0">
                <a:solidFill>
                  <a:srgbClr val="FF0000"/>
                </a:solidFill>
                <a:latin typeface="SutonnyMJ" pitchFamily="2" charset="0"/>
              </a:rPr>
              <a:t> </a:t>
            </a:r>
            <a:r>
              <a:rPr lang="en-US" sz="2800" dirty="0" err="1">
                <a:solidFill>
                  <a:srgbClr val="FF0000"/>
                </a:solidFill>
                <a:latin typeface="SutonnyMJ" pitchFamily="2" charset="0"/>
              </a:rPr>
              <a:t>রাশিয়া</a:t>
            </a:r>
            <a:r>
              <a:rPr lang="en-US" sz="2800" dirty="0">
                <a:solidFill>
                  <a:srgbClr val="FF0000"/>
                </a:solidFill>
                <a:latin typeface="SutonnyMJ" pitchFamily="2" charset="0"/>
              </a:rPr>
              <a:t>, </a:t>
            </a:r>
            <a:r>
              <a:rPr lang="en-US" sz="2800" dirty="0" err="1">
                <a:solidFill>
                  <a:srgbClr val="FF0000"/>
                </a:solidFill>
                <a:latin typeface="SutonnyMJ" pitchFamily="2" charset="0"/>
              </a:rPr>
              <a:t>ইতালি</a:t>
            </a:r>
            <a:r>
              <a:rPr lang="en-US" sz="2800" dirty="0">
                <a:solidFill>
                  <a:srgbClr val="FF0000"/>
                </a:solidFill>
                <a:latin typeface="SutonnyMJ" pitchFamily="2" charset="0"/>
              </a:rPr>
              <a:t>  </a:t>
            </a:r>
            <a:r>
              <a:rPr lang="en-US" sz="2800" dirty="0" err="1">
                <a:solidFill>
                  <a:srgbClr val="FF0000"/>
                </a:solidFill>
                <a:latin typeface="SutonnyMJ" pitchFamily="2" charset="0"/>
              </a:rPr>
              <a:t>জাপান,গ্রিস</a:t>
            </a:r>
            <a:r>
              <a:rPr lang="en-US" sz="2800" dirty="0">
                <a:solidFill>
                  <a:srgbClr val="FF0000"/>
                </a:solidFill>
                <a:latin typeface="SutonnyMJ" pitchFamily="2" charset="0"/>
              </a:rPr>
              <a:t> </a:t>
            </a:r>
            <a:r>
              <a:rPr lang="en-US" sz="2800" dirty="0" err="1">
                <a:solidFill>
                  <a:srgbClr val="FF0000"/>
                </a:solidFill>
                <a:latin typeface="SutonnyMJ" pitchFamily="2" charset="0"/>
              </a:rPr>
              <a:t>ইত্যাদি।জাপানে</a:t>
            </a:r>
            <a:r>
              <a:rPr lang="en-US" sz="2800" dirty="0">
                <a:solidFill>
                  <a:srgbClr val="FF0000"/>
                </a:solidFill>
                <a:latin typeface="SutonnyMJ" pitchFamily="2" charset="0"/>
              </a:rPr>
              <a:t> </a:t>
            </a:r>
            <a:r>
              <a:rPr lang="en-US" sz="2800" dirty="0" err="1">
                <a:solidFill>
                  <a:srgbClr val="FF0000"/>
                </a:solidFill>
                <a:latin typeface="SutonnyMJ" pitchFamily="2" charset="0"/>
              </a:rPr>
              <a:t>ব্যবহৃত</a:t>
            </a:r>
            <a:r>
              <a:rPr lang="en-US" sz="2800" dirty="0">
                <a:solidFill>
                  <a:srgbClr val="FF0000"/>
                </a:solidFill>
                <a:latin typeface="SutonnyMJ" pitchFamily="2" charset="0"/>
              </a:rPr>
              <a:t> </a:t>
            </a:r>
            <a:r>
              <a:rPr lang="en-US" sz="2800" dirty="0" err="1">
                <a:solidFill>
                  <a:srgbClr val="FF0000"/>
                </a:solidFill>
                <a:latin typeface="SutonnyMJ" pitchFamily="2" charset="0"/>
              </a:rPr>
              <a:t>এই</a:t>
            </a:r>
            <a:r>
              <a:rPr lang="en-US" sz="2800" dirty="0">
                <a:solidFill>
                  <a:srgbClr val="FF0000"/>
                </a:solidFill>
                <a:latin typeface="SutonnyMJ" pitchFamily="2" charset="0"/>
              </a:rPr>
              <a:t> </a:t>
            </a:r>
            <a:r>
              <a:rPr lang="en-US" sz="2800" dirty="0" err="1">
                <a:solidFill>
                  <a:srgbClr val="FF0000"/>
                </a:solidFill>
                <a:latin typeface="SutonnyMJ" pitchFamily="2" charset="0"/>
              </a:rPr>
              <a:t>অ্যাবাকাস</a:t>
            </a:r>
            <a:r>
              <a:rPr lang="en-US" sz="2800" dirty="0">
                <a:solidFill>
                  <a:srgbClr val="FF0000"/>
                </a:solidFill>
                <a:latin typeface="SutonnyMJ" pitchFamily="2" charset="0"/>
              </a:rPr>
              <a:t> </a:t>
            </a:r>
            <a:r>
              <a:rPr lang="en-US" sz="2800" dirty="0" err="1">
                <a:solidFill>
                  <a:srgbClr val="FF0000"/>
                </a:solidFill>
                <a:latin typeface="SutonnyMJ" pitchFamily="2" charset="0"/>
              </a:rPr>
              <a:t>য্ন্ত্রকে</a:t>
            </a:r>
            <a:r>
              <a:rPr lang="en-US" sz="2800" dirty="0">
                <a:solidFill>
                  <a:srgbClr val="FF0000"/>
                </a:solidFill>
                <a:latin typeface="SutonnyMJ" pitchFamily="2" charset="0"/>
              </a:rPr>
              <a:t> </a:t>
            </a:r>
            <a:r>
              <a:rPr lang="en-US" sz="2800" dirty="0" err="1">
                <a:solidFill>
                  <a:srgbClr val="FF0000"/>
                </a:solidFill>
                <a:latin typeface="SutonnyMJ" pitchFamily="2" charset="0"/>
              </a:rPr>
              <a:t>সোরাবান</a:t>
            </a:r>
            <a:r>
              <a:rPr lang="en-US" sz="2800" dirty="0">
                <a:solidFill>
                  <a:srgbClr val="FF0000"/>
                </a:solidFill>
                <a:latin typeface="SutonnyMJ" pitchFamily="2" charset="0"/>
              </a:rPr>
              <a:t> (</a:t>
            </a:r>
            <a:r>
              <a:rPr lang="en-US" sz="2800" dirty="0" err="1">
                <a:solidFill>
                  <a:srgbClr val="FF0000"/>
                </a:solidFill>
              </a:rPr>
              <a:t>Soraban</a:t>
            </a:r>
            <a:r>
              <a:rPr lang="en-US" sz="2800" dirty="0">
                <a:solidFill>
                  <a:srgbClr val="FF0000"/>
                </a:solidFill>
                <a:latin typeface="SutonnyMJ" pitchFamily="2" charset="0"/>
              </a:rPr>
              <a:t>) </a:t>
            </a:r>
            <a:r>
              <a:rPr lang="en-US" sz="2800" dirty="0" err="1">
                <a:solidFill>
                  <a:srgbClr val="FF0000"/>
                </a:solidFill>
                <a:latin typeface="SutonnyMJ" pitchFamily="2" charset="0"/>
              </a:rPr>
              <a:t>বলা</a:t>
            </a:r>
            <a:r>
              <a:rPr lang="en-US" sz="2800" dirty="0">
                <a:solidFill>
                  <a:srgbClr val="FF0000"/>
                </a:solidFill>
                <a:latin typeface="SutonnyMJ" pitchFamily="2" charset="0"/>
              </a:rPr>
              <a:t> </a:t>
            </a:r>
            <a:r>
              <a:rPr lang="en-US" sz="2800" dirty="0" err="1">
                <a:solidFill>
                  <a:srgbClr val="FF0000"/>
                </a:solidFill>
                <a:latin typeface="SutonnyMJ" pitchFamily="2" charset="0"/>
              </a:rPr>
              <a:t>হত</a:t>
            </a:r>
            <a:r>
              <a:rPr lang="en-US" sz="2800" dirty="0">
                <a:solidFill>
                  <a:srgbClr val="FF0000"/>
                </a:solidFill>
                <a:latin typeface="SutonnyMJ" pitchFamily="2" charset="0"/>
              </a:rPr>
              <a:t>।</a:t>
            </a:r>
          </a:p>
        </p:txBody>
      </p:sp>
      <p:sp>
        <p:nvSpPr>
          <p:cNvPr id="8" name="Rectangle 7"/>
          <p:cNvSpPr/>
          <p:nvPr/>
        </p:nvSpPr>
        <p:spPr>
          <a:xfrm>
            <a:off x="6871062" y="3500846"/>
            <a:ext cx="3540035" cy="391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চিত্র</a:t>
            </a:r>
            <a:r>
              <a:rPr lang="en-US" b="1" dirty="0" smtClean="0">
                <a:solidFill>
                  <a:srgbClr val="FF0000"/>
                </a:solidFill>
              </a:rPr>
              <a:t>: </a:t>
            </a:r>
            <a:r>
              <a:rPr lang="en-US" b="1" dirty="0" err="1">
                <a:solidFill>
                  <a:srgbClr val="FF0000"/>
                </a:solidFill>
              </a:rPr>
              <a:t>অ্যাবাকাস</a:t>
            </a:r>
            <a:endParaRPr lang="en-US" dirty="0"/>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6867000" y="4554000"/>
              <a:ext cx="360" cy="360"/>
            </p14:xfrm>
          </p:contentPart>
        </mc:Choice>
        <mc:Fallback xmlns="">
          <p:pic>
            <p:nvPicPr>
              <p:cNvPr id="2" name="Ink 1"/>
              <p:cNvPicPr/>
              <p:nvPr/>
            </p:nvPicPr>
            <p:blipFill>
              <a:blip r:embed="rId9"/>
              <a:stretch>
                <a:fillRect/>
              </a:stretch>
            </p:blipFill>
            <p:spPr>
              <a:xfrm>
                <a:off x="6851160" y="4490640"/>
                <a:ext cx="32040" cy="127440"/>
              </a:xfrm>
              <a:prstGeom prst="rect">
                <a:avLst/>
              </a:prstGeom>
            </p:spPr>
          </p:pic>
        </mc:Fallback>
      </mc:AlternateContent>
    </p:spTree>
    <p:extLst>
      <p:ext uri="{BB962C8B-B14F-4D97-AF65-F5344CB8AC3E}">
        <p14:creationId xmlns:p14="http://schemas.microsoft.com/office/powerpoint/2010/main" val="38075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035" y="262345"/>
            <a:ext cx="3723458" cy="2964181"/>
          </a:xfrm>
          <a:prstGeom prst="rect">
            <a:avLst/>
          </a:prstGeom>
        </p:spPr>
      </p:pic>
      <p:sp>
        <p:nvSpPr>
          <p:cNvPr id="6" name="Rectangle 5"/>
          <p:cNvSpPr/>
          <p:nvPr/>
        </p:nvSpPr>
        <p:spPr>
          <a:xfrm>
            <a:off x="705393" y="431075"/>
            <a:ext cx="7393577" cy="296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smtClean="0">
                <a:solidFill>
                  <a:srgbClr val="FF0000"/>
                </a:solidFill>
              </a:rPr>
              <a:t>নেপিয়ারস</a:t>
            </a:r>
            <a:r>
              <a:rPr lang="en-US" sz="3600" b="1" dirty="0" smtClean="0">
                <a:solidFill>
                  <a:srgbClr val="FF0000"/>
                </a:solidFill>
              </a:rPr>
              <a:t> </a:t>
            </a:r>
            <a:r>
              <a:rPr lang="en-US" sz="3600" dirty="0" smtClean="0">
                <a:solidFill>
                  <a:srgbClr val="FF0000"/>
                </a:solidFill>
              </a:rPr>
              <a:t> </a:t>
            </a:r>
            <a:r>
              <a:rPr lang="en-US" sz="2800" dirty="0" smtClean="0">
                <a:solidFill>
                  <a:srgbClr val="FF0000"/>
                </a:solidFill>
              </a:rPr>
              <a:t>: </a:t>
            </a:r>
            <a:r>
              <a:rPr lang="en-US" sz="2800" dirty="0" err="1">
                <a:solidFill>
                  <a:srgbClr val="FF0000"/>
                </a:solidFill>
              </a:rPr>
              <a:t>এই</a:t>
            </a:r>
            <a:r>
              <a:rPr lang="en-US" sz="2800" dirty="0">
                <a:solidFill>
                  <a:srgbClr val="FF0000"/>
                </a:solidFill>
              </a:rPr>
              <a:t> </a:t>
            </a:r>
            <a:r>
              <a:rPr lang="en-US" sz="2800" dirty="0" err="1">
                <a:solidFill>
                  <a:srgbClr val="FF0000"/>
                </a:solidFill>
              </a:rPr>
              <a:t>যন্ত্রের</a:t>
            </a:r>
            <a:r>
              <a:rPr lang="en-US" sz="2800" dirty="0">
                <a:solidFill>
                  <a:srgbClr val="FF0000"/>
                </a:solidFill>
              </a:rPr>
              <a:t> </a:t>
            </a:r>
            <a:r>
              <a:rPr lang="en-US" sz="2800" dirty="0" err="1">
                <a:solidFill>
                  <a:srgbClr val="FF0000"/>
                </a:solidFill>
              </a:rPr>
              <a:t>সহজে</a:t>
            </a:r>
            <a:r>
              <a:rPr lang="en-US" sz="2800" dirty="0">
                <a:solidFill>
                  <a:srgbClr val="FF0000"/>
                </a:solidFill>
              </a:rPr>
              <a:t> </a:t>
            </a:r>
            <a:r>
              <a:rPr lang="en-US" sz="2800" dirty="0" err="1">
                <a:solidFill>
                  <a:srgbClr val="FF0000"/>
                </a:solidFill>
              </a:rPr>
              <a:t>যোগ</a:t>
            </a:r>
            <a:r>
              <a:rPr lang="en-US" sz="2800" dirty="0">
                <a:solidFill>
                  <a:srgbClr val="FF0000"/>
                </a:solidFill>
              </a:rPr>
              <a:t> </a:t>
            </a:r>
            <a:r>
              <a:rPr lang="en-US" sz="2800" dirty="0" err="1">
                <a:solidFill>
                  <a:srgbClr val="FF0000"/>
                </a:solidFill>
              </a:rPr>
              <a:t>বিয়াগ</a:t>
            </a:r>
            <a:r>
              <a:rPr lang="en-US" sz="2800" dirty="0">
                <a:solidFill>
                  <a:srgbClr val="FF0000"/>
                </a:solidFill>
              </a:rPr>
              <a:t> </a:t>
            </a:r>
            <a:r>
              <a:rPr lang="en-US" sz="2800" dirty="0" err="1">
                <a:solidFill>
                  <a:srgbClr val="FF0000"/>
                </a:solidFill>
              </a:rPr>
              <a:t>ছাড়াও</a:t>
            </a:r>
            <a:r>
              <a:rPr lang="en-US" sz="2800" dirty="0">
                <a:solidFill>
                  <a:srgbClr val="FF0000"/>
                </a:solidFill>
              </a:rPr>
              <a:t> </a:t>
            </a:r>
            <a:r>
              <a:rPr lang="en-US" sz="2800" dirty="0" err="1">
                <a:solidFill>
                  <a:srgbClr val="FF0000"/>
                </a:solidFill>
              </a:rPr>
              <a:t>গুন্</a:t>
            </a:r>
            <a:r>
              <a:rPr lang="en-US" sz="2800" dirty="0">
                <a:solidFill>
                  <a:srgbClr val="FF0000"/>
                </a:solidFill>
              </a:rPr>
              <a:t> </a:t>
            </a:r>
            <a:r>
              <a:rPr lang="en-US" sz="2800" dirty="0" err="1">
                <a:solidFill>
                  <a:srgbClr val="FF0000"/>
                </a:solidFill>
              </a:rPr>
              <a:t>প্রক্রিয়া</a:t>
            </a:r>
            <a:r>
              <a:rPr lang="en-US" sz="2800" dirty="0">
                <a:solidFill>
                  <a:srgbClr val="FF0000"/>
                </a:solidFill>
              </a:rPr>
              <a:t> </a:t>
            </a:r>
            <a:r>
              <a:rPr lang="en-US" sz="2800" dirty="0" err="1">
                <a:solidFill>
                  <a:srgbClr val="FF0000"/>
                </a:solidFill>
              </a:rPr>
              <a:t>করা</a:t>
            </a:r>
            <a:r>
              <a:rPr lang="en-US" sz="2800" dirty="0">
                <a:solidFill>
                  <a:srgbClr val="FF0000"/>
                </a:solidFill>
              </a:rPr>
              <a:t> </a:t>
            </a:r>
            <a:r>
              <a:rPr lang="en-US" sz="2800" dirty="0" err="1">
                <a:solidFill>
                  <a:srgbClr val="FF0000"/>
                </a:solidFill>
              </a:rPr>
              <a:t>সম্ভব</a:t>
            </a:r>
            <a:r>
              <a:rPr lang="en-US" sz="2800" dirty="0">
                <a:solidFill>
                  <a:srgbClr val="FF0000"/>
                </a:solidFill>
              </a:rPr>
              <a:t> </a:t>
            </a:r>
            <a:r>
              <a:rPr lang="en-US" sz="2800" dirty="0" err="1">
                <a:solidFill>
                  <a:srgbClr val="FF0000"/>
                </a:solidFill>
              </a:rPr>
              <a:t>ছিল</a:t>
            </a:r>
            <a:r>
              <a:rPr lang="en-US" sz="2800" dirty="0">
                <a:solidFill>
                  <a:srgbClr val="FF0000"/>
                </a:solidFill>
              </a:rPr>
              <a:t>। </a:t>
            </a:r>
            <a:r>
              <a:rPr lang="en-US" sz="2800" dirty="0" err="1">
                <a:solidFill>
                  <a:srgbClr val="FF0000"/>
                </a:solidFill>
              </a:rPr>
              <a:t>তবে</a:t>
            </a:r>
            <a:r>
              <a:rPr lang="en-US" sz="2800" dirty="0">
                <a:solidFill>
                  <a:srgbClr val="FF0000"/>
                </a:solidFill>
              </a:rPr>
              <a:t> </a:t>
            </a:r>
            <a:r>
              <a:rPr lang="en-US" sz="2800" dirty="0" err="1">
                <a:solidFill>
                  <a:srgbClr val="FF0000"/>
                </a:solidFill>
              </a:rPr>
              <a:t>এক</a:t>
            </a:r>
            <a:r>
              <a:rPr lang="en-US" sz="2800" dirty="0">
                <a:solidFill>
                  <a:srgbClr val="FF0000"/>
                </a:solidFill>
              </a:rPr>
              <a:t> </a:t>
            </a:r>
            <a:r>
              <a:rPr lang="en-US" sz="2800" dirty="0" err="1">
                <a:solidFill>
                  <a:srgbClr val="FF0000"/>
                </a:solidFill>
              </a:rPr>
              <a:t>সঙ্গে</a:t>
            </a:r>
            <a:r>
              <a:rPr lang="en-US" sz="2800" dirty="0">
                <a:solidFill>
                  <a:srgbClr val="FF0000"/>
                </a:solidFill>
              </a:rPr>
              <a:t> </a:t>
            </a:r>
            <a:r>
              <a:rPr lang="en-US" sz="2800" dirty="0" err="1">
                <a:solidFill>
                  <a:srgbClr val="FF0000"/>
                </a:solidFill>
              </a:rPr>
              <a:t>বড়ো</a:t>
            </a:r>
            <a:r>
              <a:rPr lang="en-US" sz="2800" dirty="0">
                <a:solidFill>
                  <a:srgbClr val="FF0000"/>
                </a:solidFill>
              </a:rPr>
              <a:t> </a:t>
            </a:r>
            <a:r>
              <a:rPr lang="en-US" sz="2800" dirty="0" err="1">
                <a:solidFill>
                  <a:srgbClr val="FF0000"/>
                </a:solidFill>
              </a:rPr>
              <a:t>বড়ো</a:t>
            </a:r>
            <a:r>
              <a:rPr lang="en-US" sz="2800" dirty="0">
                <a:solidFill>
                  <a:srgbClr val="FF0000"/>
                </a:solidFill>
              </a:rPr>
              <a:t> </a:t>
            </a:r>
            <a:r>
              <a:rPr lang="en-US" sz="2800" dirty="0" err="1">
                <a:solidFill>
                  <a:srgbClr val="FF0000"/>
                </a:solidFill>
              </a:rPr>
              <a:t>যোগ</a:t>
            </a:r>
            <a:r>
              <a:rPr lang="en-US" sz="2800" dirty="0">
                <a:solidFill>
                  <a:srgbClr val="FF0000"/>
                </a:solidFill>
              </a:rPr>
              <a:t>, </a:t>
            </a:r>
            <a:r>
              <a:rPr lang="en-US" sz="2800" dirty="0" err="1">
                <a:solidFill>
                  <a:srgbClr val="FF0000"/>
                </a:solidFill>
              </a:rPr>
              <a:t>বা</a:t>
            </a:r>
            <a:r>
              <a:rPr lang="en-US" sz="2800" dirty="0">
                <a:solidFill>
                  <a:srgbClr val="FF0000"/>
                </a:solidFill>
              </a:rPr>
              <a:t> </a:t>
            </a:r>
            <a:r>
              <a:rPr lang="en-US" sz="2800" dirty="0" err="1">
                <a:solidFill>
                  <a:srgbClr val="FF0000"/>
                </a:solidFill>
              </a:rPr>
              <a:t>গুন্</a:t>
            </a:r>
            <a:r>
              <a:rPr lang="en-US" sz="2800" dirty="0">
                <a:solidFill>
                  <a:srgbClr val="FF0000"/>
                </a:solidFill>
              </a:rPr>
              <a:t> </a:t>
            </a:r>
            <a:r>
              <a:rPr lang="en-US" sz="2800" dirty="0" err="1">
                <a:solidFill>
                  <a:srgbClr val="FF0000"/>
                </a:solidFill>
              </a:rPr>
              <a:t>প্রক্রিয়া</a:t>
            </a:r>
            <a:r>
              <a:rPr lang="en-US" sz="2800" dirty="0">
                <a:solidFill>
                  <a:srgbClr val="FF0000"/>
                </a:solidFill>
              </a:rPr>
              <a:t> </a:t>
            </a:r>
            <a:r>
              <a:rPr lang="en-US" sz="2800" dirty="0" err="1">
                <a:solidFill>
                  <a:srgbClr val="FF0000"/>
                </a:solidFill>
              </a:rPr>
              <a:t>করা</a:t>
            </a:r>
            <a:r>
              <a:rPr lang="en-US" sz="2800" dirty="0">
                <a:solidFill>
                  <a:srgbClr val="FF0000"/>
                </a:solidFill>
              </a:rPr>
              <a:t> </a:t>
            </a:r>
            <a:r>
              <a:rPr lang="en-US" sz="2800" dirty="0" err="1">
                <a:solidFill>
                  <a:srgbClr val="FF0000"/>
                </a:solidFill>
              </a:rPr>
              <a:t>সম্ভব</a:t>
            </a:r>
            <a:r>
              <a:rPr lang="en-US" sz="2800" dirty="0">
                <a:solidFill>
                  <a:srgbClr val="FF0000"/>
                </a:solidFill>
              </a:rPr>
              <a:t> </a:t>
            </a:r>
            <a:r>
              <a:rPr lang="en-US" sz="2800" dirty="0" err="1">
                <a:solidFill>
                  <a:srgbClr val="FF0000"/>
                </a:solidFill>
              </a:rPr>
              <a:t>ছিল</a:t>
            </a:r>
            <a:r>
              <a:rPr lang="en-US" sz="2800" dirty="0">
                <a:solidFill>
                  <a:srgbClr val="FF0000"/>
                </a:solidFill>
              </a:rPr>
              <a:t> </a:t>
            </a:r>
            <a:r>
              <a:rPr lang="en-US" sz="2800" dirty="0" err="1">
                <a:solidFill>
                  <a:srgbClr val="FF0000"/>
                </a:solidFill>
              </a:rPr>
              <a:t>না</a:t>
            </a:r>
            <a:endParaRPr lang="en-US" sz="2800" dirty="0">
              <a:solidFill>
                <a:srgbClr val="FF0000"/>
              </a:solidFill>
            </a:endParaRPr>
          </a:p>
        </p:txBody>
      </p:sp>
      <p:sp>
        <p:nvSpPr>
          <p:cNvPr id="7" name="Rectangle 6"/>
          <p:cNvSpPr/>
          <p:nvPr/>
        </p:nvSpPr>
        <p:spPr>
          <a:xfrm>
            <a:off x="8229600" y="3135087"/>
            <a:ext cx="3461657" cy="32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চিত্র</a:t>
            </a:r>
            <a:r>
              <a:rPr lang="en-US" dirty="0" smtClean="0">
                <a:solidFill>
                  <a:srgbClr val="FF0000"/>
                </a:solidFill>
              </a:rPr>
              <a:t> : </a:t>
            </a:r>
            <a:r>
              <a:rPr lang="en-US" b="1" dirty="0" err="1" smtClean="0">
                <a:solidFill>
                  <a:srgbClr val="FF0000"/>
                </a:solidFill>
              </a:rPr>
              <a:t>নেপিয়ারস</a:t>
            </a:r>
            <a:r>
              <a:rPr lang="en-US" b="1" dirty="0" smtClean="0">
                <a:solidFill>
                  <a:srgbClr val="FF0000"/>
                </a:solidFill>
              </a:rPr>
              <a:t>  ( 1617)</a:t>
            </a:r>
            <a:r>
              <a:rPr lang="en-US" b="1" dirty="0">
                <a:solidFill>
                  <a:srgbClr val="FF0000"/>
                </a:solidFill>
              </a:rPr>
              <a:t> </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217" y="3658414"/>
            <a:ext cx="3735977" cy="2023929"/>
          </a:xfrm>
          <a:prstGeom prst="rect">
            <a:avLst/>
          </a:prstGeom>
        </p:spPr>
      </p:pic>
      <p:sp>
        <p:nvSpPr>
          <p:cNvPr id="13" name="Rectangle 12"/>
          <p:cNvSpPr/>
          <p:nvPr/>
        </p:nvSpPr>
        <p:spPr>
          <a:xfrm>
            <a:off x="627017" y="3984171"/>
            <a:ext cx="7145383" cy="2103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rPr>
              <a:t>Slide </a:t>
            </a:r>
            <a:r>
              <a:rPr lang="en-US" sz="3200" b="1" dirty="0" err="1" smtClean="0">
                <a:solidFill>
                  <a:srgbClr val="FF0000"/>
                </a:solidFill>
              </a:rPr>
              <a:t>Rule:</a:t>
            </a:r>
            <a:r>
              <a:rPr lang="en-US" sz="2400" dirty="0" err="1" smtClean="0">
                <a:solidFill>
                  <a:srgbClr val="FF0000"/>
                </a:solidFill>
              </a:rPr>
              <a:t>এরপরে</a:t>
            </a:r>
            <a:r>
              <a:rPr lang="en-US" sz="2400" dirty="0" smtClean="0">
                <a:solidFill>
                  <a:srgbClr val="FF0000"/>
                </a:solidFill>
              </a:rPr>
              <a:t> </a:t>
            </a:r>
            <a:r>
              <a:rPr lang="en-US" sz="2400" dirty="0">
                <a:solidFill>
                  <a:srgbClr val="FF0000"/>
                </a:solidFill>
              </a:rPr>
              <a:t>1620 </a:t>
            </a:r>
            <a:r>
              <a:rPr lang="en-US" sz="2400" dirty="0" err="1">
                <a:solidFill>
                  <a:srgbClr val="FF0000"/>
                </a:solidFill>
              </a:rPr>
              <a:t>খ্রীস্টাব্দে</a:t>
            </a:r>
            <a:r>
              <a:rPr lang="en-US" sz="2400" dirty="0">
                <a:solidFill>
                  <a:srgbClr val="FF0000"/>
                </a:solidFill>
              </a:rPr>
              <a:t>  </a:t>
            </a:r>
            <a:r>
              <a:rPr lang="en-US" sz="2400" dirty="0" err="1">
                <a:solidFill>
                  <a:srgbClr val="FF0000"/>
                </a:solidFill>
              </a:rPr>
              <a:t>ইংরেজ</a:t>
            </a:r>
            <a:r>
              <a:rPr lang="en-US" sz="2400" dirty="0">
                <a:solidFill>
                  <a:srgbClr val="FF0000"/>
                </a:solidFill>
              </a:rPr>
              <a:t> </a:t>
            </a:r>
            <a:r>
              <a:rPr lang="en-US" sz="2400" dirty="0" err="1">
                <a:solidFill>
                  <a:srgbClr val="FF0000"/>
                </a:solidFill>
              </a:rPr>
              <a:t>গণিতজ্ঞ</a:t>
            </a:r>
            <a:r>
              <a:rPr lang="en-US" sz="2400" dirty="0">
                <a:solidFill>
                  <a:srgbClr val="FF0000"/>
                </a:solidFill>
              </a:rPr>
              <a:t> </a:t>
            </a:r>
            <a:r>
              <a:rPr lang="en-US" sz="2400" dirty="0" err="1">
                <a:solidFill>
                  <a:srgbClr val="FF0000"/>
                </a:solidFill>
              </a:rPr>
              <a:t>উইলিয়াম</a:t>
            </a:r>
            <a:r>
              <a:rPr lang="en-US" sz="2400" dirty="0">
                <a:solidFill>
                  <a:srgbClr val="FF0000"/>
                </a:solidFill>
              </a:rPr>
              <a:t> </a:t>
            </a:r>
            <a:r>
              <a:rPr lang="en-US" sz="2400" dirty="0" err="1">
                <a:solidFill>
                  <a:srgbClr val="FF0000"/>
                </a:solidFill>
              </a:rPr>
              <a:t>অগট্রেড</a:t>
            </a:r>
            <a:r>
              <a:rPr lang="en-US" sz="2400" dirty="0">
                <a:solidFill>
                  <a:srgbClr val="FF0000"/>
                </a:solidFill>
              </a:rPr>
              <a:t> (William </a:t>
            </a:r>
            <a:r>
              <a:rPr lang="en-US" sz="2400" dirty="0" err="1">
                <a:solidFill>
                  <a:srgbClr val="FF0000"/>
                </a:solidFill>
              </a:rPr>
              <a:t>Oughtred</a:t>
            </a:r>
            <a:r>
              <a:rPr lang="en-US" sz="2400" dirty="0">
                <a:solidFill>
                  <a:srgbClr val="FF0000"/>
                </a:solidFill>
              </a:rPr>
              <a:t>) </a:t>
            </a:r>
            <a:r>
              <a:rPr lang="en-US" sz="2400" dirty="0" err="1">
                <a:solidFill>
                  <a:srgbClr val="FF0000"/>
                </a:solidFill>
              </a:rPr>
              <a:t>এবং</a:t>
            </a:r>
            <a:r>
              <a:rPr lang="en-US" sz="2400" dirty="0">
                <a:solidFill>
                  <a:srgbClr val="FF0000"/>
                </a:solidFill>
              </a:rPr>
              <a:t> </a:t>
            </a:r>
            <a:r>
              <a:rPr lang="en-US" sz="2400" dirty="0" err="1">
                <a:solidFill>
                  <a:srgbClr val="FF0000"/>
                </a:solidFill>
              </a:rPr>
              <a:t>অন্যান্য</a:t>
            </a:r>
            <a:r>
              <a:rPr lang="en-US" sz="2400" dirty="0">
                <a:solidFill>
                  <a:srgbClr val="FF0000"/>
                </a:solidFill>
              </a:rPr>
              <a:t> </a:t>
            </a:r>
            <a:r>
              <a:rPr lang="en-US" sz="2400" dirty="0" err="1">
                <a:solidFill>
                  <a:srgbClr val="FF0000"/>
                </a:solidFill>
              </a:rPr>
              <a:t>বিজ্ঞানী</a:t>
            </a:r>
            <a:r>
              <a:rPr lang="en-US" sz="2400" dirty="0">
                <a:solidFill>
                  <a:srgbClr val="FF0000"/>
                </a:solidFill>
              </a:rPr>
              <a:t> </a:t>
            </a:r>
            <a:r>
              <a:rPr lang="en-US" sz="2400" dirty="0" err="1">
                <a:solidFill>
                  <a:srgbClr val="FF0000"/>
                </a:solidFill>
              </a:rPr>
              <a:t>মিলিত</a:t>
            </a:r>
            <a:r>
              <a:rPr lang="en-US" sz="2400" dirty="0">
                <a:solidFill>
                  <a:srgbClr val="FF0000"/>
                </a:solidFill>
              </a:rPr>
              <a:t> </a:t>
            </a:r>
            <a:r>
              <a:rPr lang="en-US" sz="2400" dirty="0" err="1">
                <a:solidFill>
                  <a:srgbClr val="FF0000"/>
                </a:solidFill>
              </a:rPr>
              <a:t>ভাবে</a:t>
            </a:r>
            <a:r>
              <a:rPr lang="en-US" sz="2400" dirty="0">
                <a:solidFill>
                  <a:srgbClr val="FF0000"/>
                </a:solidFill>
              </a:rPr>
              <a:t> </a:t>
            </a:r>
            <a:r>
              <a:rPr lang="en-US" sz="2400" dirty="0" err="1">
                <a:solidFill>
                  <a:srgbClr val="FF0000"/>
                </a:solidFill>
              </a:rPr>
              <a:t>স্লাইড</a:t>
            </a:r>
            <a:r>
              <a:rPr lang="en-US" sz="2400" dirty="0">
                <a:solidFill>
                  <a:srgbClr val="FF0000"/>
                </a:solidFill>
              </a:rPr>
              <a:t> </a:t>
            </a:r>
            <a:r>
              <a:rPr lang="en-US" sz="2400" dirty="0" err="1">
                <a:solidFill>
                  <a:srgbClr val="FF0000"/>
                </a:solidFill>
              </a:rPr>
              <a:t>রুল</a:t>
            </a:r>
            <a:r>
              <a:rPr lang="en-US" sz="2400" dirty="0">
                <a:solidFill>
                  <a:srgbClr val="FF0000"/>
                </a:solidFill>
              </a:rPr>
              <a:t> </a:t>
            </a:r>
            <a:r>
              <a:rPr lang="en-US" sz="2400" dirty="0" err="1">
                <a:solidFill>
                  <a:srgbClr val="FF0000"/>
                </a:solidFill>
              </a:rPr>
              <a:t>যন্ত্রটি</a:t>
            </a:r>
            <a:r>
              <a:rPr lang="en-US" sz="2400" dirty="0">
                <a:solidFill>
                  <a:srgbClr val="FF0000"/>
                </a:solidFill>
              </a:rPr>
              <a:t> </a:t>
            </a:r>
            <a:r>
              <a:rPr lang="en-US" sz="2400" dirty="0" err="1">
                <a:solidFill>
                  <a:srgbClr val="FF0000"/>
                </a:solidFill>
              </a:rPr>
              <a:t>আবিষ্কার</a:t>
            </a:r>
            <a:r>
              <a:rPr lang="en-US" sz="2400" dirty="0">
                <a:solidFill>
                  <a:srgbClr val="FF0000"/>
                </a:solidFill>
              </a:rPr>
              <a:t> </a:t>
            </a:r>
            <a:r>
              <a:rPr lang="en-US" sz="2400" dirty="0" err="1">
                <a:solidFill>
                  <a:srgbClr val="FF0000"/>
                </a:solidFill>
              </a:rPr>
              <a:t>করেন।এই</a:t>
            </a:r>
            <a:r>
              <a:rPr lang="en-US" sz="2400" dirty="0">
                <a:solidFill>
                  <a:srgbClr val="FF0000"/>
                </a:solidFill>
              </a:rPr>
              <a:t> </a:t>
            </a:r>
            <a:r>
              <a:rPr lang="en-US" sz="2400" dirty="0" err="1">
                <a:solidFill>
                  <a:srgbClr val="FF0000"/>
                </a:solidFill>
              </a:rPr>
              <a:t>যন্ত্রটি</a:t>
            </a:r>
            <a:r>
              <a:rPr lang="en-US" sz="2400" dirty="0">
                <a:solidFill>
                  <a:srgbClr val="FF0000"/>
                </a:solidFill>
              </a:rPr>
              <a:t> </a:t>
            </a:r>
            <a:r>
              <a:rPr lang="en-US" sz="2400" dirty="0" err="1">
                <a:solidFill>
                  <a:srgbClr val="FF0000"/>
                </a:solidFill>
              </a:rPr>
              <a:t>নেপিয়ারস</a:t>
            </a:r>
            <a:r>
              <a:rPr lang="en-US" sz="2400" dirty="0">
                <a:solidFill>
                  <a:srgbClr val="FF0000"/>
                </a:solidFill>
              </a:rPr>
              <a:t> </a:t>
            </a:r>
            <a:r>
              <a:rPr lang="en-US" sz="2400" dirty="0" err="1">
                <a:solidFill>
                  <a:srgbClr val="FF0000"/>
                </a:solidFill>
              </a:rPr>
              <a:t>বোন</a:t>
            </a:r>
            <a:r>
              <a:rPr lang="en-US" sz="2400" dirty="0">
                <a:solidFill>
                  <a:srgbClr val="FF0000"/>
                </a:solidFill>
              </a:rPr>
              <a:t> </a:t>
            </a:r>
            <a:r>
              <a:rPr lang="en-US" sz="2400" dirty="0" err="1">
                <a:solidFill>
                  <a:srgbClr val="FF0000"/>
                </a:solidFill>
              </a:rPr>
              <a:t>যন্ত্রের</a:t>
            </a:r>
            <a:r>
              <a:rPr lang="en-US" sz="2400" dirty="0">
                <a:solidFill>
                  <a:srgbClr val="FF0000"/>
                </a:solidFill>
              </a:rPr>
              <a:t> </a:t>
            </a:r>
            <a:r>
              <a:rPr lang="en-US" sz="2400" dirty="0" err="1">
                <a:solidFill>
                  <a:srgbClr val="FF0000"/>
                </a:solidFill>
              </a:rPr>
              <a:t>উপর</a:t>
            </a:r>
            <a:r>
              <a:rPr lang="en-US" sz="2400" dirty="0">
                <a:solidFill>
                  <a:srgbClr val="FF0000"/>
                </a:solidFill>
              </a:rPr>
              <a:t> </a:t>
            </a:r>
            <a:r>
              <a:rPr lang="en-US" sz="2400" dirty="0" err="1">
                <a:solidFill>
                  <a:srgbClr val="FF0000"/>
                </a:solidFill>
              </a:rPr>
              <a:t>ধরনা</a:t>
            </a:r>
            <a:r>
              <a:rPr lang="en-US" sz="2400" dirty="0">
                <a:solidFill>
                  <a:srgbClr val="FF0000"/>
                </a:solidFill>
              </a:rPr>
              <a:t> </a:t>
            </a:r>
            <a:r>
              <a:rPr lang="en-US" sz="2400" dirty="0" err="1">
                <a:solidFill>
                  <a:srgbClr val="FF0000"/>
                </a:solidFill>
              </a:rPr>
              <a:t>করে</a:t>
            </a:r>
            <a:r>
              <a:rPr lang="en-US" sz="2400" dirty="0">
                <a:solidFill>
                  <a:srgbClr val="FF0000"/>
                </a:solidFill>
              </a:rPr>
              <a:t> </a:t>
            </a:r>
            <a:r>
              <a:rPr lang="en-US" sz="2400" dirty="0" err="1">
                <a:solidFill>
                  <a:srgbClr val="FF0000"/>
                </a:solidFill>
              </a:rPr>
              <a:t>তৈরি</a:t>
            </a:r>
            <a:r>
              <a:rPr lang="en-US" sz="2400" dirty="0">
                <a:solidFill>
                  <a:srgbClr val="FF0000"/>
                </a:solidFill>
              </a:rPr>
              <a:t> </a:t>
            </a:r>
            <a:r>
              <a:rPr lang="en-US" sz="2400" dirty="0" err="1">
                <a:solidFill>
                  <a:srgbClr val="FF0000"/>
                </a:solidFill>
              </a:rPr>
              <a:t>করা</a:t>
            </a:r>
            <a:r>
              <a:rPr lang="en-US" sz="2400" dirty="0">
                <a:solidFill>
                  <a:srgbClr val="FF0000"/>
                </a:solidFill>
              </a:rPr>
              <a:t> </a:t>
            </a:r>
            <a:r>
              <a:rPr lang="en-US" sz="2400" dirty="0" err="1">
                <a:solidFill>
                  <a:srgbClr val="FF0000"/>
                </a:solidFill>
              </a:rPr>
              <a:t>হয়েছিল</a:t>
            </a:r>
            <a:r>
              <a:rPr lang="en-US" sz="2400" dirty="0">
                <a:solidFill>
                  <a:srgbClr val="FF0000"/>
                </a:solidFill>
              </a:rPr>
              <a:t>।</a:t>
            </a:r>
          </a:p>
        </p:txBody>
      </p:sp>
      <p:sp>
        <p:nvSpPr>
          <p:cNvPr id="15" name="Rectangle 14"/>
          <p:cNvSpPr/>
          <p:nvPr/>
        </p:nvSpPr>
        <p:spPr>
          <a:xfrm>
            <a:off x="8699863" y="5708469"/>
            <a:ext cx="2246812" cy="444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চিত্র</a:t>
            </a:r>
            <a:r>
              <a:rPr lang="en-US" dirty="0" smtClean="0">
                <a:solidFill>
                  <a:srgbClr val="FF0000"/>
                </a:solidFill>
              </a:rPr>
              <a:t> : </a:t>
            </a:r>
            <a:r>
              <a:rPr lang="en-US" b="1" dirty="0" smtClean="0">
                <a:solidFill>
                  <a:srgbClr val="FF0000"/>
                </a:solidFill>
              </a:rPr>
              <a:t>Slide </a:t>
            </a:r>
            <a:r>
              <a:rPr lang="en-US" b="1" dirty="0">
                <a:solidFill>
                  <a:srgbClr val="FF0000"/>
                </a:solidFill>
              </a:rPr>
              <a:t>Rule</a:t>
            </a:r>
            <a:endParaRPr lang="en-US" dirty="0"/>
          </a:p>
        </p:txBody>
      </p:sp>
    </p:spTree>
    <p:extLst>
      <p:ext uri="{BB962C8B-B14F-4D97-AF65-F5344CB8AC3E}">
        <p14:creationId xmlns:p14="http://schemas.microsoft.com/office/powerpoint/2010/main" val="54348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ppt_w</p:attrName>
                                        </p:attrNameLst>
                                      </p:cBhvr>
                                      <p:tavLst>
                                        <p:tav tm="0" fmla="#ppt_w*sin(2.5*pi*$)">
                                          <p:val>
                                            <p:fltVal val="0"/>
                                          </p:val>
                                        </p:tav>
                                        <p:tav tm="100000">
                                          <p:val>
                                            <p:fltVal val="1"/>
                                          </p:val>
                                        </p:tav>
                                      </p:tavLst>
                                    </p:anim>
                                    <p:anim calcmode="lin" valueType="num">
                                      <p:cBhvr>
                                        <p:cTn id="2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920</Words>
  <Application>Microsoft Office PowerPoint</Application>
  <PresentationFormat>Widescreen</PresentationFormat>
  <Paragraphs>161</Paragraphs>
  <Slides>28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Calibri</vt:lpstr>
      <vt:lpstr>Calibri Light</vt:lpstr>
      <vt:lpstr>Hind Siliguri</vt:lpstr>
      <vt:lpstr>inherit</vt:lpstr>
      <vt:lpstr>NikoshBAN</vt:lpstr>
      <vt:lpstr>Nirmala UI</vt:lpstr>
      <vt:lpstr>Source Sans Pro</vt:lpstr>
      <vt:lpstr>SutonnyMJ</vt:lpstr>
      <vt:lpstr>SutonnyOMJ</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7ZVCN72</dc:creator>
  <cp:lastModifiedBy>7ZVCN72</cp:lastModifiedBy>
  <cp:revision>116</cp:revision>
  <dcterms:created xsi:type="dcterms:W3CDTF">2020-10-06T07:22:30Z</dcterms:created>
  <dcterms:modified xsi:type="dcterms:W3CDTF">2020-10-07T06:57:43Z</dcterms:modified>
</cp:coreProperties>
</file>