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8" r:id="rId5"/>
    <p:sldId id="259" r:id="rId6"/>
    <p:sldId id="279" r:id="rId7"/>
    <p:sldId id="278" r:id="rId8"/>
    <p:sldId id="261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5" r:id="rId20"/>
    <p:sldId id="274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B00B-C4D2-494E-9AFD-2552DA6DEADC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93F3-9535-47FE-AD8E-B44DCE6F0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5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B00B-C4D2-494E-9AFD-2552DA6DEADC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93F3-9535-47FE-AD8E-B44DCE6F0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7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B00B-C4D2-494E-9AFD-2552DA6DEADC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93F3-9535-47FE-AD8E-B44DCE6F0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89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7DAB-3FB1-4815-A420-98EF520E1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F9AF-91EB-404B-9E6A-8479CC5B42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97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7DAB-3FB1-4815-A420-98EF520E1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F9AF-91EB-404B-9E6A-8479CC5B42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60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7DAB-3FB1-4815-A420-98EF520E1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F9AF-91EB-404B-9E6A-8479CC5B42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44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7DAB-3FB1-4815-A420-98EF520E1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F9AF-91EB-404B-9E6A-8479CC5B42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91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7DAB-3FB1-4815-A420-98EF520E1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F9AF-91EB-404B-9E6A-8479CC5B42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03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7DAB-3FB1-4815-A420-98EF520E1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F9AF-91EB-404B-9E6A-8479CC5B42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37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7DAB-3FB1-4815-A420-98EF520E1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F9AF-91EB-404B-9E6A-8479CC5B42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81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7DAB-3FB1-4815-A420-98EF520E1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F9AF-91EB-404B-9E6A-8479CC5B42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3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B00B-C4D2-494E-9AFD-2552DA6DEADC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93F3-9535-47FE-AD8E-B44DCE6F0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11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7DAB-3FB1-4815-A420-98EF520E1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F9AF-91EB-404B-9E6A-8479CC5B42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99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7DAB-3FB1-4815-A420-98EF520E1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F9AF-91EB-404B-9E6A-8479CC5B42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8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7DAB-3FB1-4815-A420-98EF520E1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F9AF-91EB-404B-9E6A-8479CC5B42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70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7DAB-3FB1-4815-A420-98EF520E1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F9AF-91EB-404B-9E6A-8479CC5B42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86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7DAB-3FB1-4815-A420-98EF520E1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F9AF-91EB-404B-9E6A-8479CC5B42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50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7DAB-3FB1-4815-A420-98EF520E1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F9AF-91EB-404B-9E6A-8479CC5B42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11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7DAB-3FB1-4815-A420-98EF520E1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F9AF-91EB-404B-9E6A-8479CC5B42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42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7DAB-3FB1-4815-A420-98EF520E1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F9AF-91EB-404B-9E6A-8479CC5B42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65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7DAB-3FB1-4815-A420-98EF520E1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F9AF-91EB-404B-9E6A-8479CC5B42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31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7DAB-3FB1-4815-A420-98EF520E1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F9AF-91EB-404B-9E6A-8479CC5B42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9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B00B-C4D2-494E-9AFD-2552DA6DEADC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93F3-9535-47FE-AD8E-B44DCE6F0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03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7DAB-3FB1-4815-A420-98EF520E1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F9AF-91EB-404B-9E6A-8479CC5B42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35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7DAB-3FB1-4815-A420-98EF520E1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F9AF-91EB-404B-9E6A-8479CC5B42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70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7DAB-3FB1-4815-A420-98EF520E1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F9AF-91EB-404B-9E6A-8479CC5B42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22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7DAB-3FB1-4815-A420-98EF520E1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CF9AF-91EB-404B-9E6A-8479CC5B42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3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B00B-C4D2-494E-9AFD-2552DA6DEADC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93F3-9535-47FE-AD8E-B44DCE6F0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6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B00B-C4D2-494E-9AFD-2552DA6DEADC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93F3-9535-47FE-AD8E-B44DCE6F0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8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B00B-C4D2-494E-9AFD-2552DA6DEADC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93F3-9535-47FE-AD8E-B44DCE6F0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8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B00B-C4D2-494E-9AFD-2552DA6DEADC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93F3-9535-47FE-AD8E-B44DCE6F0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5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B00B-C4D2-494E-9AFD-2552DA6DEADC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93F3-9535-47FE-AD8E-B44DCE6F0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0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B00B-C4D2-494E-9AFD-2552DA6DEADC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93F3-9535-47FE-AD8E-B44DCE6F0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3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DB00B-C4D2-494E-9AFD-2552DA6DEADC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393F3-9535-47FE-AD8E-B44DCE6F0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7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B7DAB-3FB1-4815-A420-98EF520E1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CF9AF-91EB-404B-9E6A-8479CC5B42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6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B7DAB-3FB1-4815-A420-98EF520E1E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CF9AF-91EB-404B-9E6A-8479CC5B42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0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8664" y="5866410"/>
            <a:ext cx="7683336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আজকের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পাঠে</a:t>
            </a:r>
            <a:r>
              <a:rPr lang="en-US" sz="4400" dirty="0" smtClean="0"/>
              <a:t> </a:t>
            </a:r>
            <a:r>
              <a:rPr lang="en-US" sz="4400" dirty="0" err="1" smtClean="0"/>
              <a:t>সবাইকে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স্বাগত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36261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28" y="257573"/>
            <a:ext cx="2897979" cy="33588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8736" y="1442880"/>
            <a:ext cx="5902036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দেশান্তরে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331" y="4935647"/>
            <a:ext cx="6626431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ছুটছে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/>
              <a:t>,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817" y="3521723"/>
            <a:ext cx="4793510" cy="317596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908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90006"/>
            <a:ext cx="5391397" cy="328946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3" y="3568574"/>
            <a:ext cx="5031739" cy="309265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968532" y="1176173"/>
            <a:ext cx="6207397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নেশায়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9046" y="5342003"/>
            <a:ext cx="624642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লাখে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লাখে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0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375285"/>
            <a:ext cx="3805594" cy="406014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3" t="5435" r="4131" b="1510"/>
          <a:stretch/>
        </p:blipFill>
        <p:spPr>
          <a:xfrm>
            <a:off x="6839033" y="2782957"/>
            <a:ext cx="4905663" cy="38553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938304" y="667771"/>
            <a:ext cx="7267699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1294" y="5027124"/>
            <a:ext cx="5474525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মরণ-যন্ত্রণাকে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2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0723" y="237507"/>
            <a:ext cx="5652654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নীরব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23" y="1259935"/>
            <a:ext cx="5654455" cy="517649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005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3692" y="-50492"/>
            <a:ext cx="8056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124" y="1011438"/>
            <a:ext cx="154624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124" y="5478897"/>
            <a:ext cx="81987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124" y="2805934"/>
            <a:ext cx="185627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যুগান্তর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0435" y="3681287"/>
            <a:ext cx="169912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দেশান্তর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124" y="4556640"/>
            <a:ext cx="109870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8211" y="1939215"/>
            <a:ext cx="205443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যন্ত্রণা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5607" y="1019207"/>
            <a:ext cx="242929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প্রতিজ্ঞা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3061" y="5478897"/>
            <a:ext cx="112182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2551" y="2949682"/>
            <a:ext cx="289884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অন্যযুগ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2551" y="3763122"/>
            <a:ext cx="234466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2551" y="4578070"/>
            <a:ext cx="281207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5607" y="1954407"/>
            <a:ext cx="281207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6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2467" y="26485"/>
            <a:ext cx="2324971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2206" y="1288179"/>
            <a:ext cx="819397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4894" y="3675567"/>
            <a:ext cx="1621721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যুগান্তর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894" y="4881737"/>
            <a:ext cx="1289708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যন্ত্রণা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4998" y="2481873"/>
            <a:ext cx="1459059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5714" y="1269670"/>
            <a:ext cx="973776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8691" y="1267687"/>
            <a:ext cx="973776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1070" y="1269669"/>
            <a:ext cx="973776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5884" y="1268678"/>
            <a:ext cx="973776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7471" y="3678457"/>
            <a:ext cx="93815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4725" y="3685471"/>
            <a:ext cx="93815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4397" y="3675566"/>
            <a:ext cx="93815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28043" y="3675565"/>
            <a:ext cx="1782286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3789" y="2497798"/>
            <a:ext cx="93815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35653" y="4898875"/>
            <a:ext cx="938150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ন্ত্র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57219" y="4898876"/>
            <a:ext cx="938150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33985" y="4898876"/>
            <a:ext cx="502222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47481" y="4898876"/>
            <a:ext cx="1602179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49786" y="4887001"/>
            <a:ext cx="1911927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নিমন্ত্রণ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57219" y="2497798"/>
            <a:ext cx="93815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67132" y="2492980"/>
            <a:ext cx="93815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98622" y="2496609"/>
            <a:ext cx="93815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4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5761" y="320635"/>
            <a:ext cx="3277589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5085" y="1615044"/>
            <a:ext cx="6745184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5765" y="2553193"/>
            <a:ext cx="30875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endParaRPr lang="en-US" sz="7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5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989" y="439387"/>
            <a:ext cx="3752603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4" y="2410691"/>
            <a:ext cx="6935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যুগান্তর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3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7833" y="215042"/>
            <a:ext cx="301633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7434" y="2408712"/>
            <a:ext cx="7707085" cy="261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27" y="1677541"/>
            <a:ext cx="9288171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3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4181" y="665018"/>
            <a:ext cx="3562598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8161" y="2375065"/>
            <a:ext cx="9654639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জগৎটাকে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কেন?কবি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3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5735" y="356259"/>
            <a:ext cx="368135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8945" y="2098779"/>
            <a:ext cx="4108862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তানজিনা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নীলা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৫০নং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লক্ষীপুর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রায়পুরা,নরসিংদী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35" y="2006930"/>
            <a:ext cx="3669476" cy="33547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2903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6441" y="581891"/>
            <a:ext cx="4631377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খোদা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68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7931" y="308690"/>
            <a:ext cx="376361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122" y="2186608"/>
            <a:ext cx="446598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শ্রেণিঃ৫ম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endParaRPr lang="en-US" sz="36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পাঠ্যাংশঃপাঠ</a:t>
            </a:r>
            <a:r>
              <a:rPr lang="en-US" sz="360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61" y="1758577"/>
            <a:ext cx="3419061" cy="439043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2757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014" y="878775"/>
            <a:ext cx="112696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বাক্য,কথা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সহযোগেতৈরি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২.২.১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স্পষ্টস্বরে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1145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83" y="1929824"/>
            <a:ext cx="2557669" cy="27830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83" y="159026"/>
            <a:ext cx="2801450" cy="15637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18" y="1076321"/>
            <a:ext cx="2902226" cy="17070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5" y="1076321"/>
            <a:ext cx="2875722" cy="1758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3" y="3860780"/>
            <a:ext cx="2968487" cy="17041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948" y="4014293"/>
            <a:ext cx="3021496" cy="16800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59" y="4919914"/>
            <a:ext cx="3103629" cy="16735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714076" y="5824044"/>
            <a:ext cx="4477924" cy="76944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304" y="159026"/>
            <a:ext cx="4358655" cy="707886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51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1635" y="205352"/>
            <a:ext cx="471359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31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19" y="204715"/>
            <a:ext cx="4663844" cy="118272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6544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5" y="353273"/>
            <a:ext cx="3528748" cy="3592713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821" y="90226"/>
            <a:ext cx="4663844" cy="1182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3685" y="1607664"/>
            <a:ext cx="530063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417" y="2958038"/>
            <a:ext cx="6208477" cy="3755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08926"/>
            <a:ext cx="6248942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5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4" t="18999" r="16923" b="1316"/>
          <a:stretch/>
        </p:blipFill>
        <p:spPr>
          <a:xfrm>
            <a:off x="343105" y="364835"/>
            <a:ext cx="3727939" cy="325046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06000" y="1676540"/>
            <a:ext cx="586622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33" y="3942608"/>
            <a:ext cx="4381995" cy="2766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9635" y="5126956"/>
            <a:ext cx="561702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যুগান্তরের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ঘূর্ণিপাকে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2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217</Words>
  <Application>Microsoft Office PowerPoint</Application>
  <PresentationFormat>Widescreen</PresentationFormat>
  <Paragraphs>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 COM</dc:creator>
  <cp:lastModifiedBy>KHAN COM</cp:lastModifiedBy>
  <cp:revision>39</cp:revision>
  <dcterms:created xsi:type="dcterms:W3CDTF">2020-09-17T12:25:08Z</dcterms:created>
  <dcterms:modified xsi:type="dcterms:W3CDTF">2020-10-07T10:55:06Z</dcterms:modified>
</cp:coreProperties>
</file>