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6" r:id="rId3"/>
    <p:sldId id="286" r:id="rId4"/>
    <p:sldId id="287" r:id="rId5"/>
    <p:sldId id="261" r:id="rId6"/>
    <p:sldId id="295" r:id="rId7"/>
    <p:sldId id="273" r:id="rId8"/>
    <p:sldId id="278" r:id="rId9"/>
    <p:sldId id="288" r:id="rId10"/>
    <p:sldId id="274" r:id="rId11"/>
    <p:sldId id="289" r:id="rId12"/>
    <p:sldId id="294" r:id="rId13"/>
    <p:sldId id="290" r:id="rId14"/>
    <p:sldId id="292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9966FF"/>
    <a:srgbClr val="CC00FF"/>
    <a:srgbClr val="CCCCFF"/>
    <a:srgbClr val="996633"/>
    <a:srgbClr val="4D4D4D"/>
    <a:srgbClr val="333333"/>
    <a:srgbClr val="9900FF"/>
    <a:srgbClr val="29292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4A443-F055-480C-BB57-B13794FD928F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DDFB4-95A7-4CDB-9BB1-E29EA429E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63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8E440-4DB5-4F61-9D86-3A63770397E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31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ummaysalma203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514600"/>
            <a:ext cx="5675519" cy="3178291"/>
          </a:xfrm>
        </p:spPr>
      </p:pic>
      <p:sp>
        <p:nvSpPr>
          <p:cNvPr id="8" name="Rectangle 7"/>
          <p:cNvSpPr/>
          <p:nvPr/>
        </p:nvSpPr>
        <p:spPr>
          <a:xfrm>
            <a:off x="1905000" y="1008474"/>
            <a:ext cx="548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4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1423972"/>
            <a:ext cx="3733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40491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876550" y="762000"/>
            <a:ext cx="3162300" cy="655638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BD" sz="3600" b="1" dirty="0" smtClean="0"/>
              <a:t>একক কাজ</a:t>
            </a:r>
            <a:endParaRPr lang="en-US" sz="3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58288"/>
            <a:ext cx="2286000" cy="18192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981201"/>
            <a:ext cx="1885950" cy="182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1200"/>
            <a:ext cx="2705100" cy="16859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405618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চিত্র তিনটির প্রধান ১টি প্রার্থক্য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64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67000" y="685800"/>
            <a:ext cx="4240263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গুণের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সূত্রের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" y="1524000"/>
            <a:ext cx="7772400" cy="4159770"/>
            <a:chOff x="457200" y="1524000"/>
            <a:chExt cx="7772400" cy="415977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1524000"/>
              <a:ext cx="7772400" cy="4159770"/>
            </a:xfrm>
            <a:prstGeom prst="rect">
              <a:avLst/>
            </a:prstGeom>
          </p:spPr>
        </p:pic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1752600" y="1994770"/>
              <a:ext cx="3892171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Shaheed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Zia BMI-</a:t>
              </a: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Pekua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2400" b="1" dirty="0" smtClean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784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00400" y="1981200"/>
            <a:ext cx="2514600" cy="762000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800" b="1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3124200"/>
            <a:ext cx="8153400" cy="914401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মাইক্রোসফট এক্সেল – এর ৫টি ব্যবহার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44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69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609600"/>
            <a:ext cx="2819400" cy="914400"/>
          </a:xfrm>
          <a:noFill/>
          <a:ln w="57150">
            <a:solidFill>
              <a:srgbClr val="FF00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মূল্যায়ন</a:t>
            </a:r>
            <a:endParaRPr lang="en-US" sz="4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467600" cy="6096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স্প্রেডশী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ক্ষেত্রের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?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3BC71B-8898-4C26-9424-9A1CA448723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1642" y="2286000"/>
            <a:ext cx="7466557" cy="54784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eaLnBrk="0" hangingPunct="0">
              <a:defRPr sz="3200">
                <a:latin typeface="Nikosh" pitchFamily="2" charset="0"/>
                <a:cs typeface="Nikosh" pitchFamily="2" charset="0"/>
              </a:defRPr>
            </a:lvl1pPr>
            <a:lvl2pPr marL="742950" indent="-285750" eaLnBrk="0" hangingPunct="0">
              <a:buChar char="–"/>
              <a:defRPr>
                <a:latin typeface="+mn-lt"/>
                <a:cs typeface="+mn-cs"/>
              </a:defRPr>
            </a:lvl2pPr>
            <a:lvl3pPr marL="1143000" indent="-228600" eaLnBrk="0" hangingPunct="0">
              <a:defRPr sz="2400">
                <a:latin typeface="+mn-lt"/>
                <a:cs typeface="+mn-cs"/>
              </a:defRPr>
            </a:lvl3pPr>
            <a:lvl4pPr marL="1600200" indent="-228600" eaLnBrk="0" hangingPunct="0">
              <a:buChar char="–"/>
              <a:defRPr sz="2000">
                <a:latin typeface="+mn-lt"/>
                <a:cs typeface="+mn-cs"/>
              </a:defRPr>
            </a:lvl4pPr>
            <a:lvl5pPr marL="2057400" indent="-228600" eaLnBrk="0" hangingPunct="0">
              <a:buChar char="»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ওয়ার্কশীটের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Total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1" y="4786158"/>
            <a:ext cx="3048000" cy="54784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eaLnBrk="0" hangingPunct="0">
              <a:defRPr sz="3200">
                <a:latin typeface="Nikosh" pitchFamily="2" charset="0"/>
                <a:cs typeface="Nikosh" pitchFamily="2" charset="0"/>
              </a:defRPr>
            </a:lvl1pPr>
            <a:lvl2pPr marL="742950" indent="-285750" eaLnBrk="0" hangingPunct="0">
              <a:buChar char="–"/>
              <a:defRPr>
                <a:latin typeface="+mn-lt"/>
                <a:cs typeface="+mn-cs"/>
              </a:defRPr>
            </a:lvl2pPr>
            <a:lvl3pPr marL="1143000" indent="-228600" eaLnBrk="0" hangingPunct="0">
              <a:defRPr sz="2400">
                <a:latin typeface="+mn-lt"/>
                <a:cs typeface="+mn-cs"/>
              </a:defRPr>
            </a:lvl3pPr>
            <a:lvl4pPr marL="1600200" indent="-228600" eaLnBrk="0" hangingPunct="0">
              <a:buChar char="–"/>
              <a:defRPr sz="2000">
                <a:latin typeface="+mn-lt"/>
                <a:cs typeface="+mn-cs"/>
              </a:defRPr>
            </a:lvl4pPr>
            <a:lvl5pPr marL="2057400" indent="-228600" eaLnBrk="0" hangingPunct="0">
              <a:buChar char="»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ক) =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3+D3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1" y="4786158"/>
            <a:ext cx="3726134" cy="54784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eaLnBrk="0" hangingPunct="0">
              <a:defRPr sz="3200">
                <a:latin typeface="Nikosh" pitchFamily="2" charset="0"/>
                <a:cs typeface="Nikosh" pitchFamily="2" charset="0"/>
              </a:defRPr>
            </a:lvl1pPr>
            <a:lvl2pPr marL="742950" indent="-285750" eaLnBrk="0" hangingPunct="0">
              <a:buChar char="–"/>
              <a:defRPr>
                <a:latin typeface="+mn-lt"/>
                <a:cs typeface="+mn-cs"/>
              </a:defRPr>
            </a:lvl2pPr>
            <a:lvl3pPr marL="1143000" indent="-228600" eaLnBrk="0" hangingPunct="0">
              <a:defRPr sz="2400">
                <a:latin typeface="+mn-lt"/>
                <a:cs typeface="+mn-cs"/>
              </a:defRPr>
            </a:lvl3pPr>
            <a:lvl4pPr marL="1600200" indent="-228600" eaLnBrk="0" hangingPunct="0">
              <a:buChar char="–"/>
              <a:defRPr sz="2000">
                <a:latin typeface="+mn-lt"/>
                <a:cs typeface="+mn-cs"/>
              </a:defRPr>
            </a:lvl4pPr>
            <a:lvl5pPr marL="2057400" indent="-228600" eaLnBrk="0" hangingPunct="0">
              <a:buChar char="»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খ)   = 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3*D3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5471958"/>
            <a:ext cx="3505201" cy="54784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eaLnBrk="0" hangingPunct="0">
              <a:defRPr sz="3200">
                <a:latin typeface="Nikosh" pitchFamily="2" charset="0"/>
                <a:cs typeface="Nikosh" pitchFamily="2" charset="0"/>
              </a:defRPr>
            </a:lvl1pPr>
            <a:lvl2pPr marL="742950" indent="-285750" eaLnBrk="0" hangingPunct="0">
              <a:buChar char="–"/>
              <a:defRPr>
                <a:latin typeface="+mn-lt"/>
                <a:cs typeface="+mn-cs"/>
              </a:defRPr>
            </a:lvl2pPr>
            <a:lvl3pPr marL="1143000" indent="-228600" eaLnBrk="0" hangingPunct="0">
              <a:defRPr sz="2400">
                <a:latin typeface="+mn-lt"/>
                <a:cs typeface="+mn-cs"/>
              </a:defRPr>
            </a:lvl3pPr>
            <a:lvl4pPr marL="1600200" indent="-228600" eaLnBrk="0" hangingPunct="0">
              <a:buChar char="–"/>
              <a:defRPr sz="2000">
                <a:latin typeface="+mn-lt"/>
                <a:cs typeface="+mn-cs"/>
              </a:defRPr>
            </a:lvl4pPr>
            <a:lvl5pPr marL="2057400" indent="-228600" eaLnBrk="0" hangingPunct="0">
              <a:buChar char="»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3/D3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19601" y="5471958"/>
            <a:ext cx="3956428" cy="54784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eaLnBrk="0" hangingPunct="0">
              <a:defRPr sz="3200">
                <a:latin typeface="Nikosh" pitchFamily="2" charset="0"/>
                <a:cs typeface="Nikosh" pitchFamily="2" charset="0"/>
              </a:defRPr>
            </a:lvl1pPr>
            <a:lvl2pPr marL="742950" indent="-285750" eaLnBrk="0" hangingPunct="0">
              <a:buChar char="–"/>
              <a:defRPr>
                <a:latin typeface="+mn-lt"/>
                <a:cs typeface="+mn-cs"/>
              </a:defRPr>
            </a:lvl2pPr>
            <a:lvl3pPr marL="1143000" indent="-228600" eaLnBrk="0" hangingPunct="0">
              <a:defRPr sz="2400">
                <a:latin typeface="+mn-lt"/>
                <a:cs typeface="+mn-cs"/>
              </a:defRPr>
            </a:lvl3pPr>
            <a:lvl4pPr marL="1600200" indent="-228600" eaLnBrk="0" hangingPunct="0">
              <a:buChar char="–"/>
              <a:defRPr sz="2000">
                <a:latin typeface="+mn-lt"/>
                <a:cs typeface="+mn-cs"/>
              </a:defRPr>
            </a:lvl4pPr>
            <a:lvl5pPr marL="2057400" indent="-228600" eaLnBrk="0" hangingPunct="0">
              <a:buChar char="»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= 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3*D3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Half Frame 17"/>
          <p:cNvSpPr/>
          <p:nvPr/>
        </p:nvSpPr>
        <p:spPr bwMode="auto">
          <a:xfrm rot="13257552">
            <a:off x="4572408" y="4402559"/>
            <a:ext cx="542475" cy="1015963"/>
          </a:xfrm>
          <a:prstGeom prst="halfFrame">
            <a:avLst>
              <a:gd name="adj1" fmla="val 15897"/>
              <a:gd name="adj2" fmla="val 22581"/>
            </a:avLst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iyam Rupali" pitchFamily="2" charset="0"/>
              <a:cs typeface="Siyam Rupali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371600" y="2833842"/>
            <a:ext cx="6248400" cy="1814358"/>
            <a:chOff x="1371600" y="2833842"/>
            <a:chExt cx="6248400" cy="181435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1600" y="2833842"/>
              <a:ext cx="6248400" cy="1814358"/>
            </a:xfrm>
            <a:prstGeom prst="rect">
              <a:avLst/>
            </a:prstGeom>
          </p:spPr>
        </p:pic>
        <p:sp>
          <p:nvSpPr>
            <p:cNvPr id="12" name="Content Placeholder 2"/>
            <p:cNvSpPr txBox="1">
              <a:spLocks/>
            </p:cNvSpPr>
            <p:nvPr/>
          </p:nvSpPr>
          <p:spPr>
            <a:xfrm>
              <a:off x="2661029" y="3124200"/>
              <a:ext cx="3892171" cy="358036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>
              <a:normAutofit fontScale="85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Shaheed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Zia BMI-</a:t>
              </a: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Pekua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2400" b="1" dirty="0" smtClean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773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853138"/>
            <a:ext cx="2840038" cy="808038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AutoShape 2" descr="http://dailybarisal.com/wp-content/uploads/2014/11/digital-bangladesh-techshohor-640x330.jpg"/>
          <p:cNvSpPr>
            <a:spLocks noChangeAspect="1" noChangeArrowheads="1"/>
          </p:cNvSpPr>
          <p:nvPr/>
        </p:nvSpPr>
        <p:spPr bwMode="auto">
          <a:xfrm>
            <a:off x="155575" y="-1189038"/>
            <a:ext cx="482917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http://www.kalerkantho.com/assets/images/news_images/print/2014/09/22/11_131646.jpg"/>
          <p:cNvSpPr>
            <a:spLocks noChangeAspect="1" noChangeArrowheads="1"/>
          </p:cNvSpPr>
          <p:nvPr/>
        </p:nvSpPr>
        <p:spPr bwMode="auto">
          <a:xfrm>
            <a:off x="155575" y="-1538288"/>
            <a:ext cx="4829175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633085" y="4267200"/>
            <a:ext cx="5562600" cy="685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স্প্রেডশিটের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৫টি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ব্যবহার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লি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647435"/>
            <a:ext cx="3189970" cy="250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77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762000"/>
            <a:ext cx="5562600" cy="390600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Rectangle 1"/>
          <p:cNvSpPr/>
          <p:nvPr/>
        </p:nvSpPr>
        <p:spPr>
          <a:xfrm>
            <a:off x="3043630" y="4420644"/>
            <a:ext cx="27350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50246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362200"/>
            <a:ext cx="46482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উম্মে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ছালমা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প্রদর্শক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জিয়া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বিজনেস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ম্যানেজমেন্ট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ইনস্টিটিউটি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পেকুয়া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কক্‌সবাজার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০১৮৭০৭১৬১৭৯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ummaysalma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203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@gmail.com</a:t>
            </a:r>
            <a:endParaRPr lang="en-US" sz="16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876798" y="2286000"/>
            <a:ext cx="0" cy="3903821"/>
          </a:xfrm>
          <a:prstGeom prst="line">
            <a:avLst/>
          </a:prstGeom>
          <a:ln w="57150" cmpd="thinThick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00600" y="2441377"/>
            <a:ext cx="3962400" cy="390876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এইচ.এস.সি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বিএম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অ্যাপ্লিকেশন-১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একাদশ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স্প্রেডশীট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প্যাকেজ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স্ক্রীনের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এরিয়ার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bn-BD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৫০ মিনিট।</a:t>
            </a: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30-০৯-২০২০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609601"/>
            <a:ext cx="1905000" cy="1905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4042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440" y="381000"/>
            <a:ext cx="7753997" cy="747357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3BC71B-8898-4C26-9424-9A1CA448723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ight Arrow 6"/>
          <p:cNvSpPr/>
          <p:nvPr/>
        </p:nvSpPr>
        <p:spPr bwMode="auto">
          <a:xfrm>
            <a:off x="1752600" y="4876800"/>
            <a:ext cx="838200" cy="685800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18"/>
          <a:stretch/>
        </p:blipFill>
        <p:spPr bwMode="auto">
          <a:xfrm>
            <a:off x="4953000" y="1219200"/>
            <a:ext cx="2438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204947" y="4697850"/>
            <a:ext cx="7466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বহন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20187" y="5282625"/>
            <a:ext cx="7466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b="1" dirty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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স্প্রেডশীটের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বহন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3048000"/>
            <a:ext cx="2592106" cy="1626953"/>
          </a:xfrm>
          <a:prstGeom prst="rect">
            <a:avLst/>
          </a:prstGeom>
          <a:noFill/>
          <a:ln w="127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150" y="1219200"/>
            <a:ext cx="2687356" cy="1676400"/>
          </a:xfrm>
          <a:prstGeom prst="rect">
            <a:avLst/>
          </a:prstGeom>
        </p:spPr>
      </p:pic>
      <p:pic>
        <p:nvPicPr>
          <p:cNvPr id="14" name="Content Placeholder 3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097650"/>
            <a:ext cx="2438400" cy="1648311"/>
          </a:xfrm>
          <a:solidFill>
            <a:srgbClr val="FFFF99"/>
          </a:solidFill>
        </p:spPr>
      </p:pic>
    </p:spTree>
    <p:extLst>
      <p:ext uri="{BB962C8B-B14F-4D97-AF65-F5344CB8AC3E}">
        <p14:creationId xmlns:p14="http://schemas.microsoft.com/office/powerpoint/2010/main" val="86230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2209799" y="2743200"/>
            <a:ext cx="4953000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স্প্রেডশীট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প্যাকেজ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স্ক্রীনের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এরিয়ার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bn-BD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43200" y="1627257"/>
            <a:ext cx="3886199" cy="707886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000" b="1" dirty="0" err="1"/>
              <a:t>আজকের</a:t>
            </a:r>
            <a:r>
              <a:rPr lang="en-US" sz="4000" b="1" dirty="0"/>
              <a:t> </a:t>
            </a:r>
            <a:r>
              <a:rPr lang="en-US" sz="4000" b="1" dirty="0" err="1"/>
              <a:t>পাঠ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162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90800"/>
            <a:ext cx="7848600" cy="2666999"/>
          </a:xfrm>
          <a:noFill/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র্থীরা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………</a:t>
            </a:r>
          </a:p>
          <a:p>
            <a:pPr marL="0" indent="0" algn="just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প্যাকেজ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চালু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 সফ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্‌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টওয়্যা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 algn="just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 সফ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্‌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টওয়্যা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ফরমুলা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endParaRPr lang="bn-BD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bn-BD" sz="1400" dirty="0" smtClean="0"/>
              <a:t> </a:t>
            </a:r>
            <a:endParaRPr lang="en-US" sz="14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1371600"/>
            <a:ext cx="3581400" cy="884238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শিখনফল</a:t>
            </a:r>
            <a:endParaRPr lang="en-US" sz="4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49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81100"/>
            <a:ext cx="7086600" cy="515580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00235" y="522962"/>
            <a:ext cx="64107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স্প্রেডশীট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খোলার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31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688" y="2209800"/>
            <a:ext cx="4781290" cy="4038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90688" y="1981200"/>
            <a:ext cx="4781289" cy="4419600"/>
          </a:xfrm>
          <a:prstGeom prst="rect">
            <a:avLst/>
          </a:prstGeom>
          <a:noFill/>
          <a:ln w="76200">
            <a:solidFill>
              <a:srgbClr val="292929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486401" y="450937"/>
            <a:ext cx="2286000" cy="731838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কলাম</a:t>
            </a:r>
            <a:endParaRPr lang="en-US" sz="4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04800" y="3306762"/>
            <a:ext cx="1828800" cy="884238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শারি</a:t>
            </a:r>
            <a:endParaRPr lang="en-US" sz="4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 flipH="1">
            <a:off x="5449976" y="1182775"/>
            <a:ext cx="1179425" cy="117942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133600" y="3720229"/>
            <a:ext cx="1828800" cy="286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24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019" y="2365332"/>
            <a:ext cx="5768875" cy="3578268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99778" y="521917"/>
            <a:ext cx="3581400" cy="1039770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স্প্রেডশীট</a:t>
            </a:r>
            <a:endParaRPr lang="en-US" sz="4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1559490"/>
            <a:ext cx="0" cy="8475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11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99" y="1447800"/>
            <a:ext cx="7543800" cy="4572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71600" y="762000"/>
            <a:ext cx="63786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স্প্রেডশীট</a:t>
            </a:r>
            <a:r>
              <a:rPr lang="en-US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ব্যবহারের</a:t>
            </a:r>
            <a:r>
              <a:rPr lang="en-US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পরিচিতি</a:t>
            </a:r>
            <a:endParaRPr lang="en-US" sz="2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16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195</Words>
  <Application>Microsoft Office PowerPoint</Application>
  <PresentationFormat>On-screen Show (4:3)</PresentationFormat>
  <Paragraphs>48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এসো নিচের ছবি গুলো লক্ষ্য করি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একক কাজ</vt:lpstr>
      <vt:lpstr>PowerPoint Presentation</vt:lpstr>
      <vt:lpstr>PowerPoint Presentation</vt:lpstr>
      <vt:lpstr>মূল্যায়ন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Doel-1612i3</dc:creator>
  <cp:lastModifiedBy>Dell</cp:lastModifiedBy>
  <cp:revision>138</cp:revision>
  <dcterms:created xsi:type="dcterms:W3CDTF">2006-08-16T00:00:00Z</dcterms:created>
  <dcterms:modified xsi:type="dcterms:W3CDTF">2020-10-06T17:47:52Z</dcterms:modified>
</cp:coreProperties>
</file>