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88" r:id="rId4"/>
    <p:sldId id="296" r:id="rId5"/>
    <p:sldId id="293" r:id="rId6"/>
    <p:sldId id="260" r:id="rId7"/>
    <p:sldId id="299" r:id="rId8"/>
    <p:sldId id="261" r:id="rId9"/>
    <p:sldId id="295" r:id="rId10"/>
    <p:sldId id="274" r:id="rId11"/>
    <p:sldId id="264" r:id="rId12"/>
    <p:sldId id="273" r:id="rId13"/>
    <p:sldId id="265" r:id="rId14"/>
    <p:sldId id="266" r:id="rId15"/>
    <p:sldId id="276" r:id="rId16"/>
    <p:sldId id="267" r:id="rId17"/>
    <p:sldId id="263" r:id="rId18"/>
    <p:sldId id="279" r:id="rId19"/>
    <p:sldId id="269" r:id="rId20"/>
    <p:sldId id="278" r:id="rId21"/>
    <p:sldId id="277" r:id="rId22"/>
    <p:sldId id="280" r:id="rId23"/>
    <p:sldId id="270" r:id="rId24"/>
    <p:sldId id="281" r:id="rId25"/>
    <p:sldId id="282" r:id="rId26"/>
    <p:sldId id="286" r:id="rId27"/>
    <p:sldId id="287" r:id="rId28"/>
    <p:sldId id="297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1077-CAE7-4D10-AD7A-846289B3F9F5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E8EEC-CB05-4A83-9731-056D77FF2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E8EEC-CB05-4A83-9731-056D77FF2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38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81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83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7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63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02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9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18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5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25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6F94D-DF85-4FB0-8283-7F710550AE9B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2BB-E615-4F26-BCAF-35C6649FA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4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1844" y="914400"/>
            <a:ext cx="439502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48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15898" y="2153265"/>
            <a:ext cx="4262284" cy="29201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মোছাঃ শামীম আরা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পরীক্ষণ বিদ্যালয়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পিটিআই পঞ্চগড়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ে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3358" y="1917291"/>
            <a:ext cx="2144397" cy="34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8512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16" y="0"/>
            <a:ext cx="11156539" cy="46014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990854"/>
            <a:ext cx="1188720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 নির্যাতিত হচ্ছে নারী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86821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924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296097"/>
            <a:ext cx="1185203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/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 মানবাধিকার প্রতিনিয়ত খর্ব হয়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0843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347" y="453331"/>
            <a:ext cx="5683347" cy="35840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35" y="453331"/>
            <a:ext cx="4797082" cy="35840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1" y="4445391"/>
            <a:ext cx="1018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658" y="4192172"/>
            <a:ext cx="11711354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অ্যামনেস্টি ইন্টারন্যাশনাল প্রতিবেদনে নারী নির্যাতন সম্পর্কে অনেক তথ্য জানা যায়।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0345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099" y="497058"/>
            <a:ext cx="7211744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642336"/>
            <a:ext cx="1219199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নারীদের এসিড ছুঁড়ে মারা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66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369" y="1"/>
            <a:ext cx="9287476" cy="49169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3217" y="5036235"/>
            <a:ext cx="1193878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 দাবীতে নির্যাতন ও হত্যা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79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97" y="329294"/>
            <a:ext cx="9131398" cy="35028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057233"/>
            <a:ext cx="12191999" cy="2800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অপরাধের কথা বলে অবৈধভাবে শাস্তি দেওয়া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671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988" y="466724"/>
            <a:ext cx="5486400" cy="420374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22" y="466724"/>
            <a:ext cx="5064370" cy="42037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230788"/>
            <a:ext cx="12192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যৌতুকের জন্য নারীরা নির্যাতিত হচ্ছে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56943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77580"/>
            <a:ext cx="1219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 অনেকে নারীকে বোঝা মনে করে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ল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0072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057" y="111736"/>
            <a:ext cx="8584223" cy="40663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বিনা অনুমতিতে মেয়েরা বাড়ির বাইরে যেতে বা কারো সাথে মিশতে পারেনা । এতে পরিবা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সুনাম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নষ্ট হ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ধরে নেয়া হয়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6761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198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734342"/>
            <a:ext cx="12192000" cy="212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জন্য মেয়েদের শিক্ষা , বাইরে কাজের দক্ষতা বা সুযোগ ক্ষতিগ্রস্থ হয়।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5507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994" y="2459139"/>
            <a:ext cx="2687278" cy="3253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7162" y="1091380"/>
            <a:ext cx="399681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367" y="2448232"/>
            <a:ext cx="4291781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/>
              <a:t>বিষয়ঃ বাংলাদেশ ও বিশ্ব পরিচয় </a:t>
            </a:r>
          </a:p>
          <a:p>
            <a:r>
              <a:rPr lang="bn-IN" sz="3600" b="1" dirty="0" smtClean="0"/>
              <a:t>শ্রেণিঃ ৫ম</a:t>
            </a:r>
          </a:p>
          <a:p>
            <a:r>
              <a:rPr lang="bn-IN" sz="3600" b="1" dirty="0" smtClean="0"/>
              <a:t>অধ্যায়ঃ ৮ম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প্রতিরোধে আমাদের </a:t>
            </a:r>
            <a:r>
              <a:rPr lang="bn-BD" sz="1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endParaRPr lang="bn-IN" sz="1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098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559" y="315203"/>
            <a:ext cx="8372622" cy="40353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 প্রতিরোধে এই মন্ত্রনালয় অনেক অবদান রাখছে ।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2297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83" y="212187"/>
            <a:ext cx="5542672" cy="4134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726745"/>
            <a:ext cx="10494498" cy="174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784" y="212187"/>
            <a:ext cx="5500468" cy="4134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4444778"/>
            <a:ext cx="121920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নিপীড়নের শিকার নারী ও শিশুদের চিকিৎসাসেবা প্রদান করছে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069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2615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5335842"/>
            <a:ext cx="121920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 সহায়তা ও পরামর্শ প্রদান ক</a:t>
            </a:r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রছে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7238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775" y="407963"/>
            <a:ext cx="10635176" cy="5632311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প্রতিরোধ করার লক্ষ্যে ২০১১ সালে জাতীয় নারী উন্নয়ন নীতি প্রবর্তন করা হয়। তবে এই ধরনের নির্যাতন , নিপীড়ন প্রতিরোধে সামাজিক মূল্যবোধের  উন্নয়ন জরুরি । </a:t>
            </a:r>
            <a:endParaRPr lang="en-US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3294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30561" cy="4274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36666"/>
            <a:ext cx="5530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 নংপৃষ্ঠা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1781" y="0"/>
            <a:ext cx="790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880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" y="534572"/>
            <a:ext cx="1181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২টি কারণ উল্লেখ কর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908" y="2588455"/>
            <a:ext cx="8346831" cy="21236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যৌতুক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কুসস্কারাচ্ছন্ন মনোভাব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066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436099"/>
            <a:ext cx="11699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প্রতিরোধে সরকারি পদক্ষেপ গুলো কী কী 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2" y="2375091"/>
            <a:ext cx="11558954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নিপীড়নের শিকার নারীদের চিকিৎসাসেবা প্রদান 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আইনি সহায়তা ।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পরামর্শ প্রদান 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09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0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666" y="840658"/>
            <a:ext cx="105893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কাজ-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 নির্যাতন সম্পর্কে আমরা কিভাবে </a:t>
            </a:r>
          </a:p>
          <a:p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মানুষের দৃষ্টিভঙ্গি পরিবর্তন করতে পারি?</a:t>
            </a:r>
          </a:p>
          <a:p>
            <a:r>
              <a:rPr lang="bn-IN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৫টি বাক্যে লিখ?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287" y="1009934"/>
            <a:ext cx="10631606" cy="2400657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33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793" y="4272677"/>
            <a:ext cx="671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2915" y="1858297"/>
            <a:ext cx="6799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endParaRPr lang="en-US" sz="6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২.১.৩-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endParaRPr lang="en-US" sz="6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9937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8697" y="1932039"/>
            <a:ext cx="3760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72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ল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লগ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129548" cy="3447435"/>
          </a:xfrm>
          <a:prstGeom prst="rect">
            <a:avLst/>
          </a:prstGeom>
        </p:spPr>
      </p:pic>
      <p:pic>
        <p:nvPicPr>
          <p:cNvPr id="6" name="Picture 5" descr="ল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97" y="0"/>
            <a:ext cx="4847303" cy="3398427"/>
          </a:xfrm>
          <a:prstGeom prst="rect">
            <a:avLst/>
          </a:prstGeom>
        </p:spPr>
      </p:pic>
      <p:pic>
        <p:nvPicPr>
          <p:cNvPr id="9" name="Picture 8" descr="ল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97" y="0"/>
            <a:ext cx="4847303" cy="3539613"/>
          </a:xfrm>
          <a:prstGeom prst="rect">
            <a:avLst/>
          </a:prstGeom>
        </p:spPr>
      </p:pic>
      <p:pic>
        <p:nvPicPr>
          <p:cNvPr id="7" name="Picture 6" descr="ল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77085"/>
            <a:ext cx="6164827" cy="338091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462759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61349" y="5027712"/>
            <a:ext cx="5568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bn-I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 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863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219199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কাকে বলে ?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148"/>
            <a:ext cx="12192000" cy="5509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 বলতে নারীকে শারীরিক বা মানসিকভাবে অবমাননা বা হয়রানি করাকে বোঝায় ।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82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ল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08" y="1268362"/>
            <a:ext cx="8525260" cy="2905432"/>
          </a:xfrm>
          <a:prstGeom prst="rect">
            <a:avLst/>
          </a:prstGeom>
        </p:spPr>
      </p:pic>
      <p:pic>
        <p:nvPicPr>
          <p:cNvPr id="5" name="Picture 4" descr="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4180" y="4373569"/>
            <a:ext cx="9467656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 নারী পুরুষের সমতা প্রতিষ্ঠায় বিভিন্ন </a:t>
            </a:r>
            <a:endParaRPr lang="bn-I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সনদ ও নীতিমালা রয়েছে </a:t>
            </a:r>
            <a:endParaRPr lang="en-US" sz="5400" dirty="0"/>
          </a:p>
        </p:txBody>
      </p:sp>
      <p:pic>
        <p:nvPicPr>
          <p:cNvPr id="7" name="Picture 6" descr="ল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7" y="828214"/>
            <a:ext cx="9630695" cy="34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4354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588" y="0"/>
            <a:ext cx="8267260" cy="3799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854548"/>
            <a:ext cx="12295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সনদ ও নীতিমালার উদ্দেশ্য হল নারীর অধিকারকে মানবাধিকার হিসেবে স্বীকৃতি দেওয়া।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080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290</Words>
  <Application>Microsoft Office PowerPoint</Application>
  <PresentationFormat>Custom</PresentationFormat>
  <Paragraphs>51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School</cp:lastModifiedBy>
  <cp:revision>64</cp:revision>
  <dcterms:created xsi:type="dcterms:W3CDTF">2020-06-21T05:44:41Z</dcterms:created>
  <dcterms:modified xsi:type="dcterms:W3CDTF">2020-10-07T17:12:12Z</dcterms:modified>
</cp:coreProperties>
</file>