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303" r:id="rId4"/>
    <p:sldId id="355" r:id="rId5"/>
    <p:sldId id="307" r:id="rId6"/>
    <p:sldId id="308" r:id="rId7"/>
    <p:sldId id="347" r:id="rId8"/>
    <p:sldId id="352" r:id="rId9"/>
    <p:sldId id="31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99"/>
    <a:srgbClr val="99FF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ECA7B-0AAA-4D81-A055-2B863811A65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532DC-AF44-49AC-963E-0621E5AAD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CC29-B77D-4D3D-BF31-F8095FF3F0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34654-954E-4407-B1C0-5072DAAFB4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6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5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5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3DC3BE6-5007-4CCB-9A67-07FFF5D368B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2C67F57-8128-48F8-99D7-DD78BC1B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3953EE-043C-40C9-B3CA-7A7797CF3742}"/>
              </a:ext>
            </a:extLst>
          </p:cNvPr>
          <p:cNvSpPr txBox="1"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59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99B98-9CA0-4333-8F7B-52506542F6A4}"/>
              </a:ext>
            </a:extLst>
          </p:cNvPr>
          <p:cNvSpPr txBox="1"/>
          <p:nvPr/>
        </p:nvSpPr>
        <p:spPr>
          <a:xfrm>
            <a:off x="215704" y="211015"/>
            <a:ext cx="11760591" cy="1323439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EB9E1-F128-41C8-BEAA-B552D189A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5" y="1745468"/>
            <a:ext cx="5383238" cy="49982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A51CD-0792-421C-B247-C12FCA4F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51" y="1745468"/>
            <a:ext cx="4421944" cy="47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1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5C240-0EA9-4E28-8733-D1B975B66815}"/>
              </a:ext>
            </a:extLst>
          </p:cNvPr>
          <p:cNvSpPr txBox="1"/>
          <p:nvPr/>
        </p:nvSpPr>
        <p:spPr>
          <a:xfrm>
            <a:off x="0" y="-2"/>
            <a:ext cx="12192001" cy="685800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1BC5F-F636-417E-87D3-B1D8155E002A}"/>
              </a:ext>
            </a:extLst>
          </p:cNvPr>
          <p:cNvSpPr txBox="1"/>
          <p:nvPr/>
        </p:nvSpPr>
        <p:spPr>
          <a:xfrm>
            <a:off x="897988" y="3080825"/>
            <a:ext cx="6246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</a:t>
            </a: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মার্জুয়ারা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2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বালাপাড়া</a:t>
            </a:r>
            <a:r>
              <a:rPr lang="bn-BD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2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ডিমলা,নীলফামারি। </a:t>
            </a:r>
            <a:endParaRPr lang="en-US" sz="28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73896-EE10-401D-B318-4D5356FD1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82" y="252659"/>
            <a:ext cx="5029636" cy="1048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E4F1E-3F10-4741-9333-F7F1A948A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92" y="1983544"/>
            <a:ext cx="3545060" cy="36294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976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15728" y="2734495"/>
            <a:ext cx="7760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৫ম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২২ মওলানা আবদুল হামিদ খান ভাসানী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বাংলার কৃষক ------ দেয়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34281" y="633046"/>
            <a:ext cx="5521927" cy="1069533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8CB33-C51B-4D82-86E8-A1242C198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305971"/>
            <a:ext cx="11472558" cy="62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8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7FD22-13E0-493A-81DE-A8DD5928DC40}"/>
              </a:ext>
            </a:extLst>
          </p:cNvPr>
          <p:cNvSpPr txBox="1"/>
          <p:nvPr/>
        </p:nvSpPr>
        <p:spPr>
          <a:xfrm>
            <a:off x="1026942" y="886265"/>
            <a:ext cx="8989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এবং অর্থ শিখিঃ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 = অন্যায়ের শিকার, নিপীড়িত 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মজলুম = অত্যাচারিত, নির্যাতিত 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 – নজর = হিংসাপূর্ণ দৃষ্টি, কুনজর 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 = যেকোন উক্তির বিরুদ্ধে আপত্তি জানা । </a:t>
            </a:r>
          </a:p>
        </p:txBody>
      </p:sp>
    </p:spTree>
    <p:extLst>
      <p:ext uri="{BB962C8B-B14F-4D97-AF65-F5344CB8AC3E}">
        <p14:creationId xmlns:p14="http://schemas.microsoft.com/office/powerpoint/2010/main" val="188281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6F2A8B-EA06-45E2-AC3D-51654518F5C6}"/>
              </a:ext>
            </a:extLst>
          </p:cNvPr>
          <p:cNvSpPr txBox="1"/>
          <p:nvPr/>
        </p:nvSpPr>
        <p:spPr>
          <a:xfrm>
            <a:off x="356381" y="773723"/>
            <a:ext cx="99833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মুখেমুখে বলি ও লিখিঃ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ক। মজলুম জননেতা কে ছিলেন?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উত্তরঃ মওলানা আবদুল হামিদ খান ভাসানীকে মজলুম জননেতা বলা হয়।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খ। মওলানা ভাসানী কোথায় পড়াশোনা করেন?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উত্তরঃ মওলানা ভাসানী শৈশবে চাচার কাছে মাদ্রাসায় পড়াশুনা করেন। পরে ইরাক থেকে আগত এক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পীর সাহেবের স্নেহ – দৃষ্টিতে ভারতের দেওবন্দ মাদ্রাসায় পড়াশোনা করেন ।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গ। কীভাবে তাঁর নাম মওলানা ভাসানী হলো?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উত্তরঃ তিনি আসামের ধুবড়ি জেলার ভাসানচরে এক বিশাল প্রতিবাদী সমাবেশে বাঙালি কৃষকদের ওপর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অত্যাচারের বিরুদ্ধে প্রতিবাদ জানান । এই সমাবেশেই সাধারণ কৃষকেরা তাঁকে মওলানা ভাসানী নাম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দেয়।   </a:t>
            </a:r>
          </a:p>
        </p:txBody>
      </p:sp>
    </p:spTree>
    <p:extLst>
      <p:ext uri="{BB962C8B-B14F-4D97-AF65-F5344CB8AC3E}">
        <p14:creationId xmlns:p14="http://schemas.microsoft.com/office/powerpoint/2010/main" val="309010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77EA9-ABC0-41C4-AA6A-15135FAB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204" y="278246"/>
            <a:ext cx="2121592" cy="1377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54E60-7C2E-4FA6-95DA-C7595F7C6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96" y="1656061"/>
            <a:ext cx="11482066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C8A171-2392-4147-A19A-70C802402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21" y="543901"/>
            <a:ext cx="2536156" cy="1127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B951E-86EA-4C88-9FE8-F9D421819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9" y="1383643"/>
            <a:ext cx="3854546" cy="5078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C78D45-3C44-4A6E-AC57-109985C8C1C9}"/>
              </a:ext>
            </a:extLst>
          </p:cNvPr>
          <p:cNvSpPr txBox="1"/>
          <p:nvPr/>
        </p:nvSpPr>
        <p:spPr>
          <a:xfrm>
            <a:off x="4567310" y="3656014"/>
            <a:ext cx="7061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মওলানা আবদুল হামিদ খান ভাসানী সম্পর্কে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৫টি বাক্য লিখ 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ECB4AA-E348-4BCB-9312-91B5C8593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86" y="427561"/>
            <a:ext cx="3132405" cy="266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73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0D867-04C4-4A12-9FC5-1C3D2F2E2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323557"/>
            <a:ext cx="11507372" cy="620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20018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470</TotalTime>
  <Words>194</Words>
  <Application>Microsoft Office PowerPoint</Application>
  <PresentationFormat>Widescreen</PresentationFormat>
  <Paragraphs>30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36</cp:revision>
  <dcterms:created xsi:type="dcterms:W3CDTF">2020-10-06T14:53:45Z</dcterms:created>
  <dcterms:modified xsi:type="dcterms:W3CDTF">2020-10-07T15:00:51Z</dcterms:modified>
</cp:coreProperties>
</file>