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1" r:id="rId9"/>
    <p:sldId id="274" r:id="rId10"/>
    <p:sldId id="275" r:id="rId11"/>
    <p:sldId id="264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86535" autoAdjust="0"/>
  </p:normalViewPr>
  <p:slideViewPr>
    <p:cSldViewPr snapToGrid="0">
      <p:cViewPr varScale="1">
        <p:scale>
          <a:sx n="64" d="100"/>
          <a:sy n="64" d="100"/>
        </p:scale>
        <p:origin x="6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5654-CFB8-4552-AA1E-E54678FC12EC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AC41F-3E67-4264-9AE9-E46F194A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5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AC41F-3E67-4264-9AE9-E46F194ABD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5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AC41F-3E67-4264-9AE9-E46F194ABD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1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8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0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6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1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9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4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6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1DED-8FA0-4659-950A-9C0FF3E55B0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408D-559A-4AF1-AE8E-C497EAE1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1022" y="4658265"/>
            <a:ext cx="56614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69" y="448886"/>
            <a:ext cx="8381882" cy="46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3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105" y="1244184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অপরূপ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3987" y="3823424"/>
            <a:ext cx="1289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মাচা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227" y="937119"/>
            <a:ext cx="2705100" cy="1685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20131" y="1292503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19" y="3617842"/>
            <a:ext cx="3237422" cy="1826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5640" y="3823424"/>
            <a:ext cx="554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বাঁশ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কাঠ দিয়ে তৈরি উঁচু জায়গা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0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1772" y="162912"/>
            <a:ext cx="3048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8587" y="2142042"/>
            <a:ext cx="1523906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8587" y="3822302"/>
            <a:ext cx="153593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চ্ছে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8842" y="1985501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8587" y="5502562"/>
            <a:ext cx="1523906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7327" y="2139400"/>
            <a:ext cx="1151179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13713" y="2142042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51527" y="2142042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31772" y="3822301"/>
            <a:ext cx="1146734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13713" y="3822301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51527" y="3822301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31772" y="5502561"/>
            <a:ext cx="1146734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13713" y="5502559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51527" y="5502559"/>
            <a:ext cx="93504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19" grpId="0" animBg="1"/>
      <p:bldP spid="3" grpId="0" animBg="1"/>
      <p:bldP spid="28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7501" y="1206271"/>
            <a:ext cx="88142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দলে কাজ করবে ।</a:t>
            </a:r>
          </a:p>
        </p:txBody>
      </p:sp>
    </p:spTree>
    <p:extLst>
      <p:ext uri="{BB962C8B-B14F-4D97-AF65-F5344CB8AC3E}">
        <p14:creationId xmlns:p14="http://schemas.microsoft.com/office/powerpoint/2010/main" val="38992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1562" y="1925241"/>
            <a:ext cx="8901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পাতার মধ্যে কি ফুল দুলছে?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খ.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ঘ.বেগুনি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325" y="4698159"/>
            <a:ext cx="9516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৩।যুক্তবর্ণ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তৈরি কর  ন্দ, ক্ষ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7261" y="109511"/>
            <a:ext cx="5061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6663" y="3494640"/>
            <a:ext cx="8846648" cy="71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603130" y="4002490"/>
            <a:ext cx="65888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6033" y="2058014"/>
            <a:ext cx="6064082" cy="41563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8229" y="164892"/>
            <a:ext cx="9129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5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8136" y="654828"/>
            <a:ext cx="9954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6608" y="2217593"/>
            <a:ext cx="9936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জ্যো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ৎস্না আক্তার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608" y="3182973"/>
            <a:ext cx="7435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860" y="3930130"/>
            <a:ext cx="12723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কালমেঘা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6608" y="4677287"/>
            <a:ext cx="7942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সখিপুর,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7861" y="4796906"/>
            <a:ext cx="6944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595" y="15520"/>
            <a:ext cx="103516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ছবি ও কথা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আমাদের বন্ধুরা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ঐশী আর.........ওড়াওড়ি করছে।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6302" y="4157932"/>
            <a:ext cx="1847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594" y="4321575"/>
            <a:ext cx="9828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595" y="5029461"/>
            <a:ext cx="10737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২২/০২/২০১৮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547" y="1017917"/>
            <a:ext cx="9178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8662" y="2713220"/>
            <a:ext cx="89513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১.3.4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১.1.2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২.4.1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১.4.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শব্দ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109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1929" y="721545"/>
            <a:ext cx="98970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একটি গান গাই</a:t>
            </a: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[একদিন ছুটি হবে .........খুশিতে হারাবো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1584" y="3605842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171" y="1161143"/>
            <a:ext cx="985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14" y="2736403"/>
            <a:ext cx="5413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ও কথা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বন্ধুরা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5079" y="68121"/>
            <a:ext cx="858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8506" y="5737611"/>
            <a:ext cx="7055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তোমরা কি দেখতে পাচ্ছ?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12" y="1000634"/>
            <a:ext cx="3387140" cy="41904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01" y="1000633"/>
            <a:ext cx="2867893" cy="419042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562" y="970190"/>
            <a:ext cx="3208282" cy="39909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844" y="769441"/>
            <a:ext cx="3726722" cy="38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4924" y="1507610"/>
            <a:ext cx="10047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93654" y="1004341"/>
            <a:ext cx="7389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96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187</Words>
  <Application>Microsoft Office PowerPoint</Application>
  <PresentationFormat>Widescreen</PresentationFormat>
  <Paragraphs>59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116</cp:revision>
  <dcterms:created xsi:type="dcterms:W3CDTF">2018-02-20T15:02:43Z</dcterms:created>
  <dcterms:modified xsi:type="dcterms:W3CDTF">2020-10-07T03:54:57Z</dcterms:modified>
</cp:coreProperties>
</file>