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73" r:id="rId2"/>
    <p:sldId id="258" r:id="rId3"/>
    <p:sldId id="260" r:id="rId4"/>
    <p:sldId id="261" r:id="rId5"/>
    <p:sldId id="274" r:id="rId6"/>
    <p:sldId id="263" r:id="rId7"/>
    <p:sldId id="264" r:id="rId8"/>
    <p:sldId id="272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FA48C-D072-40FE-B6A1-B41850332BDC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7F2AD-3A32-4C3A-A4DC-69617FC1E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57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800" dirty="0" err="1" smtClean="0">
                <a:solidFill>
                  <a:srgbClr val="7030A0"/>
                </a:solidFill>
                <a:latin typeface="SutonnyMJ" pitchFamily="2" charset="0"/>
              </a:rPr>
              <a:t>স্বাগতম</a:t>
            </a:r>
            <a:endParaRPr lang="en-US" sz="8800" dirty="0">
              <a:solidFill>
                <a:srgbClr val="7030A0"/>
              </a:solidFill>
              <a:latin typeface="SutonnyMJ" pitchFamily="2" charset="0"/>
            </a:endParaRPr>
          </a:p>
        </p:txBody>
      </p:sp>
      <p:pic>
        <p:nvPicPr>
          <p:cNvPr id="1026" name="Picture 2" descr="C:\Users\asus compute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362200"/>
            <a:ext cx="6705599" cy="4114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46189" y="152400"/>
            <a:ext cx="5486400" cy="12192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524000"/>
            <a:ext cx="9144000" cy="5257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নির্বাচন কী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নির্বাচন কত প্রকার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নির্বাচনের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কি?কি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? </a:t>
            </a:r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      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421197777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304800" y="228600"/>
            <a:ext cx="8534400" cy="1600200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বাড়ীর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57200" y="2209800"/>
            <a:ext cx="8305800" cy="4191000"/>
          </a:xfrm>
          <a:prstGeom prst="roundRect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নির্বাচন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পদ্ধতি </a:t>
            </a:r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bn-IN" sz="54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987934"/>
      </p:ext>
    </p:extLst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8991600" cy="1828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13800" dirty="0" smtClean="0"/>
              <a:t> </a:t>
            </a:r>
            <a:endParaRPr lang="en-US" sz="13800" dirty="0"/>
          </a:p>
        </p:txBody>
      </p:sp>
      <p:pic>
        <p:nvPicPr>
          <p:cNvPr id="1026" name="Picture 2" descr="C:\Users\It park BD\Downloads\download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828800"/>
            <a:ext cx="6525380" cy="4952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27155767"/>
      </p:ext>
    </p:extLst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3" y="253219"/>
            <a:ext cx="8809892" cy="1464765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BD" dirty="0">
                <a:solidFill>
                  <a:srgbClr val="0070C0"/>
                </a:solidFill>
              </a:rPr>
              <a:t> </a:t>
            </a:r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br>
              <a:rPr lang="en-US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BD" dirty="0" smtClean="0">
                <a:solidFill>
                  <a:srgbClr val="0070C0"/>
                </a:solidFill>
              </a:rPr>
              <a:t>           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1015" y="1717983"/>
            <a:ext cx="4293284" cy="4837562"/>
          </a:xfrm>
          <a:solidFill>
            <a:srgbClr val="92D050"/>
          </a:solidFill>
          <a:ln w="3810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pPr marL="0" indent="0">
              <a:buNone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আকলিমা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bn-BD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marL="0" indent="0">
              <a:buNone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তারাটি</a:t>
            </a:r>
            <a:r>
              <a:rPr lang="bn-BD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</a:t>
            </a:r>
          </a:p>
          <a:p>
            <a:pPr marL="0" indent="0">
              <a:buNone/>
            </a:pP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তারাকান্দা, ময়মনসিংহ 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717983"/>
            <a:ext cx="4421651" cy="4851629"/>
          </a:xfrm>
          <a:solidFill>
            <a:srgbClr val="92D050"/>
          </a:solidFill>
          <a:ln w="3810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indent="0">
              <a:buNone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bn-BD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নবম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ঃ-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বিষয়ঃপৌরনীতি ও নাগরিকতা 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অধ্যায়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 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ময়ঃ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৪৫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তারিখঃ-৩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BD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1026" name="Picture 2" descr="C:\Users\asus computer\Desktop\80456233_821133171671674_7469425109632024576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438400"/>
            <a:ext cx="1524000" cy="1524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1590600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838200"/>
            <a:ext cx="6629400" cy="59436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লক্ষ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14400"/>
            <a:ext cx="8915400" cy="579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2523536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6800" cy="63842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545096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600200" y="1600200"/>
            <a:ext cx="6553200" cy="39624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নির্বাচন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আজকের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পাঠ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1371600" y="457200"/>
            <a:ext cx="6553200" cy="160020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590800"/>
            <a:ext cx="9144000" cy="3352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…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১।নির্বাচন কী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২।নির্বাচনের প্রকারভেদ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পারবে।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৩।নির্বাচনের পদ্ধতি ব্যাখ্যা করতে পারবে।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994729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733800"/>
            <a:ext cx="9144000" cy="2971800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ঃ</a:t>
            </a:r>
            <a:endParaRPr lang="bn-IN" sz="4400" dirty="0" smtClean="0">
              <a:latin typeface="NikoshBAN" pitchFamily="2" charset="0"/>
              <a:cs typeface="NikoshBAN" pitchFamily="2" charset="0"/>
            </a:endParaRPr>
          </a:p>
          <a:p>
            <a:pPr algn="just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নির্বাচন হচ্ছে জনপ্রতিনিধি বাছাইয়ের পদ্ধতি। প্রাপ্ত বয়স্ক সকল নাগরিক ভোটের মাধ্যমে জনপ্রতিনিধি বাছাই করার প্রক্রিয়াকে নির্বাচন বলে।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886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7923861"/>
      </p:ext>
    </p:extLst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নির্বাচন</a:t>
            </a:r>
            <a:r>
              <a:rPr lang="en-US" dirty="0" smtClean="0">
                <a:solidFill>
                  <a:srgbClr val="002060"/>
                </a:solidFill>
              </a:rPr>
              <a:t> ২ </a:t>
            </a:r>
            <a:r>
              <a:rPr lang="en-US" dirty="0" err="1" smtClean="0">
                <a:solidFill>
                  <a:srgbClr val="002060"/>
                </a:solidFill>
              </a:rPr>
              <a:t>প্রকার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প্রত্যক্ষ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নির্বাচন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পরোক্ষ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নির্বাচন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যে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নির্বাচনে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জনগণ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সরাসরি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ভোট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দিয়ে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প্রতিনিধি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বাছাই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করে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তাকে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প্রত্যক্ষ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নির্বাচন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বলা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হয়।যেমনঃবাংলাদেশের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সংসদ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সদস্যগণ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জনগণের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প্রত্যক্ষ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ভোটে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নির্বাচিত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হন</a:t>
            </a:r>
            <a:r>
              <a:rPr lang="en-US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।</a:t>
            </a:r>
            <a:endParaRPr lang="en-US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জনগণভোটের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মাধ্যমে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জনপ্রতিনিধি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বা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একটি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মধ্যবর্তী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সংস্থা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নির্বাচিত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করেন।এই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জনপ্রতিনিধিগণ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ভোট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দিয়ে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যখন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রাষ্ট্রপতিবা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সংসদের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সংরক্ষিত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আসনের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সদস্য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নির্বাচন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করেন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তখন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তাকে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বলা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হয়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পরোক্ষ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নির্বাচন।যেমনঃবাংলাদেশের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রাষ্ট্রপতি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সংসদ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সদস্যের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ভোটে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আর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মার্কিন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যুক্তরাষ্ট্রের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রাষ্ট্রপতিমধ্যবর্তী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সংস্থা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দ্বারা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নির্বাচিত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হন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।</a:t>
            </a:r>
            <a:endParaRPr lang="en-U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32951"/>
            <a:ext cx="9144000" cy="685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4" name="Rectangle 3"/>
          <p:cNvSpPr/>
          <p:nvPr/>
        </p:nvSpPr>
        <p:spPr>
          <a:xfrm>
            <a:off x="533400" y="1905000"/>
            <a:ext cx="8229600" cy="3886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প্রত্যক্ষ ও পরোক্ষ নির্বাচনের মধ্যে পার্থক্য 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লিখ।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33600" y="381000"/>
            <a:ext cx="5257800" cy="91440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291209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362</TotalTime>
  <Words>230</Words>
  <Application>Microsoft Office PowerPoint</Application>
  <PresentationFormat>On-screen Show (4:3)</PresentationFormat>
  <Paragraphs>45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স্বাগতম</vt:lpstr>
      <vt:lpstr> পরিচিতি              </vt:lpstr>
      <vt:lpstr>Slide 3</vt:lpstr>
      <vt:lpstr>Slide 4</vt:lpstr>
      <vt:lpstr>আজকের পাঠ</vt:lpstr>
      <vt:lpstr>Slide 6</vt:lpstr>
      <vt:lpstr>Slide 7</vt:lpstr>
      <vt:lpstr>নির্বাচন ২ প্রকার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It park BD</dc:creator>
  <cp:lastModifiedBy>asus computer</cp:lastModifiedBy>
  <cp:revision>72</cp:revision>
  <dcterms:created xsi:type="dcterms:W3CDTF">2006-08-16T00:00:00Z</dcterms:created>
  <dcterms:modified xsi:type="dcterms:W3CDTF">2020-10-03T02:18:54Z</dcterms:modified>
</cp:coreProperties>
</file>