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57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0A4-C3C5-4D0E-9757-09CEC78787B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3B07-54F8-4154-BCC8-10325AAB9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0A4-C3C5-4D0E-9757-09CEC78787B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3B07-54F8-4154-BCC8-10325AAB9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0A4-C3C5-4D0E-9757-09CEC78787B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3B07-54F8-4154-BCC8-10325AAB9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0A4-C3C5-4D0E-9757-09CEC78787B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3B07-54F8-4154-BCC8-10325AAB9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0A4-C3C5-4D0E-9757-09CEC78787B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3B07-54F8-4154-BCC8-10325AAB9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0A4-C3C5-4D0E-9757-09CEC78787B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3B07-54F8-4154-BCC8-10325AAB9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0A4-C3C5-4D0E-9757-09CEC78787B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3B07-54F8-4154-BCC8-10325AAB9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0A4-C3C5-4D0E-9757-09CEC78787B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3B07-54F8-4154-BCC8-10325AAB9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0A4-C3C5-4D0E-9757-09CEC78787B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3B07-54F8-4154-BCC8-10325AAB9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0A4-C3C5-4D0E-9757-09CEC78787B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3B07-54F8-4154-BCC8-10325AAB9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0A4-C3C5-4D0E-9757-09CEC78787B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3B07-54F8-4154-BCC8-10325AAB9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330A4-C3C5-4D0E-9757-09CEC78787B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3B07-54F8-4154-BCC8-10325AAB9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স্বাগতম</a:t>
            </a:r>
            <a:endParaRPr lang="en-US" dirty="0"/>
          </a:p>
        </p:txBody>
      </p:sp>
      <p:pic>
        <p:nvPicPr>
          <p:cNvPr id="8194" name="Picture 2" descr="C:\Users\asus computer\Desktop\images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7467600" cy="43846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আজকের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পাঠ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জনসংখ্যা</a:t>
            </a:r>
            <a:r>
              <a:rPr lang="en-US" dirty="0" smtClean="0"/>
              <a:t> </a:t>
            </a:r>
            <a:r>
              <a:rPr lang="en-US" dirty="0" err="1" smtClean="0"/>
              <a:t>বৃদ্ধির</a:t>
            </a:r>
            <a:r>
              <a:rPr lang="en-US" dirty="0" smtClean="0"/>
              <a:t> </a:t>
            </a:r>
            <a:r>
              <a:rPr lang="en-US" dirty="0" err="1" smtClean="0"/>
              <a:t>কারণ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শিখনফল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endParaRPr lang="en-US" dirty="0" smtClean="0"/>
          </a:p>
          <a:p>
            <a:r>
              <a:rPr lang="en-US" dirty="0" err="1" smtClean="0"/>
              <a:t>জনসংখ্যা</a:t>
            </a:r>
            <a:r>
              <a:rPr lang="en-US" dirty="0" smtClean="0"/>
              <a:t> </a:t>
            </a:r>
            <a:r>
              <a:rPr lang="en-US" dirty="0" err="1" smtClean="0"/>
              <a:t>সমস্যা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জনসংখ্যা</a:t>
            </a:r>
            <a:r>
              <a:rPr lang="en-US" dirty="0" smtClean="0"/>
              <a:t> </a:t>
            </a:r>
            <a:r>
              <a:rPr lang="en-US" dirty="0" err="1" smtClean="0"/>
              <a:t>সমস্যার</a:t>
            </a:r>
            <a:r>
              <a:rPr lang="en-US" dirty="0" smtClean="0"/>
              <a:t> </a:t>
            </a:r>
            <a:r>
              <a:rPr lang="en-US" dirty="0" err="1" smtClean="0"/>
              <a:t>কারণ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মূল্যায়ন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জনসংখ্যা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সমস্যা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কী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জনসংখ্যা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সমস্যার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কারণ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ব্যাখ্যা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কর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বাড়ির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কাজ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জনসংখ্যা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সমস্যা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সমাধানের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উপায়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শিখে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আসবে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।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ধন্যবাদ</a:t>
            </a:r>
            <a:endParaRPr lang="en-US" dirty="0"/>
          </a:p>
        </p:txBody>
      </p:sp>
      <p:pic>
        <p:nvPicPr>
          <p:cNvPr id="9218" name="Picture 2" descr="C:\Users\asus computer\Desktop\download (9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76400"/>
            <a:ext cx="6142887" cy="40878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৪ও </a:t>
            </a:r>
            <a:r>
              <a:rPr lang="en-US" dirty="0" err="1" smtClean="0"/>
              <a:t>ত্র</a:t>
            </a:r>
            <a:r>
              <a:rPr lang="en-US" dirty="0" smtClean="0"/>
              <a:t>   চ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8813" y="253219"/>
            <a:ext cx="8809892" cy="14647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bn-BD" sz="66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পরিচিতি</a:t>
            </a:r>
            <a:r>
              <a:rPr kumimoji="0" lang="en-US" sz="66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</a:t>
            </a:r>
            <a:br>
              <a:rPr kumimoji="0" lang="en-US" sz="66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</a:b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1015" y="1717983"/>
            <a:ext cx="4293284" cy="483756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</a:t>
            </a:r>
            <a:r>
              <a:rPr kumimoji="0" lang="bn-BD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 পরিচিতি  </a:t>
            </a:r>
            <a:endParaRPr kumimoji="0" lang="bn-BD" sz="3200" b="1" i="0" u="none" strike="noStrike" kern="1200" cap="none" spc="0" normalizeH="0" baseline="0" noProof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36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আকলিমা আক্তার</a:t>
            </a:r>
            <a:endParaRPr kumimoji="0" lang="bn-BD" sz="32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     </a:t>
            </a:r>
            <a:r>
              <a:rPr kumimoji="0" lang="bn-B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সহকারী শিক্ষক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তারাটি</a:t>
            </a:r>
            <a:r>
              <a:rPr kumimoji="0" lang="bn-B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উচ্চ বিদ্যালয়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  </a:t>
            </a:r>
            <a:r>
              <a:rPr kumimoji="0" lang="bn-BD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তারাকান্দা, ময়মনসিংহ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14850" y="1717983"/>
            <a:ext cx="4421651" cy="4851629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 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পরিচিতি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শ্রেণী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ঃ-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নবম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বিষয়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ঃ-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বিষয়ঃপৌরনীতি ও নাগরিকতা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অধ্যায়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ঃ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ময়ঃ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-৪৫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মিনিট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তারিখঃ-৩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/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১০/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২০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২০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ইং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bn-BD" sz="2400" b="0" i="0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     </a:t>
            </a: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0" name="Picture 2" descr="C:\Users\asus computer\Desktop\80456233_821133171671674_7469425109632024576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4384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 computer\Desktop\download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710439" cy="4332287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উষ্ণ</a:t>
            </a:r>
            <a:r>
              <a:rPr lang="en-US" dirty="0" smtClean="0"/>
              <a:t> </a:t>
            </a:r>
            <a:r>
              <a:rPr lang="en-US" dirty="0" err="1" smtClean="0"/>
              <a:t>জলবায়ু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 computer\Desktop\download (1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19200"/>
            <a:ext cx="5638800" cy="4699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বাল্যবিবাহ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us computer\Desktop\download (2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05000"/>
            <a:ext cx="7016750" cy="421005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দারিদ্র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 computer\Desktop\download (3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95400"/>
            <a:ext cx="6393038" cy="50292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আর্থ</a:t>
            </a:r>
            <a:r>
              <a:rPr lang="en-US" dirty="0" smtClean="0"/>
              <a:t>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নিরাপত্তা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sus computer\Desktop\download (4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7169764" cy="4262437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শিক্ষার</a:t>
            </a:r>
            <a:r>
              <a:rPr lang="en-US" dirty="0" smtClean="0"/>
              <a:t> </a:t>
            </a:r>
            <a:r>
              <a:rPr lang="en-US" dirty="0" err="1" smtClean="0"/>
              <a:t>অভাব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sus computer\Desktop\download (5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6882946" cy="385445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দৃষ্টিভঙ্গি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sus computer\Desktop\images (1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447800"/>
            <a:ext cx="7455958" cy="4473575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জন্মশাসনের</a:t>
            </a:r>
            <a:r>
              <a:rPr lang="en-US" dirty="0" smtClean="0"/>
              <a:t> </a:t>
            </a:r>
            <a:r>
              <a:rPr lang="en-US" dirty="0" err="1" smtClean="0"/>
              <a:t>অভাব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110</Words>
  <Application>Microsoft Office PowerPoint</Application>
  <PresentationFormat>On-screen Show (4:3)</PresentationFormat>
  <Paragraphs>39</Paragraphs>
  <Slides>14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</vt:lpstr>
      <vt:lpstr>৪ও ত্র   চ </vt:lpstr>
      <vt:lpstr>উষ্ণ জলবায়ু</vt:lpstr>
      <vt:lpstr>বাল্যবিবাহ</vt:lpstr>
      <vt:lpstr>দারিদ্র</vt:lpstr>
      <vt:lpstr>আর্থ সামাজিক নিরাপত্তা</vt:lpstr>
      <vt:lpstr>শিক্ষার অভাব</vt:lpstr>
      <vt:lpstr>সামাজিক দৃষ্টিভঙ্গি</vt:lpstr>
      <vt:lpstr>জন্মশাসনের অভাব</vt:lpstr>
      <vt:lpstr>আজকের পাঠ</vt:lpstr>
      <vt:lpstr>শিখনফল</vt:lpstr>
      <vt:lpstr>মূল্যায়ন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asus computer</dc:creator>
  <cp:lastModifiedBy>asus computer</cp:lastModifiedBy>
  <cp:revision>10</cp:revision>
  <dcterms:created xsi:type="dcterms:W3CDTF">2020-10-06T10:56:22Z</dcterms:created>
  <dcterms:modified xsi:type="dcterms:W3CDTF">2020-10-06T23:54:13Z</dcterms:modified>
</cp:coreProperties>
</file>