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302" r:id="rId12"/>
    <p:sldId id="303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833D-CF87-4BCF-8B60-72D5806E62B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0182D-AA8B-434E-A61D-124787CA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slide</a:t>
            </a:r>
            <a:r>
              <a:rPr lang="en-U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opening question  then give correct answers.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71AB3-74E7-4966-BB27-E63A511A37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9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slide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opening question  then the before give correct answer.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slide you may show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other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bn-BD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realated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tribal people in Bangladesh.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182D-AA8B-434E-A61D-124787CA3E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9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slide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opening question  then the before give correct answer.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slide you may show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other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bn-BD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realated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tribal people in Bangladesh.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182D-AA8B-434E-A61D-124787CA3E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22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slide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image </a:t>
            </a:r>
            <a:r>
              <a:rPr lang="en-U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realeted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question  then the before give correct answer.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slide you may show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other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realated 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tribal people in Bangladesh.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182D-AA8B-434E-A61D-124787CA3E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10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slide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image </a:t>
            </a:r>
            <a:r>
              <a:rPr lang="en-U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realeted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question  then the before give correct answer.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slide you may show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other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bn-BD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realated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tribal people in Bangladesh.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71AB3-74E7-4966-BB27-E63A511A37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29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may question  the image real</a:t>
            </a:r>
            <a:r>
              <a:rPr lang="bn-BD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 then the before give </a:t>
            </a:r>
            <a:r>
              <a:rPr lang="bn-BD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answer.</a:t>
            </a:r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slide you may show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other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bn-BD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realated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tribal people in Bangladesh.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182D-AA8B-434E-A61D-124787CA3E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1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may question  the image real</a:t>
            </a:r>
            <a:r>
              <a:rPr lang="bn-BD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 then the before give </a:t>
            </a:r>
            <a:r>
              <a:rPr lang="bn-BD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slide you may show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other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realated 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tribal people in Bangladesh.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182D-AA8B-434E-A61D-124787CA3E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8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may question  the image </a:t>
            </a:r>
            <a:r>
              <a:rPr lang="en-US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realeted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then the before give correct answer.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slide you may show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other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realated 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tribal people in Bangladesh.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182D-AA8B-434E-A61D-124787CA3E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7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another question related learning outcomes and above this slide used of pictures.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71AB3-74E7-4966-BB27-E63A511A37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50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slide may be declared the lesson related a </a:t>
            </a:r>
            <a:r>
              <a:rPr lang="en-US" smtClean="0"/>
              <a:t>several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71AB3-74E7-4966-BB27-E63A511A37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slide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opening question  then give correct answers.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CEA88-6EAE-439F-924F-4C93A689BB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7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To</a:t>
            </a:r>
            <a:r>
              <a:rPr lang="en-US" sz="2000" baseline="0" dirty="0" smtClean="0"/>
              <a:t> shown answer related picture. Give the correct answer after a few questions.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71AB3-74E7-4966-BB27-E63A511A37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5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To</a:t>
            </a:r>
            <a:r>
              <a:rPr lang="en-US" sz="2000" baseline="0" dirty="0" smtClean="0"/>
              <a:t> shown answer related picture. Give the correct answer after a few questions.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71AB3-74E7-4966-BB27-E63A511A37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slide you may show</a:t>
            </a:r>
            <a:r>
              <a:rPr lang="en-U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other</a:t>
            </a:r>
            <a:r>
              <a:rPr lang="en-U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en-U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tribal people in Bangladesh.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slide</a:t>
            </a:r>
            <a:r>
              <a:rPr lang="en-U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opening question  then give correct answer.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71AB3-74E7-4966-BB27-E63A511A37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slide has shown which</a:t>
            </a:r>
            <a:r>
              <a:rPr lang="en-US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 live the ethnic people in our country. You can view another district in Bangladesh.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71AB3-74E7-4966-BB27-E63A511A37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2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questions according to Image</a:t>
            </a:r>
            <a:r>
              <a:rPr lang="bn-B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then</a:t>
            </a:r>
            <a:r>
              <a:rPr lang="bn-BD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before give the correct answer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182D-AA8B-434E-A61D-124787CA3E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43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slide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opening question</a:t>
            </a:r>
            <a:r>
              <a:rPr lang="bn-BD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then the before give</a:t>
            </a:r>
            <a:r>
              <a:rPr lang="bn-BD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correct answer</a:t>
            </a:r>
            <a:r>
              <a:rPr lang="bn-BD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slide you may show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other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realated 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tribal people in Bangladesh.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182D-AA8B-434E-A61D-124787CA3E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4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slide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opening question  then the before give </a:t>
            </a:r>
            <a:r>
              <a:rPr lang="bn-BD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  <a:r>
              <a:rPr lang="bn-BD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slide you may show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other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bn-BD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realated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tribal people in Bangladesh.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0182D-AA8B-434E-A61D-124787CA3E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5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121-0495-4322-BA1B-5406FDDA1DC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C3C4-F67E-4C01-9A72-00425254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9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121-0495-4322-BA1B-5406FDDA1DC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C3C4-F67E-4C01-9A72-00425254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0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121-0495-4322-BA1B-5406FDDA1DC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C3C4-F67E-4C01-9A72-00425254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121-0495-4322-BA1B-5406FDDA1DC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C3C4-F67E-4C01-9A72-00425254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6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121-0495-4322-BA1B-5406FDDA1DC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C3C4-F67E-4C01-9A72-00425254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6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121-0495-4322-BA1B-5406FDDA1DC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C3C4-F67E-4C01-9A72-00425254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2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121-0495-4322-BA1B-5406FDDA1DC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C3C4-F67E-4C01-9A72-00425254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2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121-0495-4322-BA1B-5406FDDA1DC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C3C4-F67E-4C01-9A72-00425254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9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121-0495-4322-BA1B-5406FDDA1DC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C3C4-F67E-4C01-9A72-00425254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121-0495-4322-BA1B-5406FDDA1DC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C3C4-F67E-4C01-9A72-00425254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7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6121-0495-4322-BA1B-5406FDDA1DC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C3C4-F67E-4C01-9A72-00425254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0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E6121-0495-4322-BA1B-5406FDDA1DC8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7C3C4-F67E-4C01-9A72-00425254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4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80999" y="996290"/>
            <a:ext cx="9608233" cy="4681181"/>
            <a:chOff x="1390183" y="791570"/>
            <a:chExt cx="9608233" cy="4681181"/>
          </a:xfrm>
        </p:grpSpPr>
        <p:sp>
          <p:nvSpPr>
            <p:cNvPr id="2" name="Oval 1"/>
            <p:cNvSpPr/>
            <p:nvPr/>
          </p:nvSpPr>
          <p:spPr>
            <a:xfrm>
              <a:off x="1390183" y="791570"/>
              <a:ext cx="9608233" cy="4681181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 w="762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WELCOME</a:t>
              </a:r>
              <a:endPara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97776" y="2267416"/>
              <a:ext cx="1674055" cy="1688123"/>
            </a:xfrm>
            <a:prstGeom prst="roundRect">
              <a:avLst>
                <a:gd name="adj" fmla="val 859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762" y="2294712"/>
              <a:ext cx="1702191" cy="1688122"/>
            </a:xfrm>
            <a:prstGeom prst="roundRect">
              <a:avLst>
                <a:gd name="adj" fmla="val 859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9" name="Group 8"/>
          <p:cNvGrpSpPr/>
          <p:nvPr/>
        </p:nvGrpSpPr>
        <p:grpSpPr>
          <a:xfrm>
            <a:off x="191060" y="95534"/>
            <a:ext cx="11805322" cy="6605517"/>
            <a:chOff x="614939" y="95534"/>
            <a:chExt cx="10852338" cy="6605517"/>
          </a:xfrm>
        </p:grpSpPr>
        <p:sp>
          <p:nvSpPr>
            <p:cNvPr id="10" name="Rectangle 9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467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937121" y="337062"/>
            <a:ext cx="6329718" cy="7138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393478" y="5268028"/>
            <a:ext cx="7282780" cy="996295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 ethnic people ?</a:t>
            </a:r>
          </a:p>
          <a:p>
            <a:pPr marL="514350" indent="-514350" algn="l">
              <a:buAutoNum type="arabicPeriod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they live in Bangladesh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7" y="1348768"/>
            <a:ext cx="7601801" cy="3781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32004" y="122830"/>
            <a:ext cx="11737083" cy="6605517"/>
            <a:chOff x="614939" y="95534"/>
            <a:chExt cx="10852338" cy="6605517"/>
          </a:xfrm>
        </p:grpSpPr>
        <p:sp>
          <p:nvSpPr>
            <p:cNvPr id="9" name="Rectangle 8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316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5" y="1596863"/>
            <a:ext cx="4958586" cy="3834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2" y="1596864"/>
            <a:ext cx="5213452" cy="3834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18367" y="406788"/>
            <a:ext cx="11778015" cy="460984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HOUSES OF ETHNIC PEOPLE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5022" y="5581926"/>
            <a:ext cx="877551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do the ethnic people build their houses on ?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4142" y="5570558"/>
            <a:ext cx="1096360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ethnic people build their houses on bamboo or wooden platforms.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1030061" flipH="1" flipV="1">
            <a:off x="7650056" y="5241583"/>
            <a:ext cx="402123" cy="5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4708" y="122830"/>
            <a:ext cx="11791674" cy="6605517"/>
            <a:chOff x="614939" y="95534"/>
            <a:chExt cx="10852338" cy="6605517"/>
          </a:xfrm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98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1" y="915732"/>
            <a:ext cx="5022390" cy="379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65022" y="5063314"/>
            <a:ext cx="877551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do the ethnic people build their houses on 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4142" y="5011000"/>
            <a:ext cx="1096360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ethnic people build their houses on bamboo platforms.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1030061" flipH="1" flipV="1">
            <a:off x="7650056" y="5241583"/>
            <a:ext cx="402123" cy="5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4" y="915732"/>
            <a:ext cx="5158867" cy="3775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204708" y="122830"/>
            <a:ext cx="11791674" cy="6605517"/>
            <a:chOff x="614939" y="95534"/>
            <a:chExt cx="10852338" cy="6605517"/>
          </a:xfrm>
        </p:grpSpPr>
        <p:sp>
          <p:nvSpPr>
            <p:cNvPr id="8" name="Rectangle 7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7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8" y="1578517"/>
            <a:ext cx="4913194" cy="3739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7"/>
          <p:cNvSpPr txBox="1"/>
          <p:nvPr/>
        </p:nvSpPr>
        <p:spPr>
          <a:xfrm>
            <a:off x="1897037" y="305305"/>
            <a:ext cx="8366078" cy="76944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FOODS OF ETHNIC PEOPLE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20247" y="539644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026991" y="537638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8" y="1578516"/>
            <a:ext cx="4885900" cy="3724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91060" y="122830"/>
            <a:ext cx="11805322" cy="6605517"/>
            <a:chOff x="614939" y="95534"/>
            <a:chExt cx="10852338" cy="6605517"/>
          </a:xfrm>
        </p:grpSpPr>
        <p:sp>
          <p:nvSpPr>
            <p:cNvPr id="14" name="Rectangle 13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626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2108932" y="480771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7287908" y="4838639"/>
            <a:ext cx="325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" y="991661"/>
            <a:ext cx="4954137" cy="3724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991661"/>
            <a:ext cx="4995082" cy="375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191060" y="122830"/>
            <a:ext cx="11818972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65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7035" y="370593"/>
            <a:ext cx="8366078" cy="76944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DRESSES OF ETHNIC PEOPLE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3030" r="3114" b="6060"/>
          <a:stretch/>
        </p:blipFill>
        <p:spPr>
          <a:xfrm>
            <a:off x="6502243" y="1824754"/>
            <a:ext cx="4920934" cy="3283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3" y="1824754"/>
            <a:ext cx="4976977" cy="3283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8"/>
          <p:cNvSpPr txBox="1"/>
          <p:nvPr/>
        </p:nvSpPr>
        <p:spPr>
          <a:xfrm>
            <a:off x="777920" y="5148913"/>
            <a:ext cx="507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WEAR THAMIS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6430381" y="5151185"/>
            <a:ext cx="506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WEAR  ANGIS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7412" y="122830"/>
            <a:ext cx="11832617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02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289" y="269552"/>
            <a:ext cx="885543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 OF ETHNIC PEOPLE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908" y="5278684"/>
            <a:ext cx="5218912" cy="70788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INSTRUMENT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7531461" y="5381465"/>
            <a:ext cx="2458406" cy="5232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7"/>
          <a:stretch/>
        </p:blipFill>
        <p:spPr>
          <a:xfrm>
            <a:off x="6496335" y="1446663"/>
            <a:ext cx="4981433" cy="3868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2" b="9794"/>
          <a:stretch/>
        </p:blipFill>
        <p:spPr>
          <a:xfrm>
            <a:off x="700493" y="1446663"/>
            <a:ext cx="4908737" cy="3875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204708" y="122830"/>
            <a:ext cx="11764379" cy="6605517"/>
            <a:chOff x="614939" y="95534"/>
            <a:chExt cx="10852338" cy="6605517"/>
          </a:xfrm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41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7505128" y="4951850"/>
            <a:ext cx="2528455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DANCING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2" y="1241950"/>
            <a:ext cx="4899547" cy="3668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" y="1228300"/>
            <a:ext cx="4735773" cy="3668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798959" y="4832419"/>
            <a:ext cx="4643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MUCICAL INSTRUMENT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4708" y="122830"/>
            <a:ext cx="11791674" cy="6605517"/>
            <a:chOff x="614939" y="95534"/>
            <a:chExt cx="10852338" cy="6605517"/>
          </a:xfrm>
        </p:grpSpPr>
        <p:sp>
          <p:nvSpPr>
            <p:cNvPr id="10" name="Rectangle 9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07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7231" y="4853294"/>
            <a:ext cx="436728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FARMING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27852" y="4866939"/>
            <a:ext cx="3891309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WEAVING CLOTHES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1508991"/>
            <a:ext cx="4995081" cy="3277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42" y="1508991"/>
            <a:ext cx="4954134" cy="3277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996288" y="243486"/>
            <a:ext cx="10194878" cy="1047543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ETHNIC PEOPLE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4708" y="122830"/>
            <a:ext cx="11791674" cy="6605517"/>
            <a:chOff x="614939" y="95534"/>
            <a:chExt cx="10852338" cy="6605517"/>
          </a:xfrm>
        </p:grpSpPr>
        <p:sp>
          <p:nvSpPr>
            <p:cNvPr id="15" name="Rectangle 1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62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" y="958563"/>
            <a:ext cx="5076963" cy="3708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7" y="985859"/>
            <a:ext cx="5158853" cy="3697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449153" y="4776756"/>
            <a:ext cx="2658136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POTTERY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6136" y="4765189"/>
            <a:ext cx="2782599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FISHERING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1060" y="122830"/>
            <a:ext cx="11805322" cy="6605517"/>
            <a:chOff x="614939" y="95534"/>
            <a:chExt cx="10852338" cy="6605517"/>
          </a:xfrm>
        </p:grpSpPr>
        <p:sp>
          <p:nvSpPr>
            <p:cNvPr id="10" name="Rectangle 9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38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>
            <a:spLocks noGrp="1"/>
          </p:cNvSpPr>
          <p:nvPr/>
        </p:nvSpPr>
        <p:spPr>
          <a:xfrm>
            <a:off x="87138" y="4080683"/>
            <a:ext cx="4937437" cy="269037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Jamir Uddin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(ICT)</a:t>
            </a:r>
          </a:p>
          <a:p>
            <a:pPr marL="0" indent="0" algn="ctr"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Hamkuria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Dakhil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Madrasah 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no: 01718-948922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jamirtarash@gmail.com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5"/>
          <p:cNvSpPr>
            <a:spLocks noGrp="1"/>
          </p:cNvSpPr>
          <p:nvPr/>
        </p:nvSpPr>
        <p:spPr>
          <a:xfrm>
            <a:off x="7147735" y="2463842"/>
            <a:ext cx="4829089" cy="421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: Eight 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 : English first paper 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 : 3 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     : 5-6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: 50 mints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 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B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bn-B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97800" y="245653"/>
            <a:ext cx="6578222" cy="600507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14195" y="1446660"/>
            <a:ext cx="313900" cy="4626591"/>
            <a:chOff x="5798948" y="1583139"/>
            <a:chExt cx="268361" cy="326181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873458"/>
            <a:ext cx="3043451" cy="316628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93" y="832512"/>
            <a:ext cx="2642214" cy="280501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14" name="Group 13"/>
          <p:cNvGrpSpPr/>
          <p:nvPr/>
        </p:nvGrpSpPr>
        <p:grpSpPr>
          <a:xfrm>
            <a:off x="191060" y="95534"/>
            <a:ext cx="11805322" cy="6605517"/>
            <a:chOff x="614939" y="95534"/>
            <a:chExt cx="10852338" cy="6605517"/>
          </a:xfrm>
        </p:grpSpPr>
        <p:sp>
          <p:nvSpPr>
            <p:cNvPr id="15" name="Rectangle 14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50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827937" y="391654"/>
            <a:ext cx="6329718" cy="7138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4527" y="4585633"/>
            <a:ext cx="10058399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1. </a:t>
            </a:r>
            <a:r>
              <a:rPr lang="en-US" sz="3200" b="1" dirty="0" smtClean="0"/>
              <a:t>What </a:t>
            </a:r>
            <a:r>
              <a:rPr lang="en-US" sz="3200" b="1" dirty="0"/>
              <a:t>do they cultivate </a:t>
            </a:r>
            <a:r>
              <a:rPr lang="en-US" sz="3200" b="1" dirty="0" smtClean="0"/>
              <a:t>?</a:t>
            </a:r>
          </a:p>
          <a:p>
            <a:r>
              <a:rPr lang="en-US" sz="3200" b="1" dirty="0" smtClean="0"/>
              <a:t>2. What </a:t>
            </a:r>
            <a:r>
              <a:rPr lang="en-US" sz="3200" b="1" dirty="0"/>
              <a:t>do you </a:t>
            </a:r>
            <a:r>
              <a:rPr lang="en-US" sz="3200" b="1" dirty="0" smtClean="0"/>
              <a:t>mean </a:t>
            </a:r>
            <a:r>
              <a:rPr lang="en-US" sz="3200" b="1" dirty="0"/>
              <a:t>by maize ?</a:t>
            </a:r>
          </a:p>
          <a:p>
            <a:r>
              <a:rPr lang="en-US" sz="3200" b="1" dirty="0" smtClean="0"/>
              <a:t>3. What do the ethnic people build </a:t>
            </a:r>
            <a:r>
              <a:rPr lang="en-US" sz="3200" b="1" dirty="0"/>
              <a:t>their houses on 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0" y="1526922"/>
            <a:ext cx="3420518" cy="2429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74" y="1555840"/>
            <a:ext cx="3416567" cy="242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maiz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353" y="1555841"/>
            <a:ext cx="3166280" cy="2429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218356" y="122830"/>
            <a:ext cx="11764379" cy="6605517"/>
            <a:chOff x="614939" y="95534"/>
            <a:chExt cx="10852338" cy="6605517"/>
          </a:xfrm>
        </p:grpSpPr>
        <p:sp>
          <p:nvSpPr>
            <p:cNvPr id="14" name="Rectangle 13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6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869" y="330904"/>
            <a:ext cx="8134066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3"/>
          <p:cNvSpPr>
            <a:spLocks noGrp="1"/>
          </p:cNvSpPr>
          <p:nvPr/>
        </p:nvSpPr>
        <p:spPr>
          <a:xfrm>
            <a:off x="996283" y="2074243"/>
            <a:ext cx="10193538" cy="38898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Who are the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ethnic people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Tell the name of the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ethnic people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our country.</a:t>
            </a:r>
          </a:p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What are their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</a:t>
            </a:r>
            <a:r>
              <a:rPr lang="bn-BD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</a:t>
            </a:r>
            <a:r>
              <a:rPr lang="bn-BD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foods?</a:t>
            </a:r>
          </a:p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Tell about their occupation.</a:t>
            </a:r>
          </a:p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What are their houses made of?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4708" y="122830"/>
            <a:ext cx="11764379" cy="6605517"/>
            <a:chOff x="614939" y="95534"/>
            <a:chExt cx="10852338" cy="6605517"/>
          </a:xfrm>
        </p:grpSpPr>
        <p:sp>
          <p:nvSpPr>
            <p:cNvPr id="8" name="Rectangle 7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66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/>
        </p:nvSpPr>
        <p:spPr>
          <a:xfrm>
            <a:off x="2129059" y="384127"/>
            <a:ext cx="8011240" cy="1143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99577" y="1937364"/>
            <a:ext cx="4930264" cy="4078761"/>
            <a:chOff x="1291983" y="1752599"/>
            <a:chExt cx="6274125" cy="5670533"/>
          </a:xfrm>
        </p:grpSpPr>
        <p:pic>
          <p:nvPicPr>
            <p:cNvPr id="14" name="Picture 13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16465" y="1752599"/>
              <a:ext cx="5749643" cy="4284909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 rot="18711472">
              <a:off x="350670" y="3125247"/>
              <a:ext cx="5239198" cy="335657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bn-BD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endParaRPr lang="en-US" sz="2800" dirty="0">
                <a:solidFill>
                  <a:schemeClr val="tx1"/>
                </a:solidFill>
              </a:endParaRPr>
            </a:p>
            <a:p>
              <a:pPr marL="457200" indent="-457200">
                <a:buFont typeface="Wingdings" pitchFamily="2" charset="2"/>
                <a:buChar char="ü"/>
              </a:pPr>
              <a:endParaRPr lang="en-US" sz="2800" dirty="0">
                <a:solidFill>
                  <a:schemeClr val="tx1"/>
                </a:solidFill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en-US" sz="2800" dirty="0">
                  <a:solidFill>
                    <a:schemeClr val="tx1"/>
                  </a:solidFill>
                </a:rPr>
                <a:t>How the ethnic people are different from the people of plan land, describe in your own </a:t>
              </a:r>
              <a:r>
                <a:rPr lang="en-US" sz="2800" dirty="0" smtClean="0">
                  <a:solidFill>
                    <a:schemeClr val="tx1"/>
                  </a:solidFill>
                </a:rPr>
                <a:t>language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457200" indent="-457200">
                <a:buFont typeface="Wingdings" pitchFamily="2" charset="2"/>
                <a:buChar char="ü"/>
              </a:pPr>
              <a:endParaRPr lang="en-US" sz="2800" dirty="0">
                <a:solidFill>
                  <a:schemeClr val="tx1"/>
                </a:solidFill>
              </a:endParaRPr>
            </a:p>
            <a:p>
              <a:pPr marL="457200" indent="-457200">
                <a:buFont typeface="Wingdings" pitchFamily="2" charset="2"/>
                <a:buChar char="ü"/>
              </a:pPr>
              <a:endParaRPr lang="en-US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endParaRPr lang="en-US" sz="2800" dirty="0">
                <a:solidFill>
                  <a:schemeClr val="tx1"/>
                </a:solidFill>
              </a:endParaRPr>
            </a:p>
            <a:p>
              <a:pPr marL="457200" indent="-457200">
                <a:buFont typeface="Wingdings" pitchFamily="2" charset="2"/>
                <a:buChar char="ü"/>
              </a:pP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8356" y="122830"/>
            <a:ext cx="11750731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83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8 0.01782 L 0.40118 0.017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53703" y="690156"/>
            <a:ext cx="9608233" cy="4811151"/>
            <a:chOff x="1267351" y="717452"/>
            <a:chExt cx="9608233" cy="4811151"/>
          </a:xfrm>
        </p:grpSpPr>
        <p:sp>
          <p:nvSpPr>
            <p:cNvPr id="5" name="Oval 4"/>
            <p:cNvSpPr/>
            <p:nvPr/>
          </p:nvSpPr>
          <p:spPr>
            <a:xfrm>
              <a:off x="1267351" y="717452"/>
              <a:ext cx="9608233" cy="4811151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 w="76200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BD" sz="4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ALL THE BEST</a:t>
              </a:r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END 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</a:t>
              </a:r>
              <a:endPara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sz="4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</a:t>
              </a:r>
              <a:endParaRPr lang="bn-BD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</a:t>
              </a:r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561296" y="2281064"/>
              <a:ext cx="9031473" cy="1688123"/>
              <a:chOff x="1561296" y="2281064"/>
              <a:chExt cx="9031473" cy="168812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61296" y="2281064"/>
                <a:ext cx="1674055" cy="1688123"/>
              </a:xfrm>
              <a:prstGeom prst="roundRect">
                <a:avLst>
                  <a:gd name="adj" fmla="val 859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90578" y="2281065"/>
                <a:ext cx="1702191" cy="1688122"/>
              </a:xfrm>
              <a:prstGeom prst="roundRect">
                <a:avLst>
                  <a:gd name="adj" fmla="val 859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</p:grpSp>
      <p:grpSp>
        <p:nvGrpSpPr>
          <p:cNvPr id="10" name="Group 9"/>
          <p:cNvGrpSpPr/>
          <p:nvPr/>
        </p:nvGrpSpPr>
        <p:grpSpPr>
          <a:xfrm>
            <a:off x="232004" y="122830"/>
            <a:ext cx="11737083" cy="6605517"/>
            <a:chOff x="614939" y="95534"/>
            <a:chExt cx="10852338" cy="6605517"/>
          </a:xfrm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91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5" y="1972969"/>
            <a:ext cx="4906386" cy="3540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39" y="1972969"/>
            <a:ext cx="4984849" cy="3523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1228300" y="368471"/>
            <a:ext cx="9758148" cy="923835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7412" y="109182"/>
            <a:ext cx="11791674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62155" y="307067"/>
            <a:ext cx="10208531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you know below the pictures?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4427" y="322986"/>
            <a:ext cx="10208531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ETHNIC PEOPLE</a:t>
            </a:r>
          </a:p>
        </p:txBody>
      </p:sp>
    </p:spTree>
    <p:extLst>
      <p:ext uri="{BB962C8B-B14F-4D97-AF65-F5344CB8AC3E}">
        <p14:creationId xmlns:p14="http://schemas.microsoft.com/office/powerpoint/2010/main" val="25344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750628" y="303843"/>
            <a:ext cx="10699844" cy="1119115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ETHNIC FRIENDS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9" y="1810460"/>
            <a:ext cx="4926840" cy="3562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6" y="1810460"/>
            <a:ext cx="4899546" cy="3571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91060" y="122830"/>
            <a:ext cx="11805322" cy="6605517"/>
            <a:chOff x="614939" y="95534"/>
            <a:chExt cx="10852338" cy="6605517"/>
          </a:xfrm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350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325" y="1706023"/>
            <a:ext cx="10754449" cy="4154984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reading this lesson students will be able to…..</a:t>
            </a:r>
          </a:p>
          <a:p>
            <a:endParaRPr lang="en-US" sz="3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Tell who are the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ethnic people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Tell about their living places;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Describe their dresses, foods and houses;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Describe their occupation &amp; cultures.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9677" y="286596"/>
            <a:ext cx="10754450" cy="1119115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OUTCOMES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4708" y="122830"/>
            <a:ext cx="11791674" cy="6605517"/>
            <a:chOff x="614939" y="95534"/>
            <a:chExt cx="10852338" cy="6605517"/>
          </a:xfrm>
        </p:grpSpPr>
        <p:sp>
          <p:nvSpPr>
            <p:cNvPr id="9" name="Rectangle 8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34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hn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928" y="1517324"/>
            <a:ext cx="3793195" cy="24058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 descr="rej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933" y="4172415"/>
            <a:ext cx="3800450" cy="210891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Oval 13"/>
          <p:cNvSpPr/>
          <p:nvPr/>
        </p:nvSpPr>
        <p:spPr>
          <a:xfrm>
            <a:off x="2593077" y="259300"/>
            <a:ext cx="6728356" cy="1119115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82123" y="1499646"/>
            <a:ext cx="3696288" cy="4781687"/>
            <a:chOff x="7414146" y="1629873"/>
            <a:chExt cx="3585969" cy="4781687"/>
          </a:xfrm>
        </p:grpSpPr>
        <p:sp>
          <p:nvSpPr>
            <p:cNvPr id="9" name="TextBox 11"/>
            <p:cNvSpPr txBox="1"/>
            <p:nvPr/>
          </p:nvSpPr>
          <p:spPr>
            <a:xfrm>
              <a:off x="7833810" y="4349457"/>
              <a:ext cx="3166305" cy="206210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 particular area or part of a country or the world.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7833810" y="1629873"/>
              <a:ext cx="3166305" cy="255454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Relating to particular race, nation of tribe and their custom and tradition.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7425194" y="2702262"/>
              <a:ext cx="401546" cy="3435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7414146" y="5177060"/>
              <a:ext cx="417484" cy="3435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78669" y="4883538"/>
            <a:ext cx="2488449" cy="646331"/>
            <a:chOff x="1121385" y="4869890"/>
            <a:chExt cx="2488449" cy="646331"/>
          </a:xfrm>
        </p:grpSpPr>
        <p:sp>
          <p:nvSpPr>
            <p:cNvPr id="4" name="Rectangle 3"/>
            <p:cNvSpPr/>
            <p:nvPr/>
          </p:nvSpPr>
          <p:spPr>
            <a:xfrm>
              <a:off x="1121385" y="4869890"/>
              <a:ext cx="2091319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Region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3227695" y="5015558"/>
              <a:ext cx="382139" cy="3435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8670" y="2390739"/>
            <a:ext cx="2488451" cy="646331"/>
            <a:chOff x="1135032" y="2486275"/>
            <a:chExt cx="2488451" cy="646331"/>
          </a:xfrm>
        </p:grpSpPr>
        <p:sp>
          <p:nvSpPr>
            <p:cNvPr id="15" name="Rectangle 14"/>
            <p:cNvSpPr/>
            <p:nvPr/>
          </p:nvSpPr>
          <p:spPr>
            <a:xfrm>
              <a:off x="1135032" y="2486275"/>
              <a:ext cx="2091319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Ethnic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3224591" y="2654492"/>
              <a:ext cx="398892" cy="3435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7828325" y="1787858"/>
            <a:ext cx="2755962" cy="186173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28332" y="4408225"/>
            <a:ext cx="2755955" cy="168659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04708" y="122830"/>
            <a:ext cx="11778027" cy="6605517"/>
            <a:chOff x="614939" y="95534"/>
            <a:chExt cx="10852338" cy="6605517"/>
          </a:xfrm>
        </p:grpSpPr>
        <p:sp>
          <p:nvSpPr>
            <p:cNvPr id="22" name="Rectangle 2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28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675619" y="450239"/>
            <a:ext cx="2735110" cy="5875128"/>
            <a:chOff x="4675619" y="450239"/>
            <a:chExt cx="2735110" cy="5875128"/>
          </a:xfrm>
        </p:grpSpPr>
        <p:pic>
          <p:nvPicPr>
            <p:cNvPr id="8" name="Picture 7" descr="maiz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1173" y="4012444"/>
              <a:ext cx="2715907" cy="23129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grpSp>
          <p:nvGrpSpPr>
            <p:cNvPr id="11" name="Group 10"/>
            <p:cNvGrpSpPr/>
            <p:nvPr/>
          </p:nvGrpSpPr>
          <p:grpSpPr>
            <a:xfrm>
              <a:off x="4675619" y="450239"/>
              <a:ext cx="2735110" cy="3241979"/>
              <a:chOff x="8311484" y="447602"/>
              <a:chExt cx="2363506" cy="3241979"/>
            </a:xfrm>
          </p:grpSpPr>
          <p:pic>
            <p:nvPicPr>
              <p:cNvPr id="10" name="Picture 9" descr="crist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1486" y="2152131"/>
                <a:ext cx="2356514" cy="153745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1484" y="447602"/>
                <a:ext cx="2363506" cy="168592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</p:grpSp>
      <p:grpSp>
        <p:nvGrpSpPr>
          <p:cNvPr id="41" name="Group 40"/>
          <p:cNvGrpSpPr/>
          <p:nvPr/>
        </p:nvGrpSpPr>
        <p:grpSpPr>
          <a:xfrm>
            <a:off x="7397085" y="646563"/>
            <a:ext cx="3538806" cy="5504745"/>
            <a:chOff x="7397085" y="646563"/>
            <a:chExt cx="3538806" cy="5504745"/>
          </a:xfrm>
        </p:grpSpPr>
        <p:sp>
          <p:nvSpPr>
            <p:cNvPr id="12" name="TextBox 15"/>
            <p:cNvSpPr txBox="1"/>
            <p:nvPr/>
          </p:nvSpPr>
          <p:spPr>
            <a:xfrm>
              <a:off x="8133202" y="646563"/>
              <a:ext cx="2789042" cy="2846933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Group of people having same religion or nationality and living in the same general area</a:t>
              </a:r>
            </a:p>
            <a:p>
              <a:endParaRPr lang="en-US" sz="1100" dirty="0"/>
            </a:p>
          </p:txBody>
        </p:sp>
        <p:sp>
          <p:nvSpPr>
            <p:cNvPr id="9" name="TextBox 10"/>
            <p:cNvSpPr txBox="1"/>
            <p:nvPr/>
          </p:nvSpPr>
          <p:spPr>
            <a:xfrm>
              <a:off x="8166056" y="4089205"/>
              <a:ext cx="2769835" cy="2062103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An important cereal</a:t>
              </a: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7397085" y="1752038"/>
              <a:ext cx="728024" cy="70788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7403908" y="4747727"/>
              <a:ext cx="728024" cy="70788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55506" y="1752038"/>
            <a:ext cx="3521259" cy="3576198"/>
            <a:chOff x="1155506" y="1752038"/>
            <a:chExt cx="3521259" cy="3576198"/>
          </a:xfrm>
        </p:grpSpPr>
        <p:sp>
          <p:nvSpPr>
            <p:cNvPr id="2" name="Rectangle 1"/>
            <p:cNvSpPr/>
            <p:nvPr/>
          </p:nvSpPr>
          <p:spPr>
            <a:xfrm>
              <a:off x="1155506" y="1752038"/>
              <a:ext cx="2808782" cy="707886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Community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2373" y="4648771"/>
              <a:ext cx="2740768" cy="64633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Maize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3946468" y="4620350"/>
              <a:ext cx="728024" cy="70788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3948741" y="1770230"/>
              <a:ext cx="728024" cy="70788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/>
          <p:cNvSpPr/>
          <p:nvPr/>
        </p:nvSpPr>
        <p:spPr>
          <a:xfrm>
            <a:off x="8142226" y="1201000"/>
            <a:ext cx="2730940" cy="186173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166056" y="4245304"/>
            <a:ext cx="2707110" cy="168574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23" name="Rectangle 2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48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12756" y="5170571"/>
            <a:ext cx="2606722" cy="7642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CHAKMAS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3865" y="5199797"/>
            <a:ext cx="2565178" cy="7642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MARMAS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8" y="1733270"/>
            <a:ext cx="5008733" cy="3415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2" y="1733270"/>
            <a:ext cx="5116573" cy="3415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731064" y="477670"/>
            <a:ext cx="10677125" cy="859809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TYPES OF TRIBAL PEOPLE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8356" y="122830"/>
            <a:ext cx="11750731" cy="6605517"/>
            <a:chOff x="614939" y="95534"/>
            <a:chExt cx="10852338" cy="6605517"/>
          </a:xfrm>
        </p:grpSpPr>
        <p:sp>
          <p:nvSpPr>
            <p:cNvPr id="14" name="Rectangle 13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86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536" y="1064522"/>
            <a:ext cx="4543832" cy="482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5-Point Star 2"/>
          <p:cNvSpPr/>
          <p:nvPr/>
        </p:nvSpPr>
        <p:spPr>
          <a:xfrm>
            <a:off x="4580683" y="2350185"/>
            <a:ext cx="609600" cy="494918"/>
          </a:xfrm>
          <a:prstGeom prst="star5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5671061" y="2350185"/>
            <a:ext cx="497728" cy="513663"/>
          </a:xfrm>
          <a:prstGeom prst="star5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7137579" y="2204057"/>
            <a:ext cx="532458" cy="511843"/>
          </a:xfrm>
          <a:prstGeom prst="star5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483247" y="3847285"/>
            <a:ext cx="477982" cy="472421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2347418" y="251421"/>
            <a:ext cx="7738273" cy="707886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/>
              <a:t>LIVING PLACES OF ETHNIC PEOPLE</a:t>
            </a:r>
            <a:endParaRPr lang="en-US" sz="4000" b="1" dirty="0"/>
          </a:p>
        </p:txBody>
      </p:sp>
      <p:sp>
        <p:nvSpPr>
          <p:cNvPr id="8" name="TextBox 16"/>
          <p:cNvSpPr txBox="1"/>
          <p:nvPr/>
        </p:nvSpPr>
        <p:spPr>
          <a:xfrm>
            <a:off x="3812536" y="5974172"/>
            <a:ext cx="4543832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THE MAP OF BANGLADESH</a:t>
            </a:r>
            <a:endParaRPr lang="en-US" sz="2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4708" y="122830"/>
            <a:ext cx="11764379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48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786</Words>
  <Application>Microsoft Office PowerPoint</Application>
  <PresentationFormat>Widescreen</PresentationFormat>
  <Paragraphs>128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243</cp:revision>
  <dcterms:created xsi:type="dcterms:W3CDTF">2020-06-28T16:39:14Z</dcterms:created>
  <dcterms:modified xsi:type="dcterms:W3CDTF">2020-10-07T08:15:30Z</dcterms:modified>
</cp:coreProperties>
</file>