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72" r:id="rId5"/>
    <p:sldId id="258" r:id="rId6"/>
    <p:sldId id="259" r:id="rId7"/>
    <p:sldId id="260" r:id="rId8"/>
    <p:sldId id="262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younusali151180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296400" cy="1524000"/>
          </a:xfrm>
          <a:solidFill>
            <a:srgbClr val="C00000"/>
          </a:solidFill>
        </p:spPr>
        <p:txBody>
          <a:bodyPr>
            <a:noAutofit/>
          </a:bodyPr>
          <a:lstStyle/>
          <a:p>
            <a:r>
              <a:rPr lang="en-US" sz="9600" b="1" dirty="0" err="1" smtClean="0">
                <a:latin typeface="SutonnyMJ" pitchFamily="2" charset="0"/>
                <a:cs typeface="SutonnyMJ" pitchFamily="2" charset="0"/>
              </a:rPr>
              <a:t>স্বাগতম</a:t>
            </a:r>
            <a:endParaRPr lang="en-US" sz="96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76400"/>
            <a:ext cx="6400800" cy="3962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Public\Pictures\Sample Pictures\Tulip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971800" y="152400"/>
            <a:ext cx="2971800" cy="12954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দৈত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কাজ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2057400"/>
            <a:ext cx="7543800" cy="2514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একমালিকানা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ব্যবসায়ের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পাঁচটি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বৈশিষ্ট্য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লিখ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। 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743200" y="0"/>
            <a:ext cx="3810000" cy="18288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সঠিক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উত্তর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0" y="1981200"/>
            <a:ext cx="9144000" cy="4876800"/>
          </a:xfrm>
          <a:prstGeom prst="flowChartProces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১/ 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একমালিকানা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ব্যবসায়ের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মালিক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সব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সময়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একজন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ব্যক্তি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যিনি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নিজ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উদ্যোগে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পুঁজির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সংস্থান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করেন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।</a:t>
            </a: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২/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আইনগত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ঝামেলা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না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থাকায়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যে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কেউ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ইচ্ছে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করলে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এ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ব্যবসায়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গঠন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করতে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পারে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।</a:t>
            </a: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৩/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মালিক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তার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নিজস্ব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তহবিল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,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আত্নীয়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-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স্বজন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বন্ধু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-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বান্ধব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এবং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ব্যাংক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থেকে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ঋন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নিয়ে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এ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ব্যবসায়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পরিচালনা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করেন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। </a:t>
            </a: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৪/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একজন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ব্যক্তির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মালিকানার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জন্য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এর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আয়তন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সাধারণত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ছোট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হয়ে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থাকে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।</a:t>
            </a: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৫/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একমালিকানা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ব্যবসায়ের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সকল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ঝুঁকি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মালিককে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একক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ভাবে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বহণ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করতে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হয়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।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c\Downloads\৩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724401" cy="3352800"/>
          </a:xfrm>
          <a:prstGeom prst="rect">
            <a:avLst/>
          </a:prstGeom>
          <a:noFill/>
        </p:spPr>
      </p:pic>
      <p:pic>
        <p:nvPicPr>
          <p:cNvPr id="4099" name="Picture 3" descr="C:\Users\Ac\Downloads\৫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1948" y="19418"/>
            <a:ext cx="4392052" cy="3257182"/>
          </a:xfrm>
          <a:prstGeom prst="rect">
            <a:avLst/>
          </a:prstGeom>
          <a:noFill/>
        </p:spPr>
      </p:pic>
      <p:pic>
        <p:nvPicPr>
          <p:cNvPr id="4100" name="Picture 4" descr="C:\Users\Ac\Downloads\৬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3581400"/>
            <a:ext cx="4800600" cy="3276600"/>
          </a:xfrm>
          <a:prstGeom prst="rect">
            <a:avLst/>
          </a:prstGeom>
          <a:noFill/>
        </p:spPr>
      </p:pic>
      <p:pic>
        <p:nvPicPr>
          <p:cNvPr id="4101" name="Picture 5" descr="C:\Users\Ac\Downloads\৭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3429000"/>
            <a:ext cx="4311338" cy="3429000"/>
          </a:xfrm>
          <a:prstGeom prst="rect">
            <a:avLst/>
          </a:prstGeom>
          <a:noFill/>
        </p:spPr>
      </p:pic>
      <p:pic>
        <p:nvPicPr>
          <p:cNvPr id="6" name="Picture 4" descr="C:\Users\Ac\Downloads\৬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29000"/>
            <a:ext cx="4800600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86000" y="228600"/>
            <a:ext cx="4114800" cy="18288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দলীয়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কাজ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895600"/>
            <a:ext cx="8610600" cy="32766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একমালিকানা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ব্যবসায়ের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উপযুক্ত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ক্ষেত্রসমুহ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কী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কী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হতে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পারে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?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57400" y="152400"/>
            <a:ext cx="4419600" cy="10668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উত্তর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1905000"/>
            <a:ext cx="9144000" cy="49530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latin typeface="SutonnyMJ" pitchFamily="2" charset="0"/>
                <a:cs typeface="SutonnyMJ" pitchFamily="2" charset="0"/>
              </a:rPr>
              <a:t>ক)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ছোট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থাবারের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দোকান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, খ)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কুটির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শিল্পের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দোকান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,গ)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পানের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দোকান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,ঘ)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চালের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দোকান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, ঙ)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বই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-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থাতার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দোকান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, চ)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চিত্রকর্মের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দোকান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, ছ)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ছবি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তোলার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দোকান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, জ)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ফার্নিচারের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দোকান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, ঝ)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মিষ্টির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দোকান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ঞ)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পত্রিকার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দোকান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ইত্যাদি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।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86000" y="0"/>
            <a:ext cx="4038600" cy="19812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মুল্যায়ন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2286000"/>
            <a:ext cx="9144000" cy="4343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latin typeface="SutonnyMJ" pitchFamily="2" charset="0"/>
                <a:cs typeface="SutonnyMJ" pitchFamily="2" charset="0"/>
              </a:rPr>
              <a:t>১/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একমালিকানা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ব্যবসায়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কী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? </a:t>
            </a:r>
          </a:p>
          <a:p>
            <a:r>
              <a:rPr lang="en-US" sz="4000" dirty="0" smtClean="0">
                <a:latin typeface="SutonnyMJ" pitchFamily="2" charset="0"/>
                <a:cs typeface="SutonnyMJ" pitchFamily="2" charset="0"/>
              </a:rPr>
              <a:t>২/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কোন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ব্যবসায়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ঝুঁকি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কম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? </a:t>
            </a:r>
          </a:p>
          <a:p>
            <a:r>
              <a:rPr lang="en-US" sz="4000" dirty="0" smtClean="0">
                <a:latin typeface="SutonnyMJ" pitchFamily="2" charset="0"/>
                <a:cs typeface="SutonnyMJ" pitchFamily="2" charset="0"/>
              </a:rPr>
              <a:t>৩/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একমালিকানা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ব্যবসায়ের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দুটি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বৈশিষ্ট্য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লিখ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।</a:t>
            </a:r>
          </a:p>
          <a:p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৪/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একমালিকানা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ব্যবসায়ের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দায়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-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দায়িত্ব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কার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উপর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ন্যাস্ত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?</a:t>
            </a:r>
          </a:p>
          <a:p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৫/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একমালিকানা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ব্যবসায়ের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দুটি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উপযুক্ত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ক্ষেত্রের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নাম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লিখ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।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133600" y="152400"/>
            <a:ext cx="4724400" cy="198120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বাড়ির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কাজ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762000" y="2895600"/>
            <a:ext cx="8077200" cy="3657600"/>
          </a:xfrm>
          <a:prstGeom prst="round2Diag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একমালিকানা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ব্যবসায়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জনপ্রিয়তার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কারণ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কী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কী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হতে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পারে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বলে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তুমি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মনে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কর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?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26670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SutonnyMJ" pitchFamily="2" charset="0"/>
                <a:cs typeface="SutonnyMJ" pitchFamily="2" charset="0"/>
              </a:rPr>
              <a:t>সবাইকে</a:t>
            </a:r>
            <a:r>
              <a:rPr lang="en-US" sz="6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latin typeface="SutonnyMJ" pitchFamily="2" charset="0"/>
                <a:cs typeface="SutonnyMJ" pitchFamily="2" charset="0"/>
              </a:rPr>
              <a:t>আন্তরিক</a:t>
            </a:r>
            <a:r>
              <a:rPr lang="en-US" sz="6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latin typeface="SutonnyMJ" pitchFamily="2" charset="0"/>
                <a:cs typeface="SutonnyMJ" pitchFamily="2" charset="0"/>
              </a:rPr>
              <a:t>শুভেচ্ছা</a:t>
            </a:r>
            <a:r>
              <a:rPr lang="en-US" sz="6600" dirty="0" smtClean="0">
                <a:latin typeface="SutonnyMJ" pitchFamily="2" charset="0"/>
                <a:cs typeface="SutonnyMJ" pitchFamily="2" charset="0"/>
              </a:rPr>
              <a:t> ও </a:t>
            </a:r>
            <a:r>
              <a:rPr lang="en-US" sz="6600" dirty="0" err="1" smtClean="0">
                <a:latin typeface="SutonnyMJ" pitchFamily="2" charset="0"/>
                <a:cs typeface="SutonnyMJ" pitchFamily="2" charset="0"/>
              </a:rPr>
              <a:t>অভিনন্দন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438400"/>
            <a:ext cx="9144000" cy="441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Nelumno_nucifera_open_flower_-_botanic_garden_adelaid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67000"/>
            <a:ext cx="9144000" cy="419100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86000" y="0"/>
            <a:ext cx="3810000" cy="16002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পরিচিতি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2819400"/>
            <a:ext cx="6705600" cy="3429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মোঃ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ইউনুছ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আলী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সহকারি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শিক্ষক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শাঃ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শিঃ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) </a:t>
            </a:r>
          </a:p>
          <a:p>
            <a:pPr algn="ctr"/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শায়েস্তাগঞ্জ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উচ্চ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বিদ্যালয়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নবম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-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শ্রেণি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বিষয়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-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ব্যবসায়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উদ্যোগ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অধ্যায়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-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চতুর্থ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  </a:t>
            </a:r>
          </a:p>
          <a:p>
            <a:pPr algn="ctr"/>
            <a:r>
              <a:rPr lang="en-US" sz="2800" dirty="0" smtClean="0">
                <a:latin typeface="SutonnyMJ" pitchFamily="2" charset="0"/>
                <a:cs typeface="SutonnyMJ" pitchFamily="2" charset="0"/>
              </a:rPr>
              <a:t>ই-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মেইল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-</a:t>
            </a:r>
            <a:r>
              <a:rPr lang="en-US" sz="2800" dirty="0" smtClean="0"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2"/>
              </a:rPr>
              <a:t>younusali151180@gmail.com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\Downloads\১০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11040" cy="3200400"/>
          </a:xfrm>
          <a:prstGeom prst="rect">
            <a:avLst/>
          </a:prstGeom>
          <a:noFill/>
        </p:spPr>
      </p:pic>
      <p:pic>
        <p:nvPicPr>
          <p:cNvPr id="1027" name="Picture 3" descr="C:\Users\Ac\Downloads\৯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3200400"/>
          </a:xfrm>
          <a:prstGeom prst="rect">
            <a:avLst/>
          </a:prstGeom>
          <a:noFill/>
        </p:spPr>
      </p:pic>
      <p:pic>
        <p:nvPicPr>
          <p:cNvPr id="1028" name="Picture 4" descr="C:\Users\Ac\Downloads\৮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2800"/>
            <a:ext cx="4495800" cy="3505201"/>
          </a:xfrm>
          <a:prstGeom prst="rect">
            <a:avLst/>
          </a:prstGeom>
          <a:noFill/>
        </p:spPr>
      </p:pic>
      <p:pic>
        <p:nvPicPr>
          <p:cNvPr id="1029" name="Picture 5" descr="C:\Users\Ac\Downloads\৭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352800"/>
            <a:ext cx="4572000" cy="3505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3400" y="381000"/>
            <a:ext cx="8153400" cy="213360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আজকের</a:t>
            </a:r>
            <a:r>
              <a:rPr lang="en-US" sz="7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পাঠ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ound Single Corner Rectangle 2"/>
          <p:cNvSpPr/>
          <p:nvPr/>
        </p:nvSpPr>
        <p:spPr>
          <a:xfrm>
            <a:off x="762000" y="3048000"/>
            <a:ext cx="7543800" cy="3048000"/>
          </a:xfrm>
          <a:prstGeom prst="round1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মালিকানার</a:t>
            </a:r>
            <a:r>
              <a:rPr lang="en-US" sz="7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ভিত্তিতে</a:t>
            </a:r>
            <a:r>
              <a:rPr lang="en-US" sz="7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ব্যবসায়</a:t>
            </a:r>
            <a:r>
              <a:rPr lang="en-US" sz="72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comb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438400" y="152400"/>
            <a:ext cx="4114800" cy="13716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শিথনফল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209800"/>
            <a:ext cx="8686800" cy="44196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১/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একমালিকানা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ব্যবসায়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কী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তা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লিখতে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পারবে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।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২/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একমালিকানা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ব্যবসায়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এর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বৈশিষ্ট্য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লিখতে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পারবে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।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৩/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একমালিকানা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ব্যবসায়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এর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সুবিধা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ও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অসুবিধা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লিখতে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পারবে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।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৪/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একমালিকানা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ব্যবসায়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এর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উপযুক্ত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ক্ষেত্র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চিনতে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পারবে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। 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৫/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একমালিকানা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ব্যবসায়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জনপ্রিয়তার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কারণ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লিখতে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পারবে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।</a:t>
            </a: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\Downloads\১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28800"/>
            <a:ext cx="9144000" cy="5029200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2057400" y="0"/>
            <a:ext cx="5638800" cy="18288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চিত্রটি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লক্ষ্য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করি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752600" y="0"/>
            <a:ext cx="5715000" cy="25908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একক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কাজ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0" y="2895600"/>
            <a:ext cx="6629400" cy="3581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একমালিকানা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ব্যবসায়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কী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?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14600" y="228600"/>
            <a:ext cx="3657600" cy="144780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সঠিক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উত্তর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2133600"/>
            <a:ext cx="8839200" cy="38862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একজন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ব্যক্তি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স্বল্প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মুলধনের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মাধ্যমে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ঝুঁকি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নিয়ে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ক্ষতির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সম্ভাবনা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জেনে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ও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মুনাফা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অর্জনের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আশায়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প্রতিষ্ঠিত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পরিচালিত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ও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নিয়ন্ত্রিত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ব্যবসাকে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একমালিকানা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ব্যবসায়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বলে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।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514600" y="228600"/>
            <a:ext cx="3657600" cy="144780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সঠিক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উত্তর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2133600"/>
            <a:ext cx="8839200" cy="38862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একজন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ব্যক্তি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স্বল্প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মুলধনের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মাধ্যমে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ঝুঁকি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নিয়ে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ক্ষতির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সম্ভাবনা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জেনে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ও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মুনাফা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অর্জনের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আশায়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প্রতিষ্ঠিত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পরিচালিত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ও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নিয়ন্ত্রিত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ব্যবসাকে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একমালিকানা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ব্যবসায়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বলে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।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\Downloads\২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381000"/>
            <a:ext cx="9144000" cy="762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চিত্রটি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লক্ষ্য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করি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362</Words>
  <Application>Microsoft Office PowerPoint</Application>
  <PresentationFormat>On-screen Show (4:3)</PresentationFormat>
  <Paragraphs>46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স্বাগতম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Ac</dc:creator>
  <cp:lastModifiedBy>Ac</cp:lastModifiedBy>
  <cp:revision>37</cp:revision>
  <dcterms:created xsi:type="dcterms:W3CDTF">2006-08-16T00:00:00Z</dcterms:created>
  <dcterms:modified xsi:type="dcterms:W3CDTF">2020-10-07T02:40:17Z</dcterms:modified>
</cp:coreProperties>
</file>