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405D-3074-46E9-8FE4-1DBBF2900A5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86816" y="2644170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" y="0"/>
            <a:ext cx="6619921" cy="6858000"/>
          </a:xfrm>
          <a:custGeom>
            <a:avLst/>
            <a:gdLst>
              <a:gd name="connsiteX0" fmla="*/ 0 w 6619921"/>
              <a:gd name="connsiteY0" fmla="*/ 0 h 6858000"/>
              <a:gd name="connsiteX1" fmla="*/ 6619921 w 6619921"/>
              <a:gd name="connsiteY1" fmla="*/ 0 h 6858000"/>
              <a:gd name="connsiteX2" fmla="*/ 4513142 w 6619921"/>
              <a:gd name="connsiteY2" fmla="*/ 6858000 h 6858000"/>
              <a:gd name="connsiteX3" fmla="*/ 0 w 66199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921" h="6858000">
                <a:moveTo>
                  <a:pt x="0" y="0"/>
                </a:moveTo>
                <a:lnTo>
                  <a:pt x="6619921" y="0"/>
                </a:lnTo>
                <a:lnTo>
                  <a:pt x="451314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" y="-26124"/>
            <a:ext cx="5541115" cy="6858000"/>
          </a:xfrm>
          <a:custGeom>
            <a:avLst/>
            <a:gdLst>
              <a:gd name="connsiteX0" fmla="*/ 0 w 5541115"/>
              <a:gd name="connsiteY0" fmla="*/ 0 h 6858000"/>
              <a:gd name="connsiteX1" fmla="*/ 5541115 w 5541115"/>
              <a:gd name="connsiteY1" fmla="*/ 0 h 6858000"/>
              <a:gd name="connsiteX2" fmla="*/ 4295659 w 5541115"/>
              <a:gd name="connsiteY2" fmla="*/ 6858000 h 6858000"/>
              <a:gd name="connsiteX3" fmla="*/ 0 w 55411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1115" h="6858000">
                <a:moveTo>
                  <a:pt x="0" y="0"/>
                </a:moveTo>
                <a:lnTo>
                  <a:pt x="5541115" y="0"/>
                </a:lnTo>
                <a:lnTo>
                  <a:pt x="429565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767832" y="0"/>
            <a:ext cx="6424169" cy="6858000"/>
          </a:xfrm>
          <a:custGeom>
            <a:avLst/>
            <a:gdLst>
              <a:gd name="connsiteX0" fmla="*/ 2106778 w 6424169"/>
              <a:gd name="connsiteY0" fmla="*/ 0 h 6858000"/>
              <a:gd name="connsiteX1" fmla="*/ 6424169 w 6424169"/>
              <a:gd name="connsiteY1" fmla="*/ 0 h 6858000"/>
              <a:gd name="connsiteX2" fmla="*/ 6424169 w 6424169"/>
              <a:gd name="connsiteY2" fmla="*/ 6858000 h 6858000"/>
              <a:gd name="connsiteX3" fmla="*/ 0 w 64241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169" h="6858000">
                <a:moveTo>
                  <a:pt x="2106778" y="0"/>
                </a:moveTo>
                <a:lnTo>
                  <a:pt x="6424169" y="0"/>
                </a:lnTo>
                <a:lnTo>
                  <a:pt x="642416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03892" y="0"/>
            <a:ext cx="5388108" cy="6858000"/>
          </a:xfrm>
          <a:custGeom>
            <a:avLst/>
            <a:gdLst>
              <a:gd name="connsiteX0" fmla="*/ 1245456 w 5388108"/>
              <a:gd name="connsiteY0" fmla="*/ 0 h 6858000"/>
              <a:gd name="connsiteX1" fmla="*/ 5388108 w 5388108"/>
              <a:gd name="connsiteY1" fmla="*/ 0 h 6858000"/>
              <a:gd name="connsiteX2" fmla="*/ 5388108 w 5388108"/>
              <a:gd name="connsiteY2" fmla="*/ 6858000 h 6858000"/>
              <a:gd name="connsiteX3" fmla="*/ 0 w 53881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108" h="6858000">
                <a:moveTo>
                  <a:pt x="1245456" y="0"/>
                </a:moveTo>
                <a:lnTo>
                  <a:pt x="5388108" y="0"/>
                </a:lnTo>
                <a:lnTo>
                  <a:pt x="538810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0.0037 L -0.43906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জকের মাল্টিমিডিয়া ক্লাসে সবাইকে স্বাগতম১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36002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4023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0 L 0.32422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/>
        </p:blipFill>
        <p:spPr>
          <a:xfrm>
            <a:off x="1346053" y="942049"/>
            <a:ext cx="5096312" cy="447507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599762" y="1405200"/>
            <a:ext cx="49272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কারণ হলো –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বাতাসে জলীয় বাষ্পের উপস্থিতি, (২) ঊর্ধ্ব গমন এবং (৩) বায়ুমন্ডলের উষ্ণতা হৃাস 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3" y="127318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697" r="4049"/>
          <a:stretch/>
        </p:blipFill>
        <p:spPr>
          <a:xfrm>
            <a:off x="3267740" y="1783201"/>
            <a:ext cx="5652655" cy="329738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710158" y="738585"/>
            <a:ext cx="276781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0411" y="5276349"/>
            <a:ext cx="698731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সৃষ্টির কারণ ব্যাখ্যা কর।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/>
          <a:stretch/>
        </p:blipFill>
        <p:spPr>
          <a:xfrm>
            <a:off x="1670339" y="813383"/>
            <a:ext cx="9144000" cy="5237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2042" y="5320146"/>
            <a:ext cx="280405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1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7675" y="127321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2"/>
          <a:stretch/>
        </p:blipFill>
        <p:spPr>
          <a:xfrm>
            <a:off x="1219200" y="969818"/>
            <a:ext cx="9809018" cy="4405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969818"/>
            <a:ext cx="8728363" cy="41537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44889" y="5265961"/>
            <a:ext cx="3067294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শৈলৎক্ষেপ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4114800" y="2191512"/>
            <a:ext cx="3962400" cy="218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5787"/>
          <a:stretch/>
        </p:blipFill>
        <p:spPr>
          <a:xfrm>
            <a:off x="1690255" y="1233055"/>
            <a:ext cx="8742217" cy="3976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7839" y="5336768"/>
            <a:ext cx="4132464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বায়ুপ্রাচীরজনিত বৃষ্টি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1758" y="248855"/>
            <a:ext cx="11956648" cy="6609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025236"/>
            <a:ext cx="9892146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65690" y="5347992"/>
            <a:ext cx="182865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3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59585" y="12732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19" y="1678675"/>
            <a:ext cx="4869181" cy="26684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628091" y="674436"/>
            <a:ext cx="26100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289" y="4496277"/>
            <a:ext cx="99212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বৃষ্টিপাত এবং শৈলৎক্ষেপ বৃষ্টিপাতের মধ্যে কোনটি নিরক্ষীয়  অঞ্চলে হয়ে থাকে বিশ্লেষণ কর।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0" y="127319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49" y="1197327"/>
            <a:ext cx="7143750" cy="42862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3377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6643" y="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8091" y="674436"/>
            <a:ext cx="170447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bn-BD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9354" y="1505433"/>
            <a:ext cx="97955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১.বৃষ্টি মাপক যন্ত্রের নাম কী 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বৈশিষ্ট্য ও প্রকৃতি অনুসারে স্বাভাবিক বৃষ্টিপাত কয় প্রকার?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ঘূর্ণি বৃষ্টি কী 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বৃষ্টিচ্ছায়া অঞ্চল কী ?</a:t>
            </a:r>
          </a:p>
        </p:txBody>
      </p:sp>
    </p:spTree>
    <p:extLst>
      <p:ext uri="{BB962C8B-B14F-4D97-AF65-F5344CB8AC3E}">
        <p14:creationId xmlns:p14="http://schemas.microsoft.com/office/powerpoint/2010/main" val="94531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8361" r="31055" b="5470"/>
          <a:stretch/>
        </p:blipFill>
        <p:spPr>
          <a:xfrm>
            <a:off x="4727273" y="1600201"/>
            <a:ext cx="2411730" cy="1871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28091" y="633492"/>
            <a:ext cx="26100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8780" y="3566572"/>
            <a:ext cx="9304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কী কী ধরনের বৃষ্টিপাত হয় এবং কেন হয়? ব্যাখ্যা করে তার একটি তালিকা প্রস্তুত করে আনবে।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7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315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9132862">
            <a:off x="-3009564" y="-2082377"/>
            <a:ext cx="18425794" cy="17799298"/>
          </a:xfrm>
          <a:custGeom>
            <a:avLst/>
            <a:gdLst>
              <a:gd name="connsiteX0" fmla="*/ 3488596 w 6977192"/>
              <a:gd name="connsiteY0" fmla="*/ 3429000 h 6858000"/>
              <a:gd name="connsiteX1" fmla="*/ 6975536 w 6977192"/>
              <a:gd name="connsiteY1" fmla="*/ 3566125 h 6858000"/>
              <a:gd name="connsiteX2" fmla="*/ 6685268 w 6977192"/>
              <a:gd name="connsiteY2" fmla="*/ 4828585 h 6858000"/>
              <a:gd name="connsiteX3" fmla="*/ 3488596 w 6977192"/>
              <a:gd name="connsiteY3" fmla="*/ 3429000 h 6858000"/>
              <a:gd name="connsiteX4" fmla="*/ 6705753 w 6977192"/>
              <a:gd name="connsiteY4" fmla="*/ 2077166 h 6858000"/>
              <a:gd name="connsiteX5" fmla="*/ 6977192 w 6977192"/>
              <a:gd name="connsiteY5" fmla="*/ 3343808 h 6858000"/>
              <a:gd name="connsiteX6" fmla="*/ 3488596 w 6977192"/>
              <a:gd name="connsiteY6" fmla="*/ 3429000 h 6858000"/>
              <a:gd name="connsiteX7" fmla="*/ 5829127 w 6977192"/>
              <a:gd name="connsiteY7" fmla="*/ 840667 h 6858000"/>
              <a:gd name="connsiteX8" fmla="*/ 6611994 w 6977192"/>
              <a:gd name="connsiteY8" fmla="*/ 1872742 h 6858000"/>
              <a:gd name="connsiteX9" fmla="*/ 3488596 w 6977192"/>
              <a:gd name="connsiteY9" fmla="*/ 3429000 h 6858000"/>
              <a:gd name="connsiteX10" fmla="*/ 4514056 w 6977192"/>
              <a:gd name="connsiteY10" fmla="*/ 93436 h 6858000"/>
              <a:gd name="connsiteX11" fmla="*/ 5660094 w 6977192"/>
              <a:gd name="connsiteY11" fmla="*/ 697306 h 6858000"/>
              <a:gd name="connsiteX12" fmla="*/ 3488596 w 6977192"/>
              <a:gd name="connsiteY12" fmla="*/ 3429000 h 6858000"/>
              <a:gd name="connsiteX13" fmla="*/ 2840896 w 6977192"/>
              <a:gd name="connsiteY13" fmla="*/ 0 h 6858000"/>
              <a:gd name="connsiteX14" fmla="*/ 4136296 w 6977192"/>
              <a:gd name="connsiteY14" fmla="*/ 0 h 6858000"/>
              <a:gd name="connsiteX15" fmla="*/ 5786065 w 6977192"/>
              <a:gd name="connsiteY15" fmla="*/ 6055631 h 6858000"/>
              <a:gd name="connsiteX16" fmla="*/ 3488596 w 6977192"/>
              <a:gd name="connsiteY16" fmla="*/ 3429000 h 6858000"/>
              <a:gd name="connsiteX17" fmla="*/ 6585869 w 6977192"/>
              <a:gd name="connsiteY17" fmla="*/ 5036625 h 6858000"/>
              <a:gd name="connsiteX18" fmla="*/ 4423985 w 6977192"/>
              <a:gd name="connsiteY18" fmla="*/ 6790935 h 6858000"/>
              <a:gd name="connsiteX19" fmla="*/ 3488596 w 6977192"/>
              <a:gd name="connsiteY19" fmla="*/ 3429000 h 6858000"/>
              <a:gd name="connsiteX20" fmla="*/ 5585847 w 6977192"/>
              <a:gd name="connsiteY20" fmla="*/ 6218103 h 6858000"/>
              <a:gd name="connsiteX21" fmla="*/ 271439 w 6977192"/>
              <a:gd name="connsiteY21" fmla="*/ 4780834 h 6858000"/>
              <a:gd name="connsiteX22" fmla="*/ 0 w 6977192"/>
              <a:gd name="connsiteY22" fmla="*/ 3514191 h 6858000"/>
              <a:gd name="connsiteX23" fmla="*/ 3488596 w 6977192"/>
              <a:gd name="connsiteY23" fmla="*/ 3429000 h 6858000"/>
              <a:gd name="connsiteX24" fmla="*/ 1656 w 6977192"/>
              <a:gd name="connsiteY24" fmla="*/ 3291875 h 6858000"/>
              <a:gd name="connsiteX25" fmla="*/ 291923 w 6977192"/>
              <a:gd name="connsiteY25" fmla="*/ 2029415 h 6858000"/>
              <a:gd name="connsiteX26" fmla="*/ 3488595 w 6977192"/>
              <a:gd name="connsiteY26" fmla="*/ 3428999 h 6858000"/>
              <a:gd name="connsiteX27" fmla="*/ 391323 w 6977192"/>
              <a:gd name="connsiteY27" fmla="*/ 1821375 h 6858000"/>
              <a:gd name="connsiteX28" fmla="*/ 1191127 w 6977192"/>
              <a:gd name="connsiteY28" fmla="*/ 802368 h 6858000"/>
              <a:gd name="connsiteX29" fmla="*/ 3488596 w 6977192"/>
              <a:gd name="connsiteY29" fmla="*/ 3429000 h 6858000"/>
              <a:gd name="connsiteX30" fmla="*/ 1391345 w 6977192"/>
              <a:gd name="connsiteY30" fmla="*/ 639897 h 6858000"/>
              <a:gd name="connsiteX31" fmla="*/ 2553208 w 6977192"/>
              <a:gd name="connsiteY31" fmla="*/ 67065 h 6858000"/>
              <a:gd name="connsiteX32" fmla="*/ 3488596 w 6977192"/>
              <a:gd name="connsiteY32" fmla="*/ 3429000 h 6858000"/>
              <a:gd name="connsiteX33" fmla="*/ 3488596 w 6977192"/>
              <a:gd name="connsiteY33" fmla="*/ 3429000 h 6858000"/>
              <a:gd name="connsiteX34" fmla="*/ 3488596 w 6977192"/>
              <a:gd name="connsiteY34" fmla="*/ 3429000 h 6858000"/>
              <a:gd name="connsiteX35" fmla="*/ 2840896 w 6977192"/>
              <a:gd name="connsiteY35" fmla="*/ 6858000 h 6858000"/>
              <a:gd name="connsiteX36" fmla="*/ 3488596 w 6977192"/>
              <a:gd name="connsiteY36" fmla="*/ 3429000 h 6858000"/>
              <a:gd name="connsiteX37" fmla="*/ 4136296 w 6977192"/>
              <a:gd name="connsiteY37" fmla="*/ 6857999 h 6858000"/>
              <a:gd name="connsiteX38" fmla="*/ 1148065 w 6977192"/>
              <a:gd name="connsiteY38" fmla="*/ 6017333 h 6858000"/>
              <a:gd name="connsiteX39" fmla="*/ 365198 w 6977192"/>
              <a:gd name="connsiteY39" fmla="*/ 4985257 h 6858000"/>
              <a:gd name="connsiteX40" fmla="*/ 3488596 w 6977192"/>
              <a:gd name="connsiteY40" fmla="*/ 3429000 h 6858000"/>
              <a:gd name="connsiteX41" fmla="*/ 2463136 w 6977192"/>
              <a:gd name="connsiteY41" fmla="*/ 6764563 h 6858000"/>
              <a:gd name="connsiteX42" fmla="*/ 1317098 w 6977192"/>
              <a:gd name="connsiteY42" fmla="*/ 6160694 h 6858000"/>
              <a:gd name="connsiteX43" fmla="*/ 3488596 w 6977192"/>
              <a:gd name="connsiteY43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77192" h="6858000">
                <a:moveTo>
                  <a:pt x="3488596" y="3429000"/>
                </a:moveTo>
                <a:lnTo>
                  <a:pt x="6975536" y="3566125"/>
                </a:lnTo>
                <a:lnTo>
                  <a:pt x="6685268" y="4828585"/>
                </a:lnTo>
                <a:close/>
                <a:moveTo>
                  <a:pt x="3488596" y="3429000"/>
                </a:moveTo>
                <a:lnTo>
                  <a:pt x="6705753" y="2077166"/>
                </a:lnTo>
                <a:lnTo>
                  <a:pt x="6977192" y="3343808"/>
                </a:lnTo>
                <a:close/>
                <a:moveTo>
                  <a:pt x="3488596" y="3429000"/>
                </a:moveTo>
                <a:lnTo>
                  <a:pt x="5829127" y="840667"/>
                </a:lnTo>
                <a:lnTo>
                  <a:pt x="6611994" y="1872742"/>
                </a:lnTo>
                <a:close/>
                <a:moveTo>
                  <a:pt x="3488596" y="3429000"/>
                </a:moveTo>
                <a:lnTo>
                  <a:pt x="4514056" y="93436"/>
                </a:lnTo>
                <a:lnTo>
                  <a:pt x="5660094" y="697306"/>
                </a:lnTo>
                <a:close/>
                <a:moveTo>
                  <a:pt x="3488596" y="3429000"/>
                </a:moveTo>
                <a:lnTo>
                  <a:pt x="2840896" y="0"/>
                </a:lnTo>
                <a:lnTo>
                  <a:pt x="4136296" y="0"/>
                </a:lnTo>
                <a:close/>
                <a:moveTo>
                  <a:pt x="5786065" y="6055631"/>
                </a:moveTo>
                <a:lnTo>
                  <a:pt x="3488596" y="3429000"/>
                </a:lnTo>
                <a:lnTo>
                  <a:pt x="6585869" y="5036625"/>
                </a:lnTo>
                <a:close/>
                <a:moveTo>
                  <a:pt x="4423985" y="6790935"/>
                </a:moveTo>
                <a:lnTo>
                  <a:pt x="3488596" y="3429000"/>
                </a:lnTo>
                <a:lnTo>
                  <a:pt x="5585847" y="6218103"/>
                </a:lnTo>
                <a:close/>
                <a:moveTo>
                  <a:pt x="271439" y="4780834"/>
                </a:moveTo>
                <a:lnTo>
                  <a:pt x="0" y="3514191"/>
                </a:lnTo>
                <a:lnTo>
                  <a:pt x="3488596" y="3429000"/>
                </a:lnTo>
                <a:lnTo>
                  <a:pt x="1656" y="3291875"/>
                </a:lnTo>
                <a:lnTo>
                  <a:pt x="291923" y="2029415"/>
                </a:lnTo>
                <a:lnTo>
                  <a:pt x="3488595" y="3428999"/>
                </a:lnTo>
                <a:lnTo>
                  <a:pt x="391323" y="1821375"/>
                </a:lnTo>
                <a:lnTo>
                  <a:pt x="1191127" y="802368"/>
                </a:lnTo>
                <a:lnTo>
                  <a:pt x="3488596" y="3429000"/>
                </a:lnTo>
                <a:lnTo>
                  <a:pt x="1391345" y="639897"/>
                </a:lnTo>
                <a:lnTo>
                  <a:pt x="2553208" y="67065"/>
                </a:lnTo>
                <a:lnTo>
                  <a:pt x="3488596" y="3429000"/>
                </a:lnTo>
                <a:lnTo>
                  <a:pt x="3488596" y="3429000"/>
                </a:lnTo>
                <a:lnTo>
                  <a:pt x="3488596" y="3429000"/>
                </a:lnTo>
                <a:close/>
                <a:moveTo>
                  <a:pt x="2840896" y="6858000"/>
                </a:moveTo>
                <a:lnTo>
                  <a:pt x="3488596" y="3429000"/>
                </a:lnTo>
                <a:lnTo>
                  <a:pt x="4136296" y="6857999"/>
                </a:lnTo>
                <a:close/>
                <a:moveTo>
                  <a:pt x="1148065" y="6017333"/>
                </a:moveTo>
                <a:lnTo>
                  <a:pt x="365198" y="4985257"/>
                </a:lnTo>
                <a:lnTo>
                  <a:pt x="3488596" y="3429000"/>
                </a:lnTo>
                <a:close/>
                <a:moveTo>
                  <a:pt x="2463136" y="6764563"/>
                </a:moveTo>
                <a:lnTo>
                  <a:pt x="1317098" y="6160694"/>
                </a:lnTo>
                <a:lnTo>
                  <a:pt x="3488596" y="3429000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4" y="3768723"/>
            <a:ext cx="8815756" cy="2588136"/>
          </a:xfrm>
          <a:prstGeom prst="rect">
            <a:avLst/>
          </a:prstGeom>
          <a:gradFill flip="none" rotWithShape="1">
            <a:gsLst>
              <a:gs pos="23000">
                <a:schemeClr val="accent6">
                  <a:lumMod val="40000"/>
                  <a:lumOff val="60000"/>
                </a:schemeClr>
              </a:gs>
              <a:gs pos="59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৯ম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" y="3267807"/>
            <a:ext cx="3376246" cy="359019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484" y="462198"/>
            <a:ext cx="9483972" cy="2297724"/>
          </a:xfrm>
          <a:prstGeom prst="rect">
            <a:avLst/>
          </a:prstGeom>
          <a:gradFill flip="none" rotWithShape="1">
            <a:gsLst>
              <a:gs pos="25000">
                <a:schemeClr val="accent6">
                  <a:lumMod val="40000"/>
                  <a:lumOff val="60000"/>
                </a:schemeClr>
              </a:gs>
              <a:gs pos="60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chemeClr val="accent4">
                <a:lumMod val="75000"/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বিদ্যালয়,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উল্লাপাড়া, সিরাজগঞ্জ।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০১৭৩৩১১৩৯৫৭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Email-sm350950@gmail.com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-93787" y="46892"/>
            <a:ext cx="2860431" cy="298645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7" y="351692"/>
            <a:ext cx="2200261" cy="23680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457" r="2291" b="14343"/>
          <a:stretch/>
        </p:blipFill>
        <p:spPr>
          <a:xfrm>
            <a:off x="365760" y="3541230"/>
            <a:ext cx="2667000" cy="29510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10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02436" y="93030"/>
            <a:ext cx="11956648" cy="660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"/>
            <a:ext cx="10877550" cy="569594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249160" y="1733675"/>
            <a:ext cx="3497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9658074">
            <a:off x="-2731960" y="-2704693"/>
            <a:ext cx="18844428" cy="17891249"/>
            <a:chOff x="3832860" y="3069772"/>
            <a:chExt cx="4653845" cy="4530013"/>
          </a:xfrm>
          <a:solidFill>
            <a:schemeClr val="bg1">
              <a:alpha val="13000"/>
            </a:schemeClr>
          </a:solidFill>
        </p:grpSpPr>
        <p:sp>
          <p:nvSpPr>
            <p:cNvPr id="8" name="Flowchart: Collate 7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lowchart: Collate 11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lowchart: Collate 12"/>
            <p:cNvSpPr/>
            <p:nvPr/>
          </p:nvSpPr>
          <p:spPr>
            <a:xfrm rot="6887412">
              <a:off x="5822971" y="3095546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lowchart: Collate 13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38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-22083"/>
            <a:ext cx="11956648" cy="6606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7601" y="728279"/>
            <a:ext cx="447294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দেখছ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57601" y="728279"/>
            <a:ext cx="4817770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অঝোর ধারায় বৃষ্টি পড়ছে (Heavy  Rainfall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36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8607" y="12573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735" y="578628"/>
            <a:ext cx="292038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65371" y="5267250"/>
            <a:ext cx="1903119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2"/>
          <a:stretch/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9409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7177" y="11430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1186" y="1526255"/>
            <a:ext cx="50977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7270" y="2432745"/>
            <a:ext cx="10504170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কী তা বলতে পারবে;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কারণ ব্যাখ্যা করতে পারবে ;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বৃষ্টিপাত সম্পর্কে বর্ণনা করতে পারবে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176" y="535067"/>
            <a:ext cx="212979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3"/>
          <a:stretch/>
        </p:blipFill>
        <p:spPr>
          <a:xfrm>
            <a:off x="3108959" y="1389222"/>
            <a:ext cx="6400799" cy="330477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08959" y="548673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আমরা কী দেখছি?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8"/>
          <a:stretch/>
        </p:blipFill>
        <p:spPr>
          <a:xfrm>
            <a:off x="3108959" y="1393147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45869" y="4849793"/>
            <a:ext cx="9989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মেঘ ঘনীভূত হয়ে পানির ফোঁটা ফোঁটা আকারে মধ্যাকর্ষণ শক্তির টানে ভূপৃষ্ঠে পতিত হলে তাকে বৃষ্টিপাত বলে।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5730" y="121089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 b="10000"/>
          <a:stretch/>
        </p:blipFill>
        <p:spPr>
          <a:xfrm>
            <a:off x="1347354" y="878265"/>
            <a:ext cx="4162425" cy="4354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730" y="1232595"/>
            <a:ext cx="4423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বল তো 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0730" y="2795343"/>
            <a:ext cx="606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বৃষ্টিমাপক যন্ত্র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Rain gauge)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29" y="1875502"/>
            <a:ext cx="4791051" cy="296037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98718" y="781123"/>
            <a:ext cx="238887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9435" y="5099254"/>
            <a:ext cx="5007436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কাকে বলে?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14008" y="1491627"/>
            <a:ext cx="7960123" cy="4020562"/>
            <a:chOff x="2467710" y="1462711"/>
            <a:chExt cx="6553199" cy="23886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710" y="1462711"/>
              <a:ext cx="3144981" cy="238861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691" y="1462711"/>
              <a:ext cx="3408218" cy="238125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" y="1485888"/>
            <a:ext cx="7960123" cy="40205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964189" y="648696"/>
            <a:ext cx="469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তো কী  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237</Words>
  <Application>Microsoft Office PowerPoint</Application>
  <PresentationFormat>Widescreen</PresentationFormat>
  <Paragraphs>43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Windows User</cp:lastModifiedBy>
  <cp:revision>122</cp:revision>
  <dcterms:created xsi:type="dcterms:W3CDTF">2019-10-20T12:27:30Z</dcterms:created>
  <dcterms:modified xsi:type="dcterms:W3CDTF">2020-10-07T08:48:39Z</dcterms:modified>
</cp:coreProperties>
</file>