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81" r:id="rId4"/>
    <p:sldId id="282" r:id="rId5"/>
    <p:sldId id="283" r:id="rId6"/>
    <p:sldId id="280" r:id="rId7"/>
    <p:sldId id="265" r:id="rId8"/>
    <p:sldId id="275" r:id="rId9"/>
    <p:sldId id="284" r:id="rId10"/>
    <p:sldId id="286" r:id="rId11"/>
    <p:sldId id="266" r:id="rId12"/>
    <p:sldId id="267" r:id="rId13"/>
    <p:sldId id="285" r:id="rId14"/>
    <p:sldId id="273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5AB"/>
    <a:srgbClr val="2B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2804" autoAdjust="0"/>
  </p:normalViewPr>
  <p:slideViewPr>
    <p:cSldViewPr snapToGrid="0">
      <p:cViewPr varScale="1">
        <p:scale>
          <a:sx n="80" d="100"/>
          <a:sy n="80" d="100"/>
        </p:scale>
        <p:origin x="8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CF352-DFFB-4A98-A96E-981702FFE95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0325-0DA0-4CFF-8D45-5913483A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7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0325-0DA0-4CFF-8D45-5913483AF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4080-0163-4EE7-8EAF-96E970450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FB15-B21E-408B-8CB3-6FED3A6A5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421FB-EC3D-46C5-8B15-4E66EB7D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50171-CD24-44C2-A72C-F468903F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2B2C-6753-498F-A09D-CE0A6CF0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614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406E-2849-40EE-BA62-DBC1C749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22026-688A-4283-A687-C5BD25AF0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7B0E-5804-4C85-94D2-FEC6B7CC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E824-81EC-4339-BA7B-A1DB825F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765B-2B13-432F-96DC-2568656E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89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A0F5E-725E-40DA-AF0A-7516A8EC9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EC70-D299-435A-9346-512D5DD9C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68447-367A-4253-BC46-6809363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2A66-5072-49D0-9BBF-E63D2813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959B-9F3D-4AC8-8E0E-3FCB6D7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4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551-3DD7-4821-82BF-C90A8DB5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BE50-AABC-46CE-99BE-AC99F00D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A773-4038-4F26-98DF-E35DFB87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F2BF-2B40-4C21-8819-FBEC5BFD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83CF-DF20-4360-9728-A74D790C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6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8BB0-840C-45C7-9CE0-C6D0E97E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0D35-A00A-4AE0-9CC4-042C0E90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1B86-F4E5-4952-B24D-8D1BBB9E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D571-0A0D-4440-9BC4-C5473745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7D749-0813-4281-81F1-547463F1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60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6358-BE5A-47B2-B160-4EB4890C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45078-DF3E-41CF-9423-0A03169D6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A027-874B-4606-9E02-022A7B32F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B1289-D15F-4E8F-9846-3DC07ADA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42141-B384-4C1E-A648-586AA8DD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E4227-7DE6-4179-9B41-BB356A06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834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FE84-B1B5-4BA1-925F-C2CDD82F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2A16-582B-4851-BB30-1A046C83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D8641-60C1-4EFB-87CA-CD982391B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CCEA4-F58E-4241-9C31-2280D93B9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ACA40-A7C1-4FA1-A2BB-DBE752496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4A6F1-E764-4423-8121-CD4A5A22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8D2A6-A5FF-44BB-AF1F-375B9DBD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3ACD3-F6D8-46B9-BE83-7C00F722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51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712A-0943-419D-821D-24F8B7C4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596A1-8516-48DC-A17A-89008A66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F9CBF-B390-4709-8537-C16E1419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34DFA-4A5E-41DA-A0A3-40C8F046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14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B097F-173A-40A2-9447-FA7F050C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B6AC1-997D-43B7-91FC-3CC296DC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2B689-FC20-48C6-9DA6-4E1E99DE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304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9D90-FFDE-4AF6-B8F8-47B6DA3C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182E-59BA-4681-81B8-F40AAC174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AD618-9EF4-401F-AEF3-6C1251B28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B49D-D15A-48A6-A44C-8EE533F0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45A4E-67D1-4F1C-B98C-A461835B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1A432-3F0F-46FA-9361-8A03F129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28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72AA-FFDA-42E5-927F-DE826FAE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F5EF3-879F-4BBA-AF53-15B0DF537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A20B-EFA8-4008-8594-673288099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DAD6C-A292-4F0B-9E8A-A4FCC87F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99701-5306-4D50-A277-7E6C609A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C526-9E81-4591-9E68-3B3433C5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0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6ABF1-A4BA-4D7A-BE49-C49CA497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DF04A-8495-42DD-B12F-C8DA46ED0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FC27-E1F1-4B95-8F60-DDA43F3EC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0D61-FE8B-4DF6-9C57-6C483F2F4F8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06200-9F21-43E1-8C17-85AC9511B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9DD0-4C3D-4CA1-8F3B-05C90FB67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BA64-716F-4F0F-8DF1-D535C3FD1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492" y="222422"/>
            <a:ext cx="11627708" cy="6264875"/>
          </a:xfrm>
          <a:prstGeom prst="rect">
            <a:avLst/>
          </a:prstGeom>
          <a:blipFill dpi="0" rotWithShape="1">
            <a:blip r:embed="rId2">
              <a:alphaModFix amt="62000"/>
              <a:lum bright="42000" contrast="-3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16950-EDEC-4D01-B864-752D49F540B7}"/>
              </a:ext>
            </a:extLst>
          </p:cNvPr>
          <p:cNvSpPr txBox="1"/>
          <p:nvPr/>
        </p:nvSpPr>
        <p:spPr>
          <a:xfrm>
            <a:off x="2891481" y="2496065"/>
            <a:ext cx="6474939" cy="23107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n w="38100">
                  <a:noFill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ln w="38100">
                <a:noFill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287FF-B3C8-4220-A678-B31C71053639}"/>
              </a:ext>
            </a:extLst>
          </p:cNvPr>
          <p:cNvSpPr txBox="1"/>
          <p:nvPr/>
        </p:nvSpPr>
        <p:spPr>
          <a:xfrm>
            <a:off x="2162433" y="1036078"/>
            <a:ext cx="782182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9525">
                  <a:solidFill>
                    <a:srgbClr val="FFFF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9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354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255212" y="543697"/>
            <a:ext cx="1902940" cy="1569308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2043" y="972056"/>
            <a:ext cx="260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1135" y="716411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389" y="4825313"/>
            <a:ext cx="851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পণ্যসামগ্রী গুদামজাতকরণ করা হয় কেন ? ব্যাখ্যা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4204" y="1025610"/>
            <a:ext cx="5548185" cy="353403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26614" y="5251383"/>
            <a:ext cx="1881645" cy="688648"/>
            <a:chOff x="1013256" y="3107724"/>
            <a:chExt cx="3818236" cy="1019853"/>
          </a:xfrm>
        </p:grpSpPr>
        <p:sp>
          <p:nvSpPr>
            <p:cNvPr id="14" name="Rectangle 13"/>
            <p:cNvSpPr/>
            <p:nvPr/>
          </p:nvSpPr>
          <p:spPr>
            <a:xfrm>
              <a:off x="1013256" y="3107724"/>
              <a:ext cx="3818236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887" y="3170393"/>
              <a:ext cx="3471007" cy="95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প্রমিতকরণ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55996" y="5158263"/>
            <a:ext cx="2108044" cy="698226"/>
            <a:chOff x="1066800" y="4899456"/>
            <a:chExt cx="3620530" cy="1060764"/>
          </a:xfrm>
        </p:grpSpPr>
        <p:sp>
          <p:nvSpPr>
            <p:cNvPr id="16" name="Rectangle 15"/>
            <p:cNvSpPr/>
            <p:nvPr/>
          </p:nvSpPr>
          <p:spPr>
            <a:xfrm>
              <a:off x="1066800" y="4899456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21072" y="4978296"/>
              <a:ext cx="3406039" cy="98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পর্যায়িতকরণ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59181-5569-4C25-B31D-72CE9C5C256A}"/>
              </a:ext>
            </a:extLst>
          </p:cNvPr>
          <p:cNvGrpSpPr/>
          <p:nvPr/>
        </p:nvGrpSpPr>
        <p:grpSpPr>
          <a:xfrm>
            <a:off x="6359613" y="1001512"/>
            <a:ext cx="5486398" cy="3545774"/>
            <a:chOff x="6359613" y="1001512"/>
            <a:chExt cx="5486398" cy="3545774"/>
          </a:xfrm>
        </p:grpSpPr>
        <p:sp>
          <p:nvSpPr>
            <p:cNvPr id="32" name="Rectangle 31"/>
            <p:cNvSpPr/>
            <p:nvPr/>
          </p:nvSpPr>
          <p:spPr>
            <a:xfrm>
              <a:off x="6363731" y="1037967"/>
              <a:ext cx="5482280" cy="350931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8890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0888ED-59C4-4B64-9AAD-031C41CF1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72" t="32099" r="17436"/>
            <a:stretch/>
          </p:blipFill>
          <p:spPr>
            <a:xfrm>
              <a:off x="9295708" y="2379760"/>
              <a:ext cx="2550303" cy="209847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9F347C-C313-436D-A22D-46BE16A990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5" t="50156" r="39812"/>
            <a:stretch/>
          </p:blipFill>
          <p:spPr>
            <a:xfrm>
              <a:off x="6359613" y="2350257"/>
              <a:ext cx="2936095" cy="20984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1CE9CC-E884-4AB4-B16C-84B9614FA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5" r="12196" b="69272"/>
            <a:stretch/>
          </p:blipFill>
          <p:spPr>
            <a:xfrm>
              <a:off x="6395638" y="1124503"/>
              <a:ext cx="2936095" cy="122931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A69275-81A7-4248-B8BE-F49B55979D54}"/>
                </a:ext>
              </a:extLst>
            </p:cNvPr>
            <p:cNvSpPr/>
            <p:nvPr/>
          </p:nvSpPr>
          <p:spPr>
            <a:xfrm>
              <a:off x="9363640" y="1001512"/>
              <a:ext cx="2482371" cy="1309202"/>
            </a:xfrm>
            <a:prstGeom prst="rect">
              <a:avLst/>
            </a:prstGeom>
            <a:blipFill>
              <a:blip r:embed="rId2"/>
              <a:stretch>
                <a:fillRect l="2" t="1" r="-208704" b="-114784"/>
              </a:stretch>
            </a:blip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25632" y="5294290"/>
            <a:ext cx="2430821" cy="609843"/>
            <a:chOff x="395142" y="1809046"/>
            <a:chExt cx="3620531" cy="1013254"/>
          </a:xfrm>
        </p:grpSpPr>
        <p:sp>
          <p:nvSpPr>
            <p:cNvPr id="12" name="Rectangle 11"/>
            <p:cNvSpPr/>
            <p:nvPr/>
          </p:nvSpPr>
          <p:spPr>
            <a:xfrm>
              <a:off x="395142" y="1809046"/>
              <a:ext cx="3620531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0587" y="1809046"/>
              <a:ext cx="314067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মোড়কিকরণ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3645" y="988566"/>
            <a:ext cx="5276322" cy="3422797"/>
            <a:chOff x="185364" y="852641"/>
            <a:chExt cx="5436960" cy="3521651"/>
          </a:xfrm>
        </p:grpSpPr>
        <p:sp>
          <p:nvSpPr>
            <p:cNvPr id="22" name="Rectangle 21"/>
            <p:cNvSpPr/>
            <p:nvPr/>
          </p:nvSpPr>
          <p:spPr>
            <a:xfrm>
              <a:off x="185364" y="852641"/>
              <a:ext cx="5436960" cy="352165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8890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55851" y="897815"/>
              <a:ext cx="2609741" cy="3410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6659" y="976184"/>
            <a:ext cx="5436971" cy="34228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198570" y="5206896"/>
            <a:ext cx="2247802" cy="745249"/>
            <a:chOff x="568411" y="3505200"/>
            <a:chExt cx="5338119" cy="1013254"/>
          </a:xfrm>
        </p:grpSpPr>
        <p:sp>
          <p:nvSpPr>
            <p:cNvPr id="16" name="Rectangle 15"/>
            <p:cNvSpPr/>
            <p:nvPr/>
          </p:nvSpPr>
          <p:spPr>
            <a:xfrm>
              <a:off x="568411" y="3505200"/>
              <a:ext cx="5276335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411" y="3622590"/>
              <a:ext cx="5338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তথ্য সংগ্রহ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922" y="384479"/>
            <a:ext cx="7036062" cy="453350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4227940" y="5397844"/>
            <a:ext cx="3127118" cy="867032"/>
            <a:chOff x="370700" y="4953000"/>
            <a:chExt cx="5918887" cy="1013254"/>
          </a:xfrm>
        </p:grpSpPr>
        <p:sp>
          <p:nvSpPr>
            <p:cNvPr id="5" name="Rectangle 4"/>
            <p:cNvSpPr/>
            <p:nvPr/>
          </p:nvSpPr>
          <p:spPr>
            <a:xfrm>
              <a:off x="568410" y="4953000"/>
              <a:ext cx="5572897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0700" y="5070390"/>
              <a:ext cx="5918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ভোক্তা বিশ্লেষণ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1600" y="525168"/>
            <a:ext cx="2514600" cy="1524000"/>
          </a:xfrm>
          <a:prstGeom prst="roundRect">
            <a:avLst/>
          </a:prstGeom>
          <a:solidFill>
            <a:schemeClr val="bg2">
              <a:lumMod val="75000"/>
              <a:alpha val="18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9200" y="525168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3254" y="716688"/>
            <a:ext cx="2286000" cy="1062681"/>
          </a:xfrm>
          <a:prstGeom prst="roundRect">
            <a:avLst/>
          </a:prstGeom>
          <a:solidFill>
            <a:schemeClr val="bg2">
              <a:lumMod val="75000"/>
              <a:alpha val="2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1534" y="943403"/>
            <a:ext cx="1915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091" y="4510216"/>
            <a:ext cx="11563109" cy="1445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6688" y="4879143"/>
            <a:ext cx="109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60475" algn="l"/>
              </a:tabLst>
            </a:pPr>
            <a:r>
              <a:rPr lang="bn-BD" sz="4000" b="1" dirty="0"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952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4000" b="1" dirty="0">
                <a:ln w="952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“ব্যবসায়ের ক্ষেত্রে বিপণনের যথেষ্ট গুরুত্ব রয়েছে”</a:t>
            </a:r>
            <a:r>
              <a:rPr lang="bn-BD" sz="4000" b="1" dirty="0">
                <a:ln w="9525">
                  <a:noFill/>
                </a:ln>
                <a:latin typeface="NikoshBAN" pitchFamily="2" charset="0"/>
                <a:cs typeface="NikoshBAN" pitchFamily="2" charset="0"/>
              </a:rPr>
              <a:t> বিশ্লেষণ কর। </a:t>
            </a:r>
            <a:endParaRPr lang="en-US" sz="4000" b="1" dirty="0">
              <a:ln w="952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rcRect l="20703" t="6147" b="24725"/>
          <a:stretch>
            <a:fillRect/>
          </a:stretch>
        </p:blipFill>
        <p:spPr>
          <a:xfrm>
            <a:off x="4349579" y="494270"/>
            <a:ext cx="3608173" cy="2261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820033" y="210062"/>
            <a:ext cx="1692875" cy="923330"/>
            <a:chOff x="5807676" y="420126"/>
            <a:chExt cx="1692875" cy="923330"/>
          </a:xfrm>
        </p:grpSpPr>
        <p:sp>
          <p:nvSpPr>
            <p:cNvPr id="49" name="Rectangle 48"/>
            <p:cNvSpPr/>
            <p:nvPr/>
          </p:nvSpPr>
          <p:spPr>
            <a:xfrm>
              <a:off x="5807676" y="481914"/>
              <a:ext cx="1618735" cy="8526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81830" y="420126"/>
              <a:ext cx="16187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n w="19050">
                    <a:noFill/>
                  </a:ln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BD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474683" y="6017365"/>
            <a:ext cx="1769068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55365" y="3051564"/>
            <a:ext cx="172375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68315" y="5984786"/>
            <a:ext cx="2323078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7665" y="5997142"/>
            <a:ext cx="179173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00896" y="5972430"/>
            <a:ext cx="2693774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84116" y="4668807"/>
            <a:ext cx="1482803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39915" y="4668807"/>
            <a:ext cx="247135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46794" y="4635422"/>
            <a:ext cx="2214901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69780" y="4592607"/>
            <a:ext cx="190705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24292" y="3048727"/>
            <a:ext cx="1812176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38290" y="3062423"/>
            <a:ext cx="149106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86716" y="1644172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92634" y="1655189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87536" y="1655189"/>
            <a:ext cx="2515956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69781" y="1633155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98381" y="1023436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বিপণনের অন্যতম কাজ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981" y="165992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ক্রয়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5396" y="167228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5556" y="1672284"/>
            <a:ext cx="18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280" y="1659927"/>
            <a:ext cx="293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8381" y="239309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কোনটি পণ্যের সময়গত উপযোগ সৃষ্টি করে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8380" y="3923280"/>
            <a:ext cx="689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৩। কোনটি পণ্যের স্থানগত উপযোগ সৃষ্টি করে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0781" y="541454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৪। পণ্যকে আকর্ষণীয় করে কোনটি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5366" y="3089196"/>
            <a:ext cx="161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9130" y="3078750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6540" y="3103464"/>
            <a:ext cx="151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2385" y="6036272"/>
            <a:ext cx="16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25255" y="6029749"/>
            <a:ext cx="183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(ঘ)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54514" y="1524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6557" y="147457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65724" y="2975919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28405" y="4405187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4476" y="3050224"/>
            <a:ext cx="265670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080385" y="3065987"/>
            <a:ext cx="27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9481" y="4609457"/>
            <a:ext cx="179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পরিবহণ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7291" y="4666373"/>
            <a:ext cx="162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(খ) বিক্রয়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5900" y="4706438"/>
            <a:ext cx="159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ক্রয়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0234" y="4720293"/>
            <a:ext cx="272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ঘ) গুদামজাতকরণ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0899" y="6027849"/>
            <a:ext cx="261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(ক) গুদামজাতকরণ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597" y="6029344"/>
            <a:ext cx="239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(গ) মোড়কিকরণ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859530" y="2965621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208737" y="4493744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127260" y="5727356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32309" y="577884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9027" y="247136"/>
            <a:ext cx="3496962" cy="29532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115" y="1178554"/>
            <a:ext cx="2817328" cy="1082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259" y="4473146"/>
            <a:ext cx="10478530" cy="1445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3006" y="4879950"/>
            <a:ext cx="774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পণ্যের মোড়কিকরণ করা হয় কেন ? ব্যাখ্যা কর।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4973" y="444843"/>
            <a:ext cx="10453816" cy="5955957"/>
          </a:xfrm>
          <a:prstGeom prst="rect">
            <a:avLst/>
          </a:prstGeom>
          <a:blipFill>
            <a:blip r:embed="rId2">
              <a:lum bright="44000" contrast="-28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4411" y="2174789"/>
            <a:ext cx="6524367" cy="274320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prstTxWarp prst="textWave1">
              <a:avLst>
                <a:gd name="adj1" fmla="val 12500"/>
                <a:gd name="adj2" fmla="val 586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3810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38100"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ব্যবসায় উদ্যোগ ব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08" y="296562"/>
            <a:ext cx="1948679" cy="22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32496" y="2879134"/>
            <a:ext cx="5090989" cy="3422821"/>
            <a:chOff x="432496" y="2879134"/>
            <a:chExt cx="5090989" cy="3422821"/>
          </a:xfrm>
        </p:grpSpPr>
        <p:sp>
          <p:nvSpPr>
            <p:cNvPr id="7" name="Rectangle 6"/>
            <p:cNvSpPr/>
            <p:nvPr/>
          </p:nvSpPr>
          <p:spPr>
            <a:xfrm>
              <a:off x="481929" y="2879134"/>
              <a:ext cx="5041556" cy="3422821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2496" y="2924329"/>
              <a:ext cx="501684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ফারুক</a:t>
              </a:r>
              <a:r>
                <a:rPr lang="en-US" sz="4000" b="1" dirty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4000" b="1" dirty="0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9525">
                    <a:noFill/>
                    <a:prstDash val="solid"/>
                  </a:ln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নোয়াগাঁও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নবীনগর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ব্রাহ্মণবাড়িয়া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০১৯৯০৯৬৬১৪৮ </a:t>
              </a:r>
            </a:p>
            <a:p>
              <a:pPr algn="ctr"/>
              <a:r>
                <a:rPr lang="en-US" sz="2000" dirty="0">
                  <a:latin typeface="Arial" pitchFamily="34" charset="0"/>
                  <a:cs typeface="Arial" pitchFamily="34" charset="0"/>
                </a:rPr>
                <a:t>E-mail : farukchowdhury661@yahoo.com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241055" y="2854416"/>
            <a:ext cx="4572003" cy="349696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12700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উদ্যোগ</a:t>
            </a:r>
            <a:endParaRPr lang="en-US" sz="3600" b="1" dirty="0">
              <a:ln w="127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600" b="1" dirty="0">
              <a:ln w="127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  : ৪৫ মিনিট</a:t>
            </a:r>
            <a:endParaRPr lang="en-US" sz="3600" b="1" dirty="0">
              <a:ln w="12700"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-২০১</a:t>
            </a:r>
            <a:r>
              <a:rPr lang="bn-BD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 খ্রিঃ  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27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88748" y="319206"/>
            <a:ext cx="2057400" cy="2286000"/>
            <a:chOff x="2133600" y="838200"/>
            <a:chExt cx="20574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2133600" y="838200"/>
              <a:ext cx="2057400" cy="2286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0" y="838200"/>
              <a:ext cx="2057400" cy="1905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269" y="476862"/>
            <a:ext cx="434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চল আমরা একটি ভিডিও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553468"/>
              </p:ext>
            </p:extLst>
          </p:nvPr>
        </p:nvGraphicFramePr>
        <p:xfrm>
          <a:off x="2293938" y="2773363"/>
          <a:ext cx="741997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4" imgW="1474560" imgH="509760" progId="Package">
                  <p:embed/>
                </p:oleObj>
              </mc:Choice>
              <mc:Fallback>
                <p:oleObj name="Packager Shell Object" showAsIcon="1" r:id="rId4" imgW="1474560" imgH="509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3938" y="2773363"/>
                        <a:ext cx="7419975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9816" y="1878228"/>
            <a:ext cx="9514703" cy="3398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2561" y="2387043"/>
            <a:ext cx="7278130" cy="2063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r>
              <a:rPr lang="bn-BD" sz="4000" b="1" dirty="0">
                <a:ln w="38100"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endParaRPr lang="en-US" sz="4000" b="1" dirty="0">
              <a:ln w="38100"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82562" y="4711522"/>
            <a:ext cx="7339914" cy="123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2435" y="1717590"/>
            <a:ext cx="11100122" cy="4108622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8639" y="3154753"/>
            <a:ext cx="8588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বিপণন কী তা বলতে পারবে ;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বিপণনের কার্যাবলি ব্যাখ্যা করতে পারবে ;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ব্যবসায়ের ক্ষেত্রে বিপণনের গুরত্ব বিশ্লেষণ করতে পারবে।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562" y="2286627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1849" y="5486400"/>
            <a:ext cx="11615351" cy="116153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390" y="5737654"/>
            <a:ext cx="9428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পণ্য-দ্রব্য বা সেবা সামগ্রী ক্রয়-বিক্রয়ের কাজকে বিপণন বলে।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342" y="5593604"/>
            <a:ext cx="11059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ব্যাপক অর্থে পণ্য-দ্রব্য বা সেবা সামগ্রী উৎপাদনকারী থেকে ভোক্তা বা ব্যবহারকারীর নিকট পৌছে দেওয়া পর্যন্ত সকল কাজকে বিপণন বা বাজারজাতকরণ বলে।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5351" y="506616"/>
            <a:ext cx="4300152" cy="3595827"/>
            <a:chOff x="160637" y="506616"/>
            <a:chExt cx="4300152" cy="3595827"/>
          </a:xfrm>
        </p:grpSpPr>
        <p:sp>
          <p:nvSpPr>
            <p:cNvPr id="8" name="Rectangle 7"/>
            <p:cNvSpPr/>
            <p:nvPr/>
          </p:nvSpPr>
          <p:spPr>
            <a:xfrm>
              <a:off x="160637" y="506616"/>
              <a:ext cx="3719385" cy="359582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880021" y="2026496"/>
              <a:ext cx="580768" cy="50662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3058" y="4386637"/>
            <a:ext cx="234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09073" y="494271"/>
            <a:ext cx="3985054" cy="3731740"/>
            <a:chOff x="4522574" y="494271"/>
            <a:chExt cx="3985054" cy="3731740"/>
          </a:xfrm>
        </p:grpSpPr>
        <p:sp>
          <p:nvSpPr>
            <p:cNvPr id="9" name="Rectangle 8"/>
            <p:cNvSpPr/>
            <p:nvPr/>
          </p:nvSpPr>
          <p:spPr>
            <a:xfrm>
              <a:off x="4522574" y="494271"/>
              <a:ext cx="3385750" cy="373174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7926860" y="1952358"/>
              <a:ext cx="580768" cy="506627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98755" y="4423709"/>
            <a:ext cx="175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5654" y="568400"/>
            <a:ext cx="3089188" cy="369468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095470" y="4436064"/>
            <a:ext cx="139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bn-BD" sz="4000" b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8042" y="543698"/>
            <a:ext cx="5832389" cy="370702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5738" y="3546389"/>
            <a:ext cx="9514702" cy="23107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6389" y="4296034"/>
            <a:ext cx="507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বিপণন কাকে বলে ?  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93428" y="543697"/>
            <a:ext cx="1952368" cy="15940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630194" y="636402"/>
            <a:ext cx="2767913" cy="1031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194" y="840258"/>
            <a:ext cx="270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1707" y="716411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৩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21426" y="247130"/>
            <a:ext cx="3445279" cy="646331"/>
            <a:chOff x="4114799" y="160633"/>
            <a:chExt cx="3445279" cy="646331"/>
          </a:xfrm>
        </p:grpSpPr>
        <p:sp>
          <p:nvSpPr>
            <p:cNvPr id="6" name="Pentagon 6"/>
            <p:cNvSpPr/>
            <p:nvPr/>
          </p:nvSpPr>
          <p:spPr>
            <a:xfrm>
              <a:off x="4114799" y="170196"/>
              <a:ext cx="3445279" cy="5835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1905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250724" y="160633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বিপণনের কার্যাবলি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7134" y="1266567"/>
            <a:ext cx="5511115" cy="36761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78416" y="5439970"/>
            <a:ext cx="1406225" cy="722620"/>
            <a:chOff x="642551" y="1890583"/>
            <a:chExt cx="3620530" cy="1013254"/>
          </a:xfrm>
        </p:grpSpPr>
        <p:sp>
          <p:nvSpPr>
            <p:cNvPr id="19" name="Rectangle 18"/>
            <p:cNvSpPr/>
            <p:nvPr/>
          </p:nvSpPr>
          <p:spPr>
            <a:xfrm>
              <a:off x="642551" y="1890583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1128" y="1975806"/>
              <a:ext cx="3140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ক্রয়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00800" y="1210959"/>
            <a:ext cx="5486401" cy="37317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547522" y="5302762"/>
            <a:ext cx="1317978" cy="723273"/>
            <a:chOff x="685800" y="3048000"/>
            <a:chExt cx="3620530" cy="1013254"/>
          </a:xfrm>
        </p:grpSpPr>
        <p:sp>
          <p:nvSpPr>
            <p:cNvPr id="20" name="Rectangle 19"/>
            <p:cNvSpPr/>
            <p:nvPr/>
          </p:nvSpPr>
          <p:spPr>
            <a:xfrm>
              <a:off x="685800" y="3048000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4376" y="3100368"/>
              <a:ext cx="3140675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বিক্রয়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204" y="1112107"/>
            <a:ext cx="5004488" cy="34722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550375" y="5438842"/>
            <a:ext cx="1664519" cy="722396"/>
            <a:chOff x="625787" y="4572000"/>
            <a:chExt cx="3680543" cy="1111523"/>
          </a:xfrm>
        </p:grpSpPr>
        <p:sp>
          <p:nvSpPr>
            <p:cNvPr id="5" name="Rectangle 4"/>
            <p:cNvSpPr/>
            <p:nvPr/>
          </p:nvSpPr>
          <p:spPr>
            <a:xfrm>
              <a:off x="685800" y="4572000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5787" y="4594326"/>
              <a:ext cx="3429906" cy="108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64876" y="1112109"/>
            <a:ext cx="5560540" cy="34846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889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9"/>
          <p:cNvGrpSpPr/>
          <p:nvPr/>
        </p:nvGrpSpPr>
        <p:grpSpPr>
          <a:xfrm>
            <a:off x="7851325" y="5211143"/>
            <a:ext cx="2515994" cy="753723"/>
            <a:chOff x="848463" y="1655806"/>
            <a:chExt cx="3630863" cy="1013254"/>
          </a:xfrm>
        </p:grpSpPr>
        <p:sp>
          <p:nvSpPr>
            <p:cNvPr id="16" name="Rectangle 15"/>
            <p:cNvSpPr/>
            <p:nvPr/>
          </p:nvSpPr>
          <p:spPr>
            <a:xfrm>
              <a:off x="858796" y="1655806"/>
              <a:ext cx="3620530" cy="10132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8463" y="1766211"/>
              <a:ext cx="3579167" cy="86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গুদামজাতকরণ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324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Faruk</cp:lastModifiedBy>
  <cp:revision>300</cp:revision>
  <dcterms:created xsi:type="dcterms:W3CDTF">2017-08-02T18:04:57Z</dcterms:created>
  <dcterms:modified xsi:type="dcterms:W3CDTF">2020-10-05T06:20:05Z</dcterms:modified>
</cp:coreProperties>
</file>