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7" r:id="rId1"/>
  </p:sldMasterIdLst>
  <p:notesMasterIdLst>
    <p:notesMasterId r:id="rId22"/>
  </p:notesMasterIdLst>
  <p:sldIdLst>
    <p:sldId id="256" r:id="rId2"/>
    <p:sldId id="262" r:id="rId3"/>
    <p:sldId id="287" r:id="rId4"/>
    <p:sldId id="257" r:id="rId5"/>
    <p:sldId id="258" r:id="rId6"/>
    <p:sldId id="288" r:id="rId7"/>
    <p:sldId id="299" r:id="rId8"/>
    <p:sldId id="270" r:id="rId9"/>
    <p:sldId id="289" r:id="rId10"/>
    <p:sldId id="292" r:id="rId11"/>
    <p:sldId id="290" r:id="rId12"/>
    <p:sldId id="291" r:id="rId13"/>
    <p:sldId id="276" r:id="rId14"/>
    <p:sldId id="293" r:id="rId15"/>
    <p:sldId id="294" r:id="rId16"/>
    <p:sldId id="295" r:id="rId17"/>
    <p:sldId id="297" r:id="rId18"/>
    <p:sldId id="296" r:id="rId19"/>
    <p:sldId id="269" r:id="rId20"/>
    <p:sldId id="298" r:id="rId2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a:srgbClr val="FFCCFF"/>
    <a:srgbClr val="00FF00"/>
    <a:srgbClr val="33CCFF"/>
    <a:srgbClr val="FF66FF"/>
    <a:srgbClr val="FFFFFF"/>
    <a:srgbClr val="FFCC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C558773C-07DC-432A-ADF7-CA7FDE2A7287}">
  <a:tblStyle styleId="{C558773C-07DC-432A-ADF7-CA7FDE2A728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6" d="100"/>
          <a:sy n="96" d="100"/>
        </p:scale>
        <p:origin x="-540" y="210"/>
      </p:cViewPr>
      <p:guideLst>
        <p:guide orient="horz" pos="1620"/>
        <p:guide pos="2880"/>
      </p:guideLst>
    </p:cSldViewPr>
  </p:slideViewPr>
  <p:notesTextViewPr>
    <p:cViewPr>
      <p:scale>
        <a:sx n="1" d="1"/>
        <a:sy n="1" d="1"/>
      </p:scale>
      <p:origin x="0" y="0"/>
    </p:cViewPr>
  </p:notesTextViewPr>
  <p:sorterViewPr>
    <p:cViewPr>
      <p:scale>
        <a:sx n="100" d="100"/>
        <a:sy n="100" d="100"/>
      </p:scale>
      <p:origin x="0" y="76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56751398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 name="Google Shape;4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5ed75ccf_0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35ed75ccf_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21154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 name="Google Shape;4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798700" y="1991850"/>
            <a:ext cx="3546600" cy="1159800"/>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403228"/>
              </a:buClr>
              <a:buSzPts val="3600"/>
              <a:buNone/>
              <a:defRPr sz="3600">
                <a:solidFill>
                  <a:srgbClr val="403228"/>
                </a:solidFill>
              </a:defRPr>
            </a:lvl1pPr>
            <a:lvl2pPr lvl="1" algn="ctr">
              <a:spcBef>
                <a:spcPts val="0"/>
              </a:spcBef>
              <a:spcAft>
                <a:spcPts val="0"/>
              </a:spcAft>
              <a:buClr>
                <a:srgbClr val="403228"/>
              </a:buClr>
              <a:buSzPts val="3600"/>
              <a:buNone/>
              <a:defRPr sz="3600">
                <a:solidFill>
                  <a:srgbClr val="403228"/>
                </a:solidFill>
              </a:defRPr>
            </a:lvl2pPr>
            <a:lvl3pPr lvl="2" algn="ctr">
              <a:spcBef>
                <a:spcPts val="0"/>
              </a:spcBef>
              <a:spcAft>
                <a:spcPts val="0"/>
              </a:spcAft>
              <a:buClr>
                <a:srgbClr val="403228"/>
              </a:buClr>
              <a:buSzPts val="3600"/>
              <a:buNone/>
              <a:defRPr sz="3600">
                <a:solidFill>
                  <a:srgbClr val="403228"/>
                </a:solidFill>
              </a:defRPr>
            </a:lvl3pPr>
            <a:lvl4pPr lvl="3" algn="ctr">
              <a:spcBef>
                <a:spcPts val="0"/>
              </a:spcBef>
              <a:spcAft>
                <a:spcPts val="0"/>
              </a:spcAft>
              <a:buClr>
                <a:srgbClr val="403228"/>
              </a:buClr>
              <a:buSzPts val="3600"/>
              <a:buNone/>
              <a:defRPr sz="3600">
                <a:solidFill>
                  <a:srgbClr val="403228"/>
                </a:solidFill>
              </a:defRPr>
            </a:lvl4pPr>
            <a:lvl5pPr lvl="4" algn="ctr">
              <a:spcBef>
                <a:spcPts val="0"/>
              </a:spcBef>
              <a:spcAft>
                <a:spcPts val="0"/>
              </a:spcAft>
              <a:buClr>
                <a:srgbClr val="403228"/>
              </a:buClr>
              <a:buSzPts val="3600"/>
              <a:buNone/>
              <a:defRPr sz="3600">
                <a:solidFill>
                  <a:srgbClr val="403228"/>
                </a:solidFill>
              </a:defRPr>
            </a:lvl5pPr>
            <a:lvl6pPr lvl="5" algn="ctr">
              <a:spcBef>
                <a:spcPts val="0"/>
              </a:spcBef>
              <a:spcAft>
                <a:spcPts val="0"/>
              </a:spcAft>
              <a:buClr>
                <a:srgbClr val="403228"/>
              </a:buClr>
              <a:buSzPts val="3600"/>
              <a:buNone/>
              <a:defRPr sz="3600">
                <a:solidFill>
                  <a:srgbClr val="403228"/>
                </a:solidFill>
              </a:defRPr>
            </a:lvl6pPr>
            <a:lvl7pPr lvl="6" algn="ctr">
              <a:spcBef>
                <a:spcPts val="0"/>
              </a:spcBef>
              <a:spcAft>
                <a:spcPts val="0"/>
              </a:spcAft>
              <a:buClr>
                <a:srgbClr val="403228"/>
              </a:buClr>
              <a:buSzPts val="3600"/>
              <a:buNone/>
              <a:defRPr sz="3600">
                <a:solidFill>
                  <a:srgbClr val="403228"/>
                </a:solidFill>
              </a:defRPr>
            </a:lvl7pPr>
            <a:lvl8pPr lvl="7" algn="ctr">
              <a:spcBef>
                <a:spcPts val="0"/>
              </a:spcBef>
              <a:spcAft>
                <a:spcPts val="0"/>
              </a:spcAft>
              <a:buClr>
                <a:srgbClr val="403228"/>
              </a:buClr>
              <a:buSzPts val="3600"/>
              <a:buNone/>
              <a:defRPr sz="3600">
                <a:solidFill>
                  <a:srgbClr val="403228"/>
                </a:solidFill>
              </a:defRPr>
            </a:lvl8pPr>
            <a:lvl9pPr lvl="8" algn="ctr">
              <a:spcBef>
                <a:spcPts val="0"/>
              </a:spcBef>
              <a:spcAft>
                <a:spcPts val="0"/>
              </a:spcAft>
              <a:buClr>
                <a:srgbClr val="403228"/>
              </a:buClr>
              <a:buSzPts val="3600"/>
              <a:buNone/>
              <a:defRPr sz="3600">
                <a:solidFill>
                  <a:srgbClr val="403228"/>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1887900" y="434575"/>
            <a:ext cx="5368200" cy="8574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6" name="Google Shape;26;p6"/>
          <p:cNvSpPr txBox="1">
            <a:spLocks noGrp="1"/>
          </p:cNvSpPr>
          <p:nvPr>
            <p:ph type="body" idx="1"/>
          </p:nvPr>
        </p:nvSpPr>
        <p:spPr>
          <a:xfrm>
            <a:off x="1351075" y="1518375"/>
            <a:ext cx="3126900" cy="32550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27" name="Google Shape;27;p6"/>
          <p:cNvSpPr txBox="1">
            <a:spLocks noGrp="1"/>
          </p:cNvSpPr>
          <p:nvPr>
            <p:ph type="body" idx="2"/>
          </p:nvPr>
        </p:nvSpPr>
        <p:spPr>
          <a:xfrm>
            <a:off x="4666144" y="1518375"/>
            <a:ext cx="3126900" cy="32550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cxnSp>
        <p:nvCxnSpPr>
          <p:cNvPr id="28" name="Google Shape;28;p6"/>
          <p:cNvCxnSpPr/>
          <p:nvPr/>
        </p:nvCxnSpPr>
        <p:spPr>
          <a:xfrm>
            <a:off x="4279500" y="1427300"/>
            <a:ext cx="585000" cy="0"/>
          </a:xfrm>
          <a:prstGeom prst="straightConnector1">
            <a:avLst/>
          </a:prstGeom>
          <a:noFill/>
          <a:ln w="28575" cap="flat" cmpd="sng">
            <a:solidFill>
              <a:srgbClr val="926940"/>
            </a:solidFill>
            <a:prstDash val="solid"/>
            <a:round/>
            <a:headEnd type="none" w="med" len="med"/>
            <a:tailEnd type="none" w="med" len="med"/>
          </a:ln>
        </p:spPr>
      </p:cxnSp>
      <p:sp>
        <p:nvSpPr>
          <p:cNvPr id="29" name="Google Shape;29;p6"/>
          <p:cNvSpPr txBox="1">
            <a:spLocks noGrp="1"/>
          </p:cNvSpPr>
          <p:nvPr>
            <p:ph type="sldNum" idx="12"/>
          </p:nvPr>
        </p:nvSpPr>
        <p:spPr>
          <a:xfrm>
            <a:off x="4297650" y="474990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Google Shape;46;p10"/>
          <p:cNvSpPr txBox="1">
            <a:spLocks noGrp="1"/>
          </p:cNvSpPr>
          <p:nvPr>
            <p:ph type="sldNum" idx="12"/>
          </p:nvPr>
        </p:nvSpPr>
        <p:spPr>
          <a:xfrm>
            <a:off x="4297650" y="474990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5">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887900" y="434575"/>
            <a:ext cx="5368200" cy="857400"/>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Clr>
                <a:srgbClr val="926940"/>
              </a:buClr>
              <a:buSzPts val="2400"/>
              <a:buFont typeface="Cinzel"/>
              <a:buNone/>
              <a:defRPr sz="2400">
                <a:solidFill>
                  <a:srgbClr val="926940"/>
                </a:solidFill>
                <a:latin typeface="Cinzel"/>
                <a:ea typeface="Cinzel"/>
                <a:cs typeface="Cinzel"/>
                <a:sym typeface="Cinzel"/>
              </a:defRPr>
            </a:lvl1pPr>
            <a:lvl2pPr lvl="1" algn="ctr">
              <a:spcBef>
                <a:spcPts val="0"/>
              </a:spcBef>
              <a:spcAft>
                <a:spcPts val="0"/>
              </a:spcAft>
              <a:buClr>
                <a:srgbClr val="926940"/>
              </a:buClr>
              <a:buSzPts val="2400"/>
              <a:buFont typeface="Cinzel"/>
              <a:buNone/>
              <a:defRPr sz="2400">
                <a:solidFill>
                  <a:srgbClr val="926940"/>
                </a:solidFill>
                <a:latin typeface="Cinzel"/>
                <a:ea typeface="Cinzel"/>
                <a:cs typeface="Cinzel"/>
                <a:sym typeface="Cinzel"/>
              </a:defRPr>
            </a:lvl2pPr>
            <a:lvl3pPr lvl="2" algn="ctr">
              <a:spcBef>
                <a:spcPts val="0"/>
              </a:spcBef>
              <a:spcAft>
                <a:spcPts val="0"/>
              </a:spcAft>
              <a:buClr>
                <a:srgbClr val="926940"/>
              </a:buClr>
              <a:buSzPts val="2400"/>
              <a:buFont typeface="Cinzel"/>
              <a:buNone/>
              <a:defRPr sz="2400">
                <a:solidFill>
                  <a:srgbClr val="926940"/>
                </a:solidFill>
                <a:latin typeface="Cinzel"/>
                <a:ea typeface="Cinzel"/>
                <a:cs typeface="Cinzel"/>
                <a:sym typeface="Cinzel"/>
              </a:defRPr>
            </a:lvl3pPr>
            <a:lvl4pPr lvl="3" algn="ctr">
              <a:spcBef>
                <a:spcPts val="0"/>
              </a:spcBef>
              <a:spcAft>
                <a:spcPts val="0"/>
              </a:spcAft>
              <a:buClr>
                <a:srgbClr val="926940"/>
              </a:buClr>
              <a:buSzPts val="2400"/>
              <a:buFont typeface="Cinzel"/>
              <a:buNone/>
              <a:defRPr sz="2400">
                <a:solidFill>
                  <a:srgbClr val="926940"/>
                </a:solidFill>
                <a:latin typeface="Cinzel"/>
                <a:ea typeface="Cinzel"/>
                <a:cs typeface="Cinzel"/>
                <a:sym typeface="Cinzel"/>
              </a:defRPr>
            </a:lvl4pPr>
            <a:lvl5pPr lvl="4" algn="ctr">
              <a:spcBef>
                <a:spcPts val="0"/>
              </a:spcBef>
              <a:spcAft>
                <a:spcPts val="0"/>
              </a:spcAft>
              <a:buClr>
                <a:srgbClr val="926940"/>
              </a:buClr>
              <a:buSzPts val="2400"/>
              <a:buFont typeface="Cinzel"/>
              <a:buNone/>
              <a:defRPr sz="2400">
                <a:solidFill>
                  <a:srgbClr val="926940"/>
                </a:solidFill>
                <a:latin typeface="Cinzel"/>
                <a:ea typeface="Cinzel"/>
                <a:cs typeface="Cinzel"/>
                <a:sym typeface="Cinzel"/>
              </a:defRPr>
            </a:lvl5pPr>
            <a:lvl6pPr lvl="5" algn="ctr">
              <a:spcBef>
                <a:spcPts val="0"/>
              </a:spcBef>
              <a:spcAft>
                <a:spcPts val="0"/>
              </a:spcAft>
              <a:buClr>
                <a:srgbClr val="926940"/>
              </a:buClr>
              <a:buSzPts val="2400"/>
              <a:buFont typeface="Cinzel"/>
              <a:buNone/>
              <a:defRPr sz="2400">
                <a:solidFill>
                  <a:srgbClr val="926940"/>
                </a:solidFill>
                <a:latin typeface="Cinzel"/>
                <a:ea typeface="Cinzel"/>
                <a:cs typeface="Cinzel"/>
                <a:sym typeface="Cinzel"/>
              </a:defRPr>
            </a:lvl6pPr>
            <a:lvl7pPr lvl="6" algn="ctr">
              <a:spcBef>
                <a:spcPts val="0"/>
              </a:spcBef>
              <a:spcAft>
                <a:spcPts val="0"/>
              </a:spcAft>
              <a:buClr>
                <a:srgbClr val="926940"/>
              </a:buClr>
              <a:buSzPts val="2400"/>
              <a:buFont typeface="Cinzel"/>
              <a:buNone/>
              <a:defRPr sz="2400">
                <a:solidFill>
                  <a:srgbClr val="926940"/>
                </a:solidFill>
                <a:latin typeface="Cinzel"/>
                <a:ea typeface="Cinzel"/>
                <a:cs typeface="Cinzel"/>
                <a:sym typeface="Cinzel"/>
              </a:defRPr>
            </a:lvl7pPr>
            <a:lvl8pPr lvl="7" algn="ctr">
              <a:spcBef>
                <a:spcPts val="0"/>
              </a:spcBef>
              <a:spcAft>
                <a:spcPts val="0"/>
              </a:spcAft>
              <a:buClr>
                <a:srgbClr val="926940"/>
              </a:buClr>
              <a:buSzPts val="2400"/>
              <a:buFont typeface="Cinzel"/>
              <a:buNone/>
              <a:defRPr sz="2400">
                <a:solidFill>
                  <a:srgbClr val="926940"/>
                </a:solidFill>
                <a:latin typeface="Cinzel"/>
                <a:ea typeface="Cinzel"/>
                <a:cs typeface="Cinzel"/>
                <a:sym typeface="Cinzel"/>
              </a:defRPr>
            </a:lvl8pPr>
            <a:lvl9pPr lvl="8" algn="ctr">
              <a:spcBef>
                <a:spcPts val="0"/>
              </a:spcBef>
              <a:spcAft>
                <a:spcPts val="0"/>
              </a:spcAft>
              <a:buClr>
                <a:srgbClr val="926940"/>
              </a:buClr>
              <a:buSzPts val="2400"/>
              <a:buFont typeface="Cinzel"/>
              <a:buNone/>
              <a:defRPr sz="2400">
                <a:solidFill>
                  <a:srgbClr val="926940"/>
                </a:solidFill>
                <a:latin typeface="Cinzel"/>
                <a:ea typeface="Cinzel"/>
                <a:cs typeface="Cinzel"/>
                <a:sym typeface="Cinzel"/>
              </a:defRPr>
            </a:lvl9pPr>
          </a:lstStyle>
          <a:p>
            <a:endParaRPr/>
          </a:p>
        </p:txBody>
      </p:sp>
      <p:sp>
        <p:nvSpPr>
          <p:cNvPr id="7" name="Google Shape;7;p1"/>
          <p:cNvSpPr txBox="1">
            <a:spLocks noGrp="1"/>
          </p:cNvSpPr>
          <p:nvPr>
            <p:ph type="body" idx="1"/>
          </p:nvPr>
        </p:nvSpPr>
        <p:spPr>
          <a:xfrm>
            <a:off x="1224425" y="1477750"/>
            <a:ext cx="6695100" cy="34482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926940"/>
              </a:buClr>
              <a:buSzPts val="2400"/>
              <a:buFont typeface="Libre Baskerville"/>
              <a:buChar char="✣"/>
              <a:defRPr sz="2400">
                <a:solidFill>
                  <a:srgbClr val="403228"/>
                </a:solidFill>
                <a:latin typeface="Libre Baskerville"/>
                <a:ea typeface="Libre Baskerville"/>
                <a:cs typeface="Libre Baskerville"/>
                <a:sym typeface="Libre Baskerville"/>
              </a:defRPr>
            </a:lvl1pPr>
            <a:lvl2pPr marL="914400" lvl="1" indent="-355600">
              <a:spcBef>
                <a:spcPts val="0"/>
              </a:spcBef>
              <a:spcAft>
                <a:spcPts val="0"/>
              </a:spcAft>
              <a:buClr>
                <a:srgbClr val="926940"/>
              </a:buClr>
              <a:buSzPts val="2000"/>
              <a:buFont typeface="Libre Baskerville"/>
              <a:buChar char="⨳"/>
              <a:defRPr sz="2000">
                <a:solidFill>
                  <a:srgbClr val="403228"/>
                </a:solidFill>
                <a:latin typeface="Libre Baskerville"/>
                <a:ea typeface="Libre Baskerville"/>
                <a:cs typeface="Libre Baskerville"/>
                <a:sym typeface="Libre Baskerville"/>
              </a:defRPr>
            </a:lvl2pPr>
            <a:lvl3pPr marL="1371600" lvl="2" indent="-355600">
              <a:spcBef>
                <a:spcPts val="0"/>
              </a:spcBef>
              <a:spcAft>
                <a:spcPts val="0"/>
              </a:spcAft>
              <a:buClr>
                <a:srgbClr val="926940"/>
              </a:buClr>
              <a:buSzPts val="2000"/>
              <a:buFont typeface="Libre Baskerville"/>
              <a:buChar char="■"/>
              <a:defRPr sz="2000">
                <a:solidFill>
                  <a:srgbClr val="403228"/>
                </a:solidFill>
                <a:latin typeface="Libre Baskerville"/>
                <a:ea typeface="Libre Baskerville"/>
                <a:cs typeface="Libre Baskerville"/>
                <a:sym typeface="Libre Baskerville"/>
              </a:defRPr>
            </a:lvl3pPr>
            <a:lvl4pPr marL="1828800" lvl="3" indent="-330200">
              <a:spcBef>
                <a:spcPts val="0"/>
              </a:spcBef>
              <a:spcAft>
                <a:spcPts val="0"/>
              </a:spcAft>
              <a:buClr>
                <a:srgbClr val="926940"/>
              </a:buClr>
              <a:buSzPts val="1600"/>
              <a:buFont typeface="Libre Baskerville"/>
              <a:buChar char="●"/>
              <a:defRPr sz="1600">
                <a:solidFill>
                  <a:srgbClr val="403228"/>
                </a:solidFill>
                <a:latin typeface="Libre Baskerville"/>
                <a:ea typeface="Libre Baskerville"/>
                <a:cs typeface="Libre Baskerville"/>
                <a:sym typeface="Libre Baskerville"/>
              </a:defRPr>
            </a:lvl4pPr>
            <a:lvl5pPr marL="2286000" lvl="4" indent="-330200">
              <a:spcBef>
                <a:spcPts val="0"/>
              </a:spcBef>
              <a:spcAft>
                <a:spcPts val="0"/>
              </a:spcAft>
              <a:buClr>
                <a:srgbClr val="926940"/>
              </a:buClr>
              <a:buSzPts val="1600"/>
              <a:buFont typeface="Libre Baskerville"/>
              <a:buChar char="○"/>
              <a:defRPr sz="1600">
                <a:solidFill>
                  <a:srgbClr val="403228"/>
                </a:solidFill>
                <a:latin typeface="Libre Baskerville"/>
                <a:ea typeface="Libre Baskerville"/>
                <a:cs typeface="Libre Baskerville"/>
                <a:sym typeface="Libre Baskerville"/>
              </a:defRPr>
            </a:lvl5pPr>
            <a:lvl6pPr marL="2743200" lvl="5" indent="-330200">
              <a:spcBef>
                <a:spcPts val="0"/>
              </a:spcBef>
              <a:spcAft>
                <a:spcPts val="0"/>
              </a:spcAft>
              <a:buClr>
                <a:srgbClr val="926940"/>
              </a:buClr>
              <a:buSzPts val="1600"/>
              <a:buFont typeface="Libre Baskerville"/>
              <a:buChar char="■"/>
              <a:defRPr sz="1600">
                <a:solidFill>
                  <a:srgbClr val="403228"/>
                </a:solidFill>
                <a:latin typeface="Libre Baskerville"/>
                <a:ea typeface="Libre Baskerville"/>
                <a:cs typeface="Libre Baskerville"/>
                <a:sym typeface="Libre Baskerville"/>
              </a:defRPr>
            </a:lvl6pPr>
            <a:lvl7pPr marL="3200400" lvl="6" indent="-330200">
              <a:spcBef>
                <a:spcPts val="0"/>
              </a:spcBef>
              <a:spcAft>
                <a:spcPts val="0"/>
              </a:spcAft>
              <a:buClr>
                <a:srgbClr val="403228"/>
              </a:buClr>
              <a:buSzPts val="1600"/>
              <a:buFont typeface="Libre Baskerville"/>
              <a:buChar char="●"/>
              <a:defRPr sz="1600">
                <a:solidFill>
                  <a:srgbClr val="403228"/>
                </a:solidFill>
                <a:latin typeface="Libre Baskerville"/>
                <a:ea typeface="Libre Baskerville"/>
                <a:cs typeface="Libre Baskerville"/>
                <a:sym typeface="Libre Baskerville"/>
              </a:defRPr>
            </a:lvl7pPr>
            <a:lvl8pPr marL="3657600" lvl="7" indent="-330200">
              <a:spcBef>
                <a:spcPts val="0"/>
              </a:spcBef>
              <a:spcAft>
                <a:spcPts val="0"/>
              </a:spcAft>
              <a:buClr>
                <a:srgbClr val="403228"/>
              </a:buClr>
              <a:buSzPts val="1600"/>
              <a:buFont typeface="Libre Baskerville"/>
              <a:buChar char="○"/>
              <a:defRPr sz="1600">
                <a:solidFill>
                  <a:srgbClr val="403228"/>
                </a:solidFill>
                <a:latin typeface="Libre Baskerville"/>
                <a:ea typeface="Libre Baskerville"/>
                <a:cs typeface="Libre Baskerville"/>
                <a:sym typeface="Libre Baskerville"/>
              </a:defRPr>
            </a:lvl8pPr>
            <a:lvl9pPr marL="4114800" lvl="8" indent="-330200">
              <a:spcBef>
                <a:spcPts val="0"/>
              </a:spcBef>
              <a:spcAft>
                <a:spcPts val="0"/>
              </a:spcAft>
              <a:buClr>
                <a:srgbClr val="403228"/>
              </a:buClr>
              <a:buSzPts val="1600"/>
              <a:buFont typeface="Libre Baskerville"/>
              <a:buChar char="■"/>
              <a:defRPr sz="1600">
                <a:solidFill>
                  <a:srgbClr val="403228"/>
                </a:solidFill>
                <a:latin typeface="Libre Baskerville"/>
                <a:ea typeface="Libre Baskerville"/>
                <a:cs typeface="Libre Baskerville"/>
                <a:sym typeface="Libre Baskerville"/>
              </a:defRPr>
            </a:lvl9pPr>
          </a:lstStyle>
          <a:p>
            <a:endParaRPr/>
          </a:p>
        </p:txBody>
      </p:sp>
      <p:sp>
        <p:nvSpPr>
          <p:cNvPr id="8" name="Google Shape;8;p1"/>
          <p:cNvSpPr txBox="1">
            <a:spLocks noGrp="1"/>
          </p:cNvSpPr>
          <p:nvPr>
            <p:ph type="sldNum" idx="12"/>
          </p:nvPr>
        </p:nvSpPr>
        <p:spPr>
          <a:xfrm>
            <a:off x="4297650" y="4749901"/>
            <a:ext cx="548700" cy="393600"/>
          </a:xfrm>
          <a:prstGeom prst="rect">
            <a:avLst/>
          </a:prstGeom>
          <a:noFill/>
          <a:ln>
            <a:noFill/>
          </a:ln>
        </p:spPr>
        <p:txBody>
          <a:bodyPr spcFirstLastPara="1" wrap="square" lIns="91425" tIns="91425" rIns="91425" bIns="91425" anchor="t" anchorCtr="0">
            <a:noAutofit/>
          </a:bodyPr>
          <a:lstStyle>
            <a:lvl1pPr lvl="0" algn="ctr">
              <a:buNone/>
              <a:defRPr sz="1200">
                <a:solidFill>
                  <a:srgbClr val="926940"/>
                </a:solidFill>
                <a:latin typeface="Cinzel"/>
                <a:ea typeface="Cinzel"/>
                <a:cs typeface="Cinzel"/>
                <a:sym typeface="Cinzel"/>
              </a:defRPr>
            </a:lvl1pPr>
            <a:lvl2pPr lvl="1" algn="ctr">
              <a:buNone/>
              <a:defRPr sz="1200">
                <a:solidFill>
                  <a:srgbClr val="926940"/>
                </a:solidFill>
                <a:latin typeface="Cinzel"/>
                <a:ea typeface="Cinzel"/>
                <a:cs typeface="Cinzel"/>
                <a:sym typeface="Cinzel"/>
              </a:defRPr>
            </a:lvl2pPr>
            <a:lvl3pPr lvl="2" algn="ctr">
              <a:buNone/>
              <a:defRPr sz="1200">
                <a:solidFill>
                  <a:srgbClr val="926940"/>
                </a:solidFill>
                <a:latin typeface="Cinzel"/>
                <a:ea typeface="Cinzel"/>
                <a:cs typeface="Cinzel"/>
                <a:sym typeface="Cinzel"/>
              </a:defRPr>
            </a:lvl3pPr>
            <a:lvl4pPr lvl="3" algn="ctr">
              <a:buNone/>
              <a:defRPr sz="1200">
                <a:solidFill>
                  <a:srgbClr val="926940"/>
                </a:solidFill>
                <a:latin typeface="Cinzel"/>
                <a:ea typeface="Cinzel"/>
                <a:cs typeface="Cinzel"/>
                <a:sym typeface="Cinzel"/>
              </a:defRPr>
            </a:lvl4pPr>
            <a:lvl5pPr lvl="4" algn="ctr">
              <a:buNone/>
              <a:defRPr sz="1200">
                <a:solidFill>
                  <a:srgbClr val="926940"/>
                </a:solidFill>
                <a:latin typeface="Cinzel"/>
                <a:ea typeface="Cinzel"/>
                <a:cs typeface="Cinzel"/>
                <a:sym typeface="Cinzel"/>
              </a:defRPr>
            </a:lvl5pPr>
            <a:lvl6pPr lvl="5" algn="ctr">
              <a:buNone/>
              <a:defRPr sz="1200">
                <a:solidFill>
                  <a:srgbClr val="926940"/>
                </a:solidFill>
                <a:latin typeface="Cinzel"/>
                <a:ea typeface="Cinzel"/>
                <a:cs typeface="Cinzel"/>
                <a:sym typeface="Cinzel"/>
              </a:defRPr>
            </a:lvl6pPr>
            <a:lvl7pPr lvl="6" algn="ctr">
              <a:buNone/>
              <a:defRPr sz="1200">
                <a:solidFill>
                  <a:srgbClr val="926940"/>
                </a:solidFill>
                <a:latin typeface="Cinzel"/>
                <a:ea typeface="Cinzel"/>
                <a:cs typeface="Cinzel"/>
                <a:sym typeface="Cinzel"/>
              </a:defRPr>
            </a:lvl7pPr>
            <a:lvl8pPr lvl="7" algn="ctr">
              <a:buNone/>
              <a:defRPr sz="1200">
                <a:solidFill>
                  <a:srgbClr val="926940"/>
                </a:solidFill>
                <a:latin typeface="Cinzel"/>
                <a:ea typeface="Cinzel"/>
                <a:cs typeface="Cinzel"/>
                <a:sym typeface="Cinzel"/>
              </a:defRPr>
            </a:lvl8pPr>
            <a:lvl9pPr lvl="8" algn="ctr">
              <a:buNone/>
              <a:defRPr sz="1200">
                <a:solidFill>
                  <a:srgbClr val="926940"/>
                </a:solidFill>
                <a:latin typeface="Cinzel"/>
                <a:ea typeface="Cinzel"/>
                <a:cs typeface="Cinzel"/>
                <a:sym typeface="Cinzel"/>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6"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8.jpg"/><Relationship Id="rId5" Type="http://schemas.openxmlformats.org/officeDocument/2006/relationships/image" Target="../media/image18.jpg"/><Relationship Id="rId4" Type="http://schemas.openxmlformats.org/officeDocument/2006/relationships/image" Target="../media/image17.jpg"/><Relationship Id="rId9"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7.jpg"/><Relationship Id="rId4" Type="http://schemas.openxmlformats.org/officeDocument/2006/relationships/image" Target="../media/image26.jpg"/></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jpeg"/><Relationship Id="rId7" Type="http://schemas.openxmlformats.org/officeDocument/2006/relationships/image" Target="../media/image31.jp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30.jpg"/><Relationship Id="rId5" Type="http://schemas.openxmlformats.org/officeDocument/2006/relationships/image" Target="../media/image4.jp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3.xml"/><Relationship Id="rId6" Type="http://schemas.openxmlformats.org/officeDocument/2006/relationships/image" Target="../media/image4.jpg"/><Relationship Id="rId5" Type="http://schemas.openxmlformats.org/officeDocument/2006/relationships/image" Target="../media/image36.jpeg"/><Relationship Id="rId4" Type="http://schemas.openxmlformats.org/officeDocument/2006/relationships/image" Target="../media/image35.jpg"/></Relationships>
</file>

<file path=ppt/slides/_rels/slide16.xml.rels><?xml version="1.0" encoding="UTF-8" standalone="yes"?>
<Relationships xmlns="http://schemas.openxmlformats.org/package/2006/relationships"><Relationship Id="rId8" Type="http://schemas.openxmlformats.org/officeDocument/2006/relationships/image" Target="../media/image43.jpg"/><Relationship Id="rId3" Type="http://schemas.openxmlformats.org/officeDocument/2006/relationships/image" Target="../media/image38.jpg"/><Relationship Id="rId7" Type="http://schemas.openxmlformats.org/officeDocument/2006/relationships/image" Target="../media/image42.jpg"/><Relationship Id="rId2" Type="http://schemas.openxmlformats.org/officeDocument/2006/relationships/image" Target="../media/image37.jpg"/><Relationship Id="rId1" Type="http://schemas.openxmlformats.org/officeDocument/2006/relationships/slideLayout" Target="../slideLayouts/slideLayout3.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 Id="rId9" Type="http://schemas.openxmlformats.org/officeDocument/2006/relationships/image" Target="../media/image4.jpg"/></Relationships>
</file>

<file path=ppt/slides/_rels/slide1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40.jpg"/><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44.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7.png"/><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backgroundRemoval t="9824" b="98741" l="7500" r="96250"/>
                    </a14:imgEffect>
                  </a14:imgLayer>
                </a14:imgProps>
              </a:ext>
              <a:ext uri="{28A0092B-C50C-407E-A947-70E740481C1C}">
                <a14:useLocalDpi xmlns:a14="http://schemas.microsoft.com/office/drawing/2010/main" val="0"/>
              </a:ext>
            </a:extLst>
          </a:blip>
          <a:srcRect l="3485"/>
          <a:stretch/>
        </p:blipFill>
        <p:spPr>
          <a:xfrm>
            <a:off x="533400" y="-247650"/>
            <a:ext cx="8305800" cy="5285839"/>
          </a:xfrm>
          <a:prstGeom prst="rect">
            <a:avLst/>
          </a:prstGeom>
        </p:spPr>
      </p:pic>
      <p:sp>
        <p:nvSpPr>
          <p:cNvPr id="4" name="TextBox 3"/>
          <p:cNvSpPr txBox="1"/>
          <p:nvPr/>
        </p:nvSpPr>
        <p:spPr>
          <a:xfrm>
            <a:off x="2057400" y="742950"/>
            <a:ext cx="6172200" cy="2646878"/>
          </a:xfrm>
          <a:prstGeom prst="rect">
            <a:avLst/>
          </a:prstGeom>
          <a:noFill/>
        </p:spPr>
        <p:txBody>
          <a:bodyPr wrap="square" rtlCol="0">
            <a:spAutoFit/>
          </a:bodyPr>
          <a:lstStyle/>
          <a:p>
            <a:r>
              <a:rPr lang="en-US" sz="16600" dirty="0" err="1" smtClean="0">
                <a:ln>
                  <a:solidFill>
                    <a:schemeClr val="bg1"/>
                  </a:solidFill>
                </a:ln>
                <a:solidFill>
                  <a:schemeClr val="tx1"/>
                </a:solidFill>
                <a:latin typeface="NikoshBAN" pitchFamily="2" charset="0"/>
                <a:cs typeface="NikoshBAN" pitchFamily="2" charset="0"/>
              </a:rPr>
              <a:t>স্বাগতম</a:t>
            </a:r>
            <a:endParaRPr lang="en-US" sz="16600" dirty="0">
              <a:ln>
                <a:solidFill>
                  <a:schemeClr val="bg1"/>
                </a:solidFill>
              </a:ln>
              <a:solidFill>
                <a:schemeClr val="tx1"/>
              </a:solidFill>
              <a:latin typeface="NikoshBAN" pitchFamily="2" charset="0"/>
              <a:cs typeface="NikoshBAN"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8" name="Google Shape;68;p13"/>
          <p:cNvSpPr txBox="1">
            <a:spLocks noGrp="1"/>
          </p:cNvSpPr>
          <p:nvPr>
            <p:ph type="sldNum" idx="12"/>
          </p:nvPr>
        </p:nvSpPr>
        <p:spPr>
          <a:xfrm>
            <a:off x="4297650" y="474990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10</a:t>
            </a:fld>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7208" r="8945" b="3473"/>
          <a:stretch/>
        </p:blipFill>
        <p:spPr>
          <a:xfrm>
            <a:off x="4800600" y="2419349"/>
            <a:ext cx="1817782" cy="25926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4932" t="1905" r="5248"/>
          <a:stretch/>
        </p:blipFill>
        <p:spPr>
          <a:xfrm>
            <a:off x="2443622" y="2433969"/>
            <a:ext cx="1926796" cy="25633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2637" b="5267"/>
          <a:stretch/>
        </p:blipFill>
        <p:spPr>
          <a:xfrm>
            <a:off x="7086600" y="2419349"/>
            <a:ext cx="1871705" cy="25563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600" y="2419349"/>
            <a:ext cx="1676400" cy="25926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35876" y="28690"/>
            <a:ext cx="1493643" cy="19534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TextBox 12"/>
          <p:cNvSpPr txBox="1"/>
          <p:nvPr/>
        </p:nvSpPr>
        <p:spPr>
          <a:xfrm>
            <a:off x="7630714" y="1582067"/>
            <a:ext cx="1398805" cy="400110"/>
          </a:xfrm>
          <a:prstGeom prst="rect">
            <a:avLst/>
          </a:prstGeom>
          <a:noFill/>
        </p:spPr>
        <p:txBody>
          <a:bodyPr wrap="square" rtlCol="0">
            <a:spAutoFit/>
          </a:bodyPr>
          <a:lstStyle/>
          <a:p>
            <a:r>
              <a:rPr lang="bn-BD" sz="2000" b="1" dirty="0">
                <a:solidFill>
                  <a:srgbClr val="0070C0"/>
                </a:solidFill>
                <a:latin typeface="NikoshBAN" pitchFamily="2" charset="0"/>
                <a:cs typeface="NikoshBAN" pitchFamily="2" charset="0"/>
              </a:rPr>
              <a:t>আ</a:t>
            </a:r>
            <a:r>
              <a:rPr lang="bn-BD" sz="2000" b="1" dirty="0" smtClean="0">
                <a:solidFill>
                  <a:srgbClr val="0070C0"/>
                </a:solidFill>
                <a:latin typeface="NikoshBAN" pitchFamily="2" charset="0"/>
                <a:cs typeface="NikoshBAN" pitchFamily="2" charset="0"/>
              </a:rPr>
              <a:t>বুল ফজল</a:t>
            </a:r>
            <a:endParaRPr lang="en-US" sz="2000" b="1" dirty="0">
              <a:solidFill>
                <a:srgbClr val="0070C0"/>
              </a:solidFill>
              <a:latin typeface="NikoshBAN" pitchFamily="2" charset="0"/>
              <a:cs typeface="NikoshBAN" pitchFamily="2" charset="0"/>
            </a:endParaRPr>
          </a:p>
        </p:txBody>
      </p:sp>
      <p:pic>
        <p:nvPicPr>
          <p:cNvPr id="10" name="Picture 9"/>
          <p:cNvPicPr>
            <a:picLocks noChangeAspect="1"/>
          </p:cNvPicPr>
          <p:nvPr/>
        </p:nvPicPr>
        <p:blipFill rotWithShape="1">
          <a:blip r:embed="rId8">
            <a:extLst>
              <a:ext uri="{28A0092B-C50C-407E-A947-70E740481C1C}">
                <a14:useLocalDpi xmlns:a14="http://schemas.microsoft.com/office/drawing/2010/main" val="0"/>
              </a:ext>
            </a:extLst>
          </a:blip>
          <a:srcRect l="8466" t="16544" r="7913" b="3276"/>
          <a:stretch/>
        </p:blipFill>
        <p:spPr>
          <a:xfrm>
            <a:off x="76200" y="46965"/>
            <a:ext cx="1981200" cy="19169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TextBox 13"/>
          <p:cNvSpPr txBox="1"/>
          <p:nvPr/>
        </p:nvSpPr>
        <p:spPr>
          <a:xfrm>
            <a:off x="2667000" y="1294743"/>
            <a:ext cx="4648200" cy="584775"/>
          </a:xfrm>
          <a:prstGeom prst="rect">
            <a:avLst/>
          </a:prstGeom>
          <a:noFill/>
        </p:spPr>
        <p:txBody>
          <a:bodyPr wrap="square" rtlCol="0">
            <a:spAutoFit/>
          </a:bodyPr>
          <a:lstStyle/>
          <a:p>
            <a:r>
              <a:rPr lang="en-US" sz="3200" b="1" dirty="0" err="1" smtClean="0">
                <a:latin typeface="NikoshBAN" pitchFamily="2" charset="0"/>
                <a:cs typeface="NikoshBAN" pitchFamily="2" charset="0"/>
              </a:rPr>
              <a:t>ছবি</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গুলো</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দেখ</a:t>
            </a:r>
            <a:r>
              <a:rPr lang="en-US" sz="3200" b="1" dirty="0" smtClean="0">
                <a:latin typeface="NikoshBAN" pitchFamily="2" charset="0"/>
                <a:cs typeface="NikoshBAN" pitchFamily="2" charset="0"/>
              </a:rPr>
              <a:t> ও </a:t>
            </a:r>
            <a:r>
              <a:rPr lang="en-US" sz="3200" b="1" dirty="0" err="1" smtClean="0">
                <a:latin typeface="NikoshBAN" pitchFamily="2" charset="0"/>
                <a:cs typeface="NikoshBAN" pitchFamily="2" charset="0"/>
              </a:rPr>
              <a:t>চিনার</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চেষ্টা</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কর</a:t>
            </a:r>
            <a:endParaRPr lang="en-US" sz="3200" b="1" dirty="0">
              <a:latin typeface="NikoshBAN" pitchFamily="2" charset="0"/>
              <a:cs typeface="NikoshBAN" pitchFamily="2" charset="0"/>
            </a:endParaRPr>
          </a:p>
        </p:txBody>
      </p:sp>
      <p:sp>
        <p:nvSpPr>
          <p:cNvPr id="15" name="TextBox 14"/>
          <p:cNvSpPr txBox="1"/>
          <p:nvPr/>
        </p:nvSpPr>
        <p:spPr>
          <a:xfrm>
            <a:off x="304800" y="1942929"/>
            <a:ext cx="1524000" cy="400110"/>
          </a:xfrm>
          <a:prstGeom prst="rect">
            <a:avLst/>
          </a:prstGeom>
          <a:noFill/>
        </p:spPr>
        <p:txBody>
          <a:bodyPr wrap="square" rtlCol="0">
            <a:spAutoFit/>
          </a:bodyPr>
          <a:lstStyle/>
          <a:p>
            <a:r>
              <a:rPr lang="en-US" sz="2000" b="1" dirty="0" err="1" smtClean="0">
                <a:solidFill>
                  <a:schemeClr val="tx1">
                    <a:lumMod val="50000"/>
                  </a:schemeClr>
                </a:solidFill>
                <a:latin typeface="NikoshBAN" pitchFamily="2" charset="0"/>
                <a:cs typeface="NikoshBAN" pitchFamily="2" charset="0"/>
              </a:rPr>
              <a:t>ইবনে</a:t>
            </a:r>
            <a:r>
              <a:rPr lang="en-US" sz="2000" b="1" dirty="0" smtClean="0">
                <a:solidFill>
                  <a:schemeClr val="tx1">
                    <a:lumMod val="50000"/>
                  </a:schemeClr>
                </a:solidFill>
                <a:latin typeface="NikoshBAN" pitchFamily="2" charset="0"/>
                <a:cs typeface="NikoshBAN" pitchFamily="2" charset="0"/>
              </a:rPr>
              <a:t> </a:t>
            </a:r>
            <a:r>
              <a:rPr lang="en-US" sz="2000" b="1" dirty="0" err="1" smtClean="0">
                <a:solidFill>
                  <a:schemeClr val="tx1">
                    <a:lumMod val="50000"/>
                  </a:schemeClr>
                </a:solidFill>
                <a:latin typeface="NikoshBAN" pitchFamily="2" charset="0"/>
                <a:cs typeface="NikoshBAN" pitchFamily="2" charset="0"/>
              </a:rPr>
              <a:t>বতুতা</a:t>
            </a:r>
            <a:endParaRPr lang="en-US" sz="2000" b="1" dirty="0">
              <a:solidFill>
                <a:schemeClr val="tx1">
                  <a:lumMod val="50000"/>
                </a:schemeClr>
              </a:solidFill>
              <a:latin typeface="NikoshBAN" pitchFamily="2" charset="0"/>
              <a:cs typeface="NikoshBAN" pitchFamily="2" charset="0"/>
            </a:endParaRPr>
          </a:p>
        </p:txBody>
      </p:sp>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86200" y="28690"/>
            <a:ext cx="968436" cy="1266053"/>
          </a:xfrm>
          <a:prstGeom prst="ellipse">
            <a:avLst/>
          </a:prstGeom>
          <a:ln>
            <a:noFill/>
          </a:ln>
          <a:effectLst>
            <a:softEdge rad="112500"/>
          </a:effectLst>
        </p:spPr>
      </p:pic>
    </p:spTree>
    <p:extLst>
      <p:ext uri="{BB962C8B-B14F-4D97-AF65-F5344CB8AC3E}">
        <p14:creationId xmlns:p14="http://schemas.microsoft.com/office/powerpoint/2010/main" val="30375626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down)">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circle(in)">
                                      <p:cBhvr>
                                        <p:cTn id="41" dur="2000"/>
                                        <p:tgtEl>
                                          <p:spTgt spid="2"/>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circle(in)">
                                      <p:cBhvr>
                                        <p:cTn id="4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8" name="Google Shape;68;p13"/>
          <p:cNvSpPr txBox="1">
            <a:spLocks noGrp="1"/>
          </p:cNvSpPr>
          <p:nvPr>
            <p:ph type="sldNum" idx="12"/>
          </p:nvPr>
        </p:nvSpPr>
        <p:spPr>
          <a:xfrm>
            <a:off x="4297650" y="474990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11</a:t>
            </a:fld>
            <a:endParaRPr/>
          </a:p>
        </p:txBody>
      </p:sp>
      <p:sp>
        <p:nvSpPr>
          <p:cNvPr id="3" name="Rectangle 2"/>
          <p:cNvSpPr/>
          <p:nvPr/>
        </p:nvSpPr>
        <p:spPr>
          <a:xfrm>
            <a:off x="2353600" y="-95250"/>
            <a:ext cx="2686954" cy="707886"/>
          </a:xfrm>
          <a:prstGeom prst="rect">
            <a:avLst/>
          </a:prstGeom>
        </p:spPr>
        <p:txBody>
          <a:bodyPr wrap="none">
            <a:spAutoFit/>
          </a:bodyPr>
          <a:lstStyle/>
          <a:p>
            <a:r>
              <a:rPr lang="bn-BD" sz="4000" b="1" dirty="0">
                <a:latin typeface="NikoshBAN" pitchFamily="2" charset="0"/>
                <a:cs typeface="NikoshBAN" pitchFamily="2" charset="0"/>
              </a:rPr>
              <a:t>লিখিত উপাদান </a:t>
            </a:r>
          </a:p>
        </p:txBody>
      </p:sp>
      <p:sp>
        <p:nvSpPr>
          <p:cNvPr id="7" name="TextBox 6"/>
          <p:cNvSpPr txBox="1"/>
          <p:nvPr/>
        </p:nvSpPr>
        <p:spPr>
          <a:xfrm>
            <a:off x="39477" y="514350"/>
            <a:ext cx="7315200" cy="2246769"/>
          </a:xfrm>
          <a:prstGeom prst="rect">
            <a:avLst/>
          </a:prstGeom>
          <a:solidFill>
            <a:srgbClr val="CCFF99"/>
          </a:solidFill>
          <a:ln w="28575">
            <a:solidFill>
              <a:schemeClr val="tx1"/>
            </a:solidFill>
          </a:ln>
        </p:spPr>
        <p:txBody>
          <a:bodyPr wrap="square" rtlCol="0">
            <a:spAutoFit/>
          </a:bodyPr>
          <a:lstStyle/>
          <a:p>
            <a:r>
              <a:rPr lang="bn-BD" sz="2800" b="1" dirty="0" smtClean="0">
                <a:solidFill>
                  <a:srgbClr val="002060"/>
                </a:solidFill>
                <a:latin typeface="NikoshBAN" pitchFamily="2" charset="0"/>
                <a:cs typeface="NikoshBAN" pitchFamily="2" charset="0"/>
              </a:rPr>
              <a:t>ইতিহাস রচনায় লিখিত উপাদানের মধ্যে রয়েছে সাহিত্য, বৈদেশিক বিবরণ, দলিলপত্র ইত্যাদি। দেশি বিদেশি সাহিত্য কর্মেও তৎকালীন সময়ের কিছু তথ্য পাওয়া যায়। যেমনঃ কৌটিল্যের ‘অর্থশাস্ত্র’, কলহনের  ‘রাজ তরঙ্গিণী’, মিনহাজ-উস -সিরাজের  ’তবকত-ই- নাসিরী’,  আবুল ফজলের  ‘আইন-ই-আকবরী’ ইত্যাদি।   </a:t>
            </a:r>
            <a:endParaRPr lang="en-US" sz="2800" b="1" dirty="0">
              <a:solidFill>
                <a:srgbClr val="002060"/>
              </a:solidFill>
              <a:latin typeface="NikoshBAN" pitchFamily="2" charset="0"/>
              <a:cs typeface="NikoshBAN" pitchFamily="2" charset="0"/>
            </a:endParaRP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4550" t="15875" r="5805" b="6526"/>
          <a:stretch/>
        </p:blipFill>
        <p:spPr>
          <a:xfrm>
            <a:off x="39477" y="3105150"/>
            <a:ext cx="2751463" cy="18406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10231" t="3780"/>
          <a:stretch/>
        </p:blipFill>
        <p:spPr>
          <a:xfrm>
            <a:off x="3111347" y="3120988"/>
            <a:ext cx="1662184" cy="18942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72401" y="3105150"/>
            <a:ext cx="1371600" cy="17886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l="6586" t="9363" r="4318" b="4323"/>
          <a:stretch/>
        </p:blipFill>
        <p:spPr>
          <a:xfrm>
            <a:off x="5105400" y="3079958"/>
            <a:ext cx="2420038" cy="18910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67600" y="29608"/>
            <a:ext cx="1512280" cy="1977030"/>
          </a:xfrm>
          <a:prstGeom prst="ellipse">
            <a:avLst/>
          </a:prstGeom>
          <a:ln>
            <a:noFill/>
          </a:ln>
          <a:effectLst>
            <a:softEdge rad="112500"/>
          </a:effectLst>
        </p:spPr>
      </p:pic>
    </p:spTree>
    <p:extLst>
      <p:ext uri="{BB962C8B-B14F-4D97-AF65-F5344CB8AC3E}">
        <p14:creationId xmlns:p14="http://schemas.microsoft.com/office/powerpoint/2010/main" val="214737108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ircle(in)">
                                      <p:cBhvr>
                                        <p:cTn id="2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8" name="Google Shape;68;p13"/>
          <p:cNvSpPr txBox="1">
            <a:spLocks noGrp="1"/>
          </p:cNvSpPr>
          <p:nvPr>
            <p:ph type="sldNum" idx="12"/>
          </p:nvPr>
        </p:nvSpPr>
        <p:spPr>
          <a:xfrm>
            <a:off x="4297650" y="474990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12</a:t>
            </a:fld>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 y="2191780"/>
            <a:ext cx="2400300" cy="22622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6600" y="2227213"/>
            <a:ext cx="2895600" cy="22502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t="3896" r="18644" b="4043"/>
          <a:stretch/>
        </p:blipFill>
        <p:spPr>
          <a:xfrm>
            <a:off x="6758847" y="2190750"/>
            <a:ext cx="2133601" cy="22502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833610" y="4486852"/>
            <a:ext cx="1371600" cy="461665"/>
          </a:xfrm>
          <a:prstGeom prst="rect">
            <a:avLst/>
          </a:prstGeom>
          <a:solidFill>
            <a:srgbClr val="92D050"/>
          </a:solidFill>
          <a:ln w="28575">
            <a:solidFill>
              <a:schemeClr val="tx1"/>
            </a:solidFill>
          </a:ln>
        </p:spPr>
        <p:txBody>
          <a:bodyPr wrap="square" rtlCol="0">
            <a:spAutoFit/>
          </a:bodyPr>
          <a:lstStyle/>
          <a:p>
            <a:r>
              <a:rPr lang="bn-BD" sz="2400" b="1" dirty="0" smtClean="0">
                <a:latin typeface="NikoshBAN" pitchFamily="2" charset="0"/>
                <a:cs typeface="NikoshBAN" pitchFamily="2" charset="0"/>
              </a:rPr>
              <a:t>ইবনে বতুতা</a:t>
            </a:r>
            <a:endParaRPr lang="en-US" sz="2400" b="1" dirty="0">
              <a:latin typeface="NikoshBAN" pitchFamily="2" charset="0"/>
              <a:cs typeface="NikoshBAN" pitchFamily="2" charset="0"/>
            </a:endParaRPr>
          </a:p>
        </p:txBody>
      </p:sp>
      <p:sp>
        <p:nvSpPr>
          <p:cNvPr id="11" name="TextBox 10"/>
          <p:cNvSpPr txBox="1"/>
          <p:nvPr/>
        </p:nvSpPr>
        <p:spPr>
          <a:xfrm>
            <a:off x="4038600" y="4523680"/>
            <a:ext cx="1524001" cy="461665"/>
          </a:xfrm>
          <a:prstGeom prst="rect">
            <a:avLst/>
          </a:prstGeom>
          <a:solidFill>
            <a:srgbClr val="92D050"/>
          </a:solidFill>
          <a:ln w="38100">
            <a:solidFill>
              <a:schemeClr val="tx1"/>
            </a:solidFill>
          </a:ln>
        </p:spPr>
        <p:txBody>
          <a:bodyPr wrap="square" rtlCol="0">
            <a:spAutoFit/>
          </a:bodyPr>
          <a:lstStyle/>
          <a:p>
            <a:r>
              <a:rPr lang="bn-BD" sz="2400" b="1" dirty="0" smtClean="0">
                <a:latin typeface="NikoshBAN" pitchFamily="2" charset="0"/>
                <a:cs typeface="NikoshBAN" pitchFamily="2" charset="0"/>
              </a:rPr>
              <a:t>ফা- হিয়েন</a:t>
            </a:r>
            <a:endParaRPr lang="en-US" sz="2400" b="1" dirty="0">
              <a:latin typeface="NikoshBAN" pitchFamily="2" charset="0"/>
              <a:cs typeface="NikoshBAN" pitchFamily="2" charset="0"/>
            </a:endParaRPr>
          </a:p>
        </p:txBody>
      </p:sp>
      <p:sp>
        <p:nvSpPr>
          <p:cNvPr id="12" name="TextBox 11"/>
          <p:cNvSpPr txBox="1"/>
          <p:nvPr/>
        </p:nvSpPr>
        <p:spPr>
          <a:xfrm>
            <a:off x="7101747" y="4477425"/>
            <a:ext cx="1447800" cy="461665"/>
          </a:xfrm>
          <a:prstGeom prst="rect">
            <a:avLst/>
          </a:prstGeom>
          <a:solidFill>
            <a:srgbClr val="92D050"/>
          </a:solidFill>
          <a:ln w="28575">
            <a:solidFill>
              <a:schemeClr val="tx1"/>
            </a:solidFill>
          </a:ln>
        </p:spPr>
        <p:txBody>
          <a:bodyPr wrap="square" rtlCol="0">
            <a:spAutoFit/>
          </a:bodyPr>
          <a:lstStyle/>
          <a:p>
            <a:r>
              <a:rPr lang="bn-BD" sz="2400" b="1" dirty="0" smtClean="0">
                <a:latin typeface="NikoshBAN" pitchFamily="2" charset="0"/>
                <a:cs typeface="NikoshBAN" pitchFamily="2" charset="0"/>
              </a:rPr>
              <a:t>হিউয়েন সাং</a:t>
            </a:r>
            <a:endParaRPr lang="en-US" sz="2400" b="1" dirty="0">
              <a:latin typeface="NikoshBAN" pitchFamily="2" charset="0"/>
              <a:cs typeface="NikoshBAN" pitchFamily="2" charset="0"/>
            </a:endParaRPr>
          </a:p>
        </p:txBody>
      </p:sp>
      <p:sp>
        <p:nvSpPr>
          <p:cNvPr id="13" name="TextBox 12"/>
          <p:cNvSpPr txBox="1"/>
          <p:nvPr/>
        </p:nvSpPr>
        <p:spPr>
          <a:xfrm>
            <a:off x="304800" y="54396"/>
            <a:ext cx="8610600" cy="1938992"/>
          </a:xfrm>
          <a:prstGeom prst="rect">
            <a:avLst/>
          </a:prstGeom>
          <a:solidFill>
            <a:schemeClr val="tx2">
              <a:lumMod val="90000"/>
            </a:schemeClr>
          </a:solidFill>
          <a:ln w="28575">
            <a:solidFill>
              <a:schemeClr val="tx1"/>
            </a:solidFill>
          </a:ln>
        </p:spPr>
        <p:txBody>
          <a:bodyPr wrap="square" rtlCol="0">
            <a:spAutoFit/>
          </a:bodyPr>
          <a:lstStyle/>
          <a:p>
            <a:r>
              <a:rPr lang="bn-BD" sz="2400" b="1" dirty="0" smtClean="0">
                <a:solidFill>
                  <a:srgbClr val="7030A0"/>
                </a:solidFill>
                <a:latin typeface="NikoshBAN" pitchFamily="2" charset="0"/>
                <a:cs typeface="NikoshBAN" pitchFamily="2" charset="0"/>
              </a:rPr>
              <a:t>বিদেশি পর্যটকদের বিবরণ সব সময় ইতিহাসের গুরূত্বপূর্ণ উপাদান বলে  বিবেচিত। যেমনঃ পাঁচ থেকে সাত শতকে বাংলায় আগত চৈনিক পরিব্রাজক ফা-হিয়েন, হিউয়েন সাংও ইৎসিং- এর বর্ণনা।পরবর্তীতে আফ্রিকান পরিব্রাজক ইবনে বতুতার লেখাতে তৎকালীন সমাজ, অর্থনীতি, রাজনীতি, ধর্ম, আচার- অনুষ্ঠান সম্পর্কে বেশ কিছু তথ্য জানা যায়। এ ছাড়া সরকারি নথি, চিঠি পত্র ইত্যাদি থেকেও নির্ভরযোগ্য তথ্য সংগ্রহ করা সম্ভব।</a:t>
            </a:r>
            <a:endParaRPr lang="en-US" sz="2400" b="1" dirty="0">
              <a:solidFill>
                <a:srgbClr val="7030A0"/>
              </a:solidFill>
              <a:latin typeface="NikoshBAN" pitchFamily="2" charset="0"/>
              <a:cs typeface="NikoshBAN" pitchFamily="2" charset="0"/>
            </a:endParaRPr>
          </a:p>
        </p:txBody>
      </p:sp>
    </p:spTree>
    <p:extLst>
      <p:ext uri="{BB962C8B-B14F-4D97-AF65-F5344CB8AC3E}">
        <p14:creationId xmlns:p14="http://schemas.microsoft.com/office/powerpoint/2010/main" val="11142329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heel(1)">
                                      <p:cBhvr>
                                        <p:cTn id="30" dur="20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circle(in)">
                                      <p:cBhvr>
                                        <p:cTn id="4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 name="TextBox 1"/>
          <p:cNvSpPr txBox="1"/>
          <p:nvPr/>
        </p:nvSpPr>
        <p:spPr>
          <a:xfrm>
            <a:off x="3031600" y="2078530"/>
            <a:ext cx="3048000" cy="707886"/>
          </a:xfrm>
          <a:prstGeom prst="rect">
            <a:avLst/>
          </a:prstGeom>
          <a:solidFill>
            <a:schemeClr val="accent6">
              <a:lumMod val="40000"/>
              <a:lumOff val="60000"/>
            </a:schemeClr>
          </a:solidFill>
          <a:ln w="28575">
            <a:solidFill>
              <a:schemeClr val="tx1"/>
            </a:solidFill>
          </a:ln>
        </p:spPr>
        <p:txBody>
          <a:bodyPr wrap="square" rtlCol="0">
            <a:spAutoFit/>
          </a:bodyPr>
          <a:lstStyle/>
          <a:p>
            <a:r>
              <a:rPr lang="bn-BD" sz="4000" b="1" dirty="0" smtClean="0">
                <a:latin typeface="NikoshBAN" pitchFamily="2" charset="0"/>
                <a:cs typeface="NikoshBAN" pitchFamily="2" charset="0"/>
              </a:rPr>
              <a:t>অলিখিত উপাদান</a:t>
            </a:r>
            <a:endParaRPr lang="en-US" sz="4000" b="1" dirty="0">
              <a:latin typeface="NikoshBAN" pitchFamily="2" charset="0"/>
              <a:cs typeface="NikoshBAN" pitchFamily="2" charset="0"/>
            </a:endParaRP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47102" y="33280"/>
            <a:ext cx="2396898" cy="23860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5" descr="211_harappa_bull_seal_JgTFG_18163_310x235.jpg"/>
          <p:cNvPicPr>
            <a:picLocks noChangeAspect="1"/>
          </p:cNvPicPr>
          <p:nvPr/>
        </p:nvPicPr>
        <p:blipFill>
          <a:blip r:embed="rId4"/>
          <a:stretch>
            <a:fillRect/>
          </a:stretch>
        </p:blipFill>
        <p:spPr>
          <a:xfrm>
            <a:off x="3183032" y="3028950"/>
            <a:ext cx="2896568" cy="16560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TextBox 11"/>
          <p:cNvSpPr txBox="1"/>
          <p:nvPr/>
        </p:nvSpPr>
        <p:spPr>
          <a:xfrm>
            <a:off x="7564551" y="4685004"/>
            <a:ext cx="762000" cy="523220"/>
          </a:xfrm>
          <a:prstGeom prst="rect">
            <a:avLst/>
          </a:prstGeom>
          <a:noFill/>
        </p:spPr>
        <p:txBody>
          <a:bodyPr wrap="square" rtlCol="0">
            <a:spAutoFit/>
          </a:bodyPr>
          <a:lstStyle/>
          <a:p>
            <a:r>
              <a:rPr lang="bn-BD" sz="2800" b="1" dirty="0" smtClean="0">
                <a:latin typeface="NikoshBAN" pitchFamily="2" charset="0"/>
                <a:cs typeface="NikoshBAN" pitchFamily="2" charset="0"/>
              </a:rPr>
              <a:t>মুদ্রা</a:t>
            </a:r>
            <a:endParaRPr lang="en-US" sz="2800" b="1" dirty="0">
              <a:latin typeface="NikoshBAN" pitchFamily="2" charset="0"/>
              <a:cs typeface="NikoshBAN" pitchFamily="2" charset="0"/>
            </a:endParaRPr>
          </a:p>
        </p:txBody>
      </p:sp>
      <p:sp>
        <p:nvSpPr>
          <p:cNvPr id="13" name="TextBox 12"/>
          <p:cNvSpPr txBox="1"/>
          <p:nvPr/>
        </p:nvSpPr>
        <p:spPr>
          <a:xfrm>
            <a:off x="533400" y="4741768"/>
            <a:ext cx="2649632" cy="523220"/>
          </a:xfrm>
          <a:prstGeom prst="rect">
            <a:avLst/>
          </a:prstGeom>
          <a:noFill/>
        </p:spPr>
        <p:txBody>
          <a:bodyPr wrap="square" rtlCol="0">
            <a:spAutoFit/>
          </a:bodyPr>
          <a:lstStyle/>
          <a:p>
            <a:r>
              <a:rPr lang="bn-BD" sz="2800" b="1" dirty="0" smtClean="0">
                <a:latin typeface="NikoshBAN" pitchFamily="2" charset="0"/>
                <a:cs typeface="NikoshBAN" pitchFamily="2" charset="0"/>
              </a:rPr>
              <a:t>শিলালিপি</a:t>
            </a:r>
            <a:endParaRPr lang="en-US" sz="2800" b="1" dirty="0">
              <a:latin typeface="NikoshBAN" pitchFamily="2" charset="0"/>
              <a:cs typeface="NikoshBAN" pitchFamily="2" charset="0"/>
            </a:endParaRPr>
          </a:p>
        </p:txBody>
      </p:sp>
      <p:sp>
        <p:nvSpPr>
          <p:cNvPr id="18" name="TextBox 17"/>
          <p:cNvSpPr txBox="1"/>
          <p:nvPr/>
        </p:nvSpPr>
        <p:spPr>
          <a:xfrm>
            <a:off x="715216" y="2333190"/>
            <a:ext cx="1143000" cy="523220"/>
          </a:xfrm>
          <a:prstGeom prst="rect">
            <a:avLst/>
          </a:prstGeom>
          <a:noFill/>
        </p:spPr>
        <p:txBody>
          <a:bodyPr wrap="square" rtlCol="0">
            <a:spAutoFit/>
          </a:bodyPr>
          <a:lstStyle/>
          <a:p>
            <a:r>
              <a:rPr lang="bn-BD" sz="2800" b="1" dirty="0" smtClean="0">
                <a:latin typeface="NikoshBAN" pitchFamily="2" charset="0"/>
                <a:cs typeface="NikoshBAN" pitchFamily="2" charset="0"/>
              </a:rPr>
              <a:t>ইমারত</a:t>
            </a:r>
            <a:endParaRPr lang="en-US" sz="2800" b="1" dirty="0">
              <a:latin typeface="NikoshBAN" pitchFamily="2" charset="0"/>
              <a:cs typeface="NikoshBAN" pitchFamily="2" charset="0"/>
            </a:endParaRPr>
          </a:p>
        </p:txBody>
      </p:sp>
      <p:sp>
        <p:nvSpPr>
          <p:cNvPr id="19" name="TextBox 18"/>
          <p:cNvSpPr txBox="1"/>
          <p:nvPr/>
        </p:nvSpPr>
        <p:spPr>
          <a:xfrm>
            <a:off x="7267976" y="2432473"/>
            <a:ext cx="1355150" cy="523220"/>
          </a:xfrm>
          <a:prstGeom prst="rect">
            <a:avLst/>
          </a:prstGeom>
          <a:noFill/>
        </p:spPr>
        <p:txBody>
          <a:bodyPr wrap="square" rtlCol="0">
            <a:spAutoFit/>
          </a:bodyPr>
          <a:lstStyle/>
          <a:p>
            <a:r>
              <a:rPr lang="bn-BD" sz="2800" b="1" dirty="0" smtClean="0">
                <a:latin typeface="NikoshBAN" pitchFamily="2" charset="0"/>
                <a:cs typeface="NikoshBAN" pitchFamily="2" charset="0"/>
              </a:rPr>
              <a:t>স্তম্ভলিপি</a:t>
            </a:r>
            <a:endParaRPr lang="en-US" sz="2800" b="1" dirty="0">
              <a:latin typeface="NikoshBAN" pitchFamily="2" charset="0"/>
              <a:cs typeface="NikoshBAN" pitchFamily="2" charset="0"/>
            </a:endParaRPr>
          </a:p>
        </p:txBody>
      </p:sp>
      <p:sp>
        <p:nvSpPr>
          <p:cNvPr id="20" name="Rectangle 19"/>
          <p:cNvSpPr/>
          <p:nvPr/>
        </p:nvSpPr>
        <p:spPr>
          <a:xfrm>
            <a:off x="4128328" y="4704030"/>
            <a:ext cx="1301959"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bn-BD" sz="2800" b="1" i="0" u="none" strike="noStrike" kern="1200" cap="none" spc="0" normalizeH="0" baseline="0" noProof="0" dirty="0" smtClean="0">
                <a:ln>
                  <a:noFill/>
                </a:ln>
                <a:solidFill>
                  <a:prstClr val="black"/>
                </a:solidFill>
                <a:effectLst/>
                <a:uLnTx/>
                <a:uFillTx/>
                <a:latin typeface="NikoshBAN" pitchFamily="2" charset="0"/>
                <a:ea typeface="+mn-ea"/>
                <a:cs typeface="NikoshBAN" pitchFamily="2" charset="0"/>
              </a:rPr>
              <a:t>সীলমোহর</a:t>
            </a:r>
            <a:endParaRPr kumimoji="0" lang="en-US" sz="1800" b="1" i="0" u="none" strike="noStrike" kern="0" cap="none" spc="0" normalizeH="0" baseline="0" noProof="0" dirty="0" smtClean="0">
              <a:ln>
                <a:noFill/>
              </a:ln>
              <a:solidFill>
                <a:sysClr val="windowText" lastClr="000000"/>
              </a:solidFill>
              <a:effectLst/>
              <a:uLnTx/>
              <a:uFillTx/>
            </a:endParaRPr>
          </a:p>
        </p:txBody>
      </p:sp>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99971" y="-15812"/>
            <a:ext cx="1178504" cy="1540679"/>
          </a:xfrm>
          <a:prstGeom prst="ellipse">
            <a:avLst/>
          </a:prstGeom>
          <a:ln>
            <a:noFill/>
          </a:ln>
          <a:effectLst>
            <a:softEdge rad="112500"/>
          </a:effectLst>
        </p:spPr>
      </p:pic>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53200" y="3041459"/>
            <a:ext cx="2396984" cy="16435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2819400" y="1352550"/>
            <a:ext cx="3810000" cy="523220"/>
          </a:xfrm>
          <a:prstGeom prst="rect">
            <a:avLst/>
          </a:prstGeom>
          <a:noFill/>
        </p:spPr>
        <p:txBody>
          <a:bodyPr wrap="square" rtlCol="0">
            <a:spAutoFit/>
          </a:bodyPr>
          <a:lstStyle/>
          <a:p>
            <a:r>
              <a:rPr lang="en-US" sz="2800" b="1" dirty="0" err="1" smtClean="0">
                <a:latin typeface="NikoshBAN" pitchFamily="2" charset="0"/>
                <a:cs typeface="NikoshBAN" pitchFamily="2" charset="0"/>
              </a:rPr>
              <a:t>ছবি</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গুলো</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দেখ</a:t>
            </a:r>
            <a:r>
              <a:rPr lang="en-US" sz="2800" b="1" dirty="0" smtClean="0">
                <a:latin typeface="NikoshBAN" pitchFamily="2" charset="0"/>
                <a:cs typeface="NikoshBAN" pitchFamily="2" charset="0"/>
              </a:rPr>
              <a:t> ও </a:t>
            </a:r>
            <a:r>
              <a:rPr lang="en-US" sz="2800" b="1" dirty="0" err="1" smtClean="0">
                <a:latin typeface="NikoshBAN" pitchFamily="2" charset="0"/>
                <a:cs typeface="NikoshBAN" pitchFamily="2" charset="0"/>
              </a:rPr>
              <a:t>চিনার</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চেষ্টা</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কর</a:t>
            </a:r>
            <a:endParaRPr lang="en-US" sz="2800" b="1" dirty="0">
              <a:latin typeface="NikoshBAN" pitchFamily="2" charset="0"/>
              <a:cs typeface="NikoshBAN" pitchFamily="2" charset="0"/>
            </a:endParaRPr>
          </a:p>
        </p:txBody>
      </p:sp>
      <p:pic>
        <p:nvPicPr>
          <p:cNvPr id="4" name="Picture 3"/>
          <p:cNvPicPr>
            <a:picLocks noChangeAspect="1"/>
          </p:cNvPicPr>
          <p:nvPr/>
        </p:nvPicPr>
        <p:blipFill rotWithShape="1">
          <a:blip r:embed="rId7">
            <a:extLst>
              <a:ext uri="{28A0092B-C50C-407E-A947-70E740481C1C}">
                <a14:useLocalDpi xmlns:a14="http://schemas.microsoft.com/office/drawing/2010/main" val="0"/>
              </a:ext>
            </a:extLst>
          </a:blip>
          <a:srcRect l="8336" t="2417" b="4611"/>
          <a:stretch/>
        </p:blipFill>
        <p:spPr>
          <a:xfrm>
            <a:off x="116096" y="58297"/>
            <a:ext cx="2668999" cy="20806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966" y="2955693"/>
            <a:ext cx="2558014" cy="1729311"/>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1000"/>
                                        <p:tgtEl>
                                          <p:spTgt spid="20"/>
                                        </p:tgtEl>
                                      </p:cBhvr>
                                    </p:animEffect>
                                    <p:anim calcmode="lin" valueType="num">
                                      <p:cBhvr>
                                        <p:cTn id="45" dur="1000" fill="hold"/>
                                        <p:tgtEl>
                                          <p:spTgt spid="20"/>
                                        </p:tgtEl>
                                        <p:attrNameLst>
                                          <p:attrName>ppt_x</p:attrName>
                                        </p:attrNameLst>
                                      </p:cBhvr>
                                      <p:tavLst>
                                        <p:tav tm="0">
                                          <p:val>
                                            <p:strVal val="#ppt_x"/>
                                          </p:val>
                                        </p:tav>
                                        <p:tav tm="100000">
                                          <p:val>
                                            <p:strVal val="#ppt_x"/>
                                          </p:val>
                                        </p:tav>
                                      </p:tavLst>
                                    </p:anim>
                                    <p:anim calcmode="lin" valueType="num">
                                      <p:cBhvr>
                                        <p:cTn id="4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ipe(down)">
                                      <p:cBhvr>
                                        <p:cTn id="51" dur="5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barn(inVertical)">
                                      <p:cBhvr>
                                        <p:cTn id="6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13" grpId="0"/>
      <p:bldP spid="18" grpId="0"/>
      <p:bldP spid="19"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14</a:t>
            </a:fld>
            <a:endParaRPr lang="en"/>
          </a:p>
        </p:txBody>
      </p:sp>
      <p:sp>
        <p:nvSpPr>
          <p:cNvPr id="3" name="Rectangle 2"/>
          <p:cNvSpPr/>
          <p:nvPr/>
        </p:nvSpPr>
        <p:spPr>
          <a:xfrm>
            <a:off x="2438400" y="209550"/>
            <a:ext cx="2868093" cy="707886"/>
          </a:xfrm>
          <a:prstGeom prst="rect">
            <a:avLst/>
          </a:prstGeom>
          <a:solidFill>
            <a:srgbClr val="92D050"/>
          </a:solidFill>
          <a:ln w="28575">
            <a:solidFill>
              <a:schemeClr val="tx1"/>
            </a:solidFill>
          </a:ln>
        </p:spPr>
        <p:txBody>
          <a:bodyPr wrap="none">
            <a:spAutoFit/>
          </a:bodyPr>
          <a:lstStyle/>
          <a:p>
            <a:pPr lvl="0"/>
            <a:r>
              <a:rPr lang="bn-BD" sz="4000" b="1" dirty="0">
                <a:latin typeface="NikoshBAN" pitchFamily="2" charset="0"/>
                <a:cs typeface="NikoshBAN" pitchFamily="2" charset="0"/>
              </a:rPr>
              <a:t>অলিখিত উপাদান</a:t>
            </a:r>
            <a:endParaRPr lang="en-US" sz="4000" b="1" dirty="0">
              <a:latin typeface="NikoshBAN" pitchFamily="2" charset="0"/>
              <a:cs typeface="NikoshBAN" pitchFamily="2" charset="0"/>
            </a:endParaRPr>
          </a:p>
        </p:txBody>
      </p:sp>
      <p:sp>
        <p:nvSpPr>
          <p:cNvPr id="4" name="TextBox 3"/>
          <p:cNvSpPr txBox="1"/>
          <p:nvPr/>
        </p:nvSpPr>
        <p:spPr>
          <a:xfrm>
            <a:off x="152400" y="1428750"/>
            <a:ext cx="8839200" cy="3108543"/>
          </a:xfrm>
          <a:prstGeom prst="rect">
            <a:avLst/>
          </a:prstGeom>
          <a:solidFill>
            <a:schemeClr val="accent2">
              <a:lumMod val="40000"/>
              <a:lumOff val="60000"/>
            </a:schemeClr>
          </a:solidFill>
          <a:ln w="28575">
            <a:solidFill>
              <a:schemeClr val="tx1"/>
            </a:solidFill>
          </a:ln>
        </p:spPr>
        <p:txBody>
          <a:bodyPr wrap="square" rtlCol="0">
            <a:spAutoFit/>
          </a:bodyPr>
          <a:lstStyle/>
          <a:p>
            <a:r>
              <a:rPr lang="bn-BD" sz="2800" b="1" dirty="0" smtClean="0">
                <a:solidFill>
                  <a:srgbClr val="7030A0"/>
                </a:solidFill>
                <a:latin typeface="NikoshBAN" pitchFamily="2" charset="0"/>
                <a:cs typeface="NikoshBAN" pitchFamily="2" charset="0"/>
              </a:rPr>
              <a:t>যে সব বস্তু বা উপাদান থেকে আমরা বিশেষ সময়, স্থান বা ব্যক্তি সম্পর্কে বিভিন্ন ধরনের ঐতিহাসিক তথ্য পাই সে বস্তু বা উপাদানি প্রত্নতাত্ত্বিক নিদর্শন। প্রত্নতাত্ত্বিক নিদর্শনসমূহ মূলত অলিখিত উপাদানভুক্ত। যেমনঃ মুদ্রা, শিলালিপি, স্তম্ভলিপি, তাম্রলিপি, ইমারত ইত্যাদি।</a:t>
            </a:r>
          </a:p>
          <a:p>
            <a:r>
              <a:rPr lang="bn-BD" sz="2800" b="1" dirty="0">
                <a:latin typeface="NikoshBAN" pitchFamily="2" charset="0"/>
                <a:cs typeface="NikoshBAN" pitchFamily="2" charset="0"/>
              </a:rPr>
              <a:t> </a:t>
            </a:r>
            <a:r>
              <a:rPr lang="bn-BD" sz="2800" b="1" dirty="0" smtClean="0">
                <a:latin typeface="NikoshBAN" pitchFamily="2" charset="0"/>
                <a:cs typeface="NikoshBAN" pitchFamily="2" charset="0"/>
              </a:rPr>
              <a:t>       </a:t>
            </a:r>
            <a:r>
              <a:rPr lang="bn-BD" sz="2800" b="1" dirty="0" smtClean="0">
                <a:solidFill>
                  <a:srgbClr val="002060"/>
                </a:solidFill>
                <a:latin typeface="NikoshBAN" pitchFamily="2" charset="0"/>
                <a:cs typeface="NikoshBAN" pitchFamily="2" charset="0"/>
              </a:rPr>
              <a:t>এ সমস্ত প্রত্নতাত্ত্বিক নিদর্শন বৈজ্ঞানিক পরীক্ষা- নিরীক্ষ এবং বিশ্লেষণের ফলে সে সময়ের আধিবাসিদের রাজনৈতিক, সামাজিক, অর্থনৈতিক, অবস্থা সম্পর্কে কিছুটা ধারণা পাওয়া যায়। </a:t>
            </a:r>
            <a:endParaRPr lang="en-US" sz="2800" b="1" dirty="0">
              <a:solidFill>
                <a:srgbClr val="002060"/>
              </a:solidFill>
              <a:latin typeface="NikoshBAN" pitchFamily="2" charset="0"/>
              <a:cs typeface="NikoshBAN"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520" y="-171450"/>
            <a:ext cx="1055080" cy="1379324"/>
          </a:xfrm>
          <a:prstGeom prst="ellipse">
            <a:avLst/>
          </a:prstGeom>
          <a:ln>
            <a:noFill/>
          </a:ln>
          <a:effectLst>
            <a:softEdge rad="112500"/>
          </a:effectLst>
        </p:spPr>
      </p:pic>
    </p:spTree>
    <p:extLst>
      <p:ext uri="{BB962C8B-B14F-4D97-AF65-F5344CB8AC3E}">
        <p14:creationId xmlns:p14="http://schemas.microsoft.com/office/powerpoint/2010/main" val="4907955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15</a:t>
            </a:fld>
            <a:endParaRPr lang="en"/>
          </a:p>
        </p:txBody>
      </p:sp>
      <p:sp>
        <p:nvSpPr>
          <p:cNvPr id="3" name="TextBox 2"/>
          <p:cNvSpPr txBox="1"/>
          <p:nvPr/>
        </p:nvSpPr>
        <p:spPr>
          <a:xfrm>
            <a:off x="2209800" y="71243"/>
            <a:ext cx="3920169" cy="2246769"/>
          </a:xfrm>
          <a:prstGeom prst="rect">
            <a:avLst/>
          </a:prstGeom>
          <a:solidFill>
            <a:srgbClr val="CCFF99"/>
          </a:solidFill>
          <a:ln w="28575">
            <a:solidFill>
              <a:schemeClr val="tx1"/>
            </a:solidFill>
          </a:ln>
        </p:spPr>
        <p:txBody>
          <a:bodyPr wrap="square" rtlCol="0">
            <a:spAutoFit/>
          </a:bodyPr>
          <a:lstStyle/>
          <a:p>
            <a:r>
              <a:rPr lang="en-US" sz="2800" dirty="0" err="1" smtClean="0">
                <a:latin typeface="NikoshBAN" pitchFamily="2" charset="0"/>
                <a:cs typeface="NikoshBAN" pitchFamily="2" charset="0"/>
              </a:rPr>
              <a:t>উদাহরণ</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হিসাবে</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বর্ণনা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যায়</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সিন্ধু</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সভ্যতা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বাংলাদেশের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মহাস্থানগড়</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পাহা</a:t>
            </a:r>
            <a:r>
              <a:rPr lang="bn-BD" sz="2800" dirty="0">
                <a:latin typeface="NikoshBAN" pitchFamily="2" charset="0"/>
                <a:cs typeface="NikoshBAN" pitchFamily="2" charset="0"/>
              </a:rPr>
              <a:t>ড়</a:t>
            </a:r>
            <a:r>
              <a:rPr lang="en-US" sz="2800" dirty="0" err="1" smtClean="0">
                <a:latin typeface="NikoshBAN" pitchFamily="2" charset="0"/>
                <a:cs typeface="NikoshBAN" pitchFamily="2" charset="0"/>
              </a:rPr>
              <a:t>পুর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ময়নামতি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ইত্যাদি</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স্থানের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প্রত্নতাত্ত্বিক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নিদর্শন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সমূহের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কথা</a:t>
            </a:r>
            <a:r>
              <a:rPr lang="en-US" sz="2800" dirty="0" smtClean="0">
                <a:latin typeface="NikoshBAN" pitchFamily="2" charset="0"/>
                <a:cs typeface="NikoshBAN" pitchFamily="2" charset="0"/>
              </a:rPr>
              <a:t>।</a:t>
            </a:r>
            <a:endParaRPr lang="en-US" sz="2800" dirty="0">
              <a:latin typeface="NikoshBAN" pitchFamily="2" charset="0"/>
              <a:cs typeface="NikoshBAN"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7589" y="2715860"/>
            <a:ext cx="2807751" cy="19659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2731685"/>
            <a:ext cx="2678936" cy="19831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2715861"/>
            <a:ext cx="2823255" cy="19338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Content Placeholder 6" descr="260px-Mohenjodaro_Sindh.jpeg"/>
          <p:cNvPicPr>
            <a:picLocks noChangeAspect="1"/>
          </p:cNvPicPr>
          <p:nvPr/>
        </p:nvPicPr>
        <p:blipFill>
          <a:blip r:embed="rId5"/>
          <a:stretch>
            <a:fillRect/>
          </a:stretch>
        </p:blipFill>
        <p:spPr>
          <a:xfrm>
            <a:off x="6456509" y="57150"/>
            <a:ext cx="2670048" cy="21484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7105733" y="2287234"/>
            <a:ext cx="1371600" cy="461665"/>
          </a:xfrm>
          <a:prstGeom prst="rect">
            <a:avLst/>
          </a:prstGeom>
          <a:noFill/>
        </p:spPr>
        <p:txBody>
          <a:bodyPr wrap="square" rtlCol="0">
            <a:spAutoFit/>
          </a:bodyPr>
          <a:lstStyle/>
          <a:p>
            <a:r>
              <a:rPr lang="bn-BD" sz="2400" b="1" dirty="0" smtClean="0">
                <a:latin typeface="NikoshBAN" pitchFamily="2" charset="0"/>
                <a:cs typeface="NikoshBAN" pitchFamily="2" charset="0"/>
              </a:rPr>
              <a:t>সিন্ধু সভ্যতা</a:t>
            </a:r>
            <a:endParaRPr lang="en-US" sz="2400" b="1" dirty="0">
              <a:latin typeface="NikoshBAN" pitchFamily="2" charset="0"/>
              <a:cs typeface="NikoshBAN" pitchFamily="2" charset="0"/>
            </a:endParaRPr>
          </a:p>
        </p:txBody>
      </p:sp>
      <p:sp>
        <p:nvSpPr>
          <p:cNvPr id="9" name="TextBox 8"/>
          <p:cNvSpPr txBox="1"/>
          <p:nvPr/>
        </p:nvSpPr>
        <p:spPr>
          <a:xfrm>
            <a:off x="776285" y="4681835"/>
            <a:ext cx="1295400" cy="461665"/>
          </a:xfrm>
          <a:prstGeom prst="rect">
            <a:avLst/>
          </a:prstGeom>
          <a:noFill/>
        </p:spPr>
        <p:txBody>
          <a:bodyPr wrap="square" rtlCol="0">
            <a:spAutoFit/>
          </a:bodyPr>
          <a:lstStyle/>
          <a:p>
            <a:r>
              <a:rPr lang="bn-BD" sz="2400" b="1" dirty="0" smtClean="0">
                <a:latin typeface="NikoshBAN" pitchFamily="2" charset="0"/>
                <a:cs typeface="NikoshBAN" pitchFamily="2" charset="0"/>
              </a:rPr>
              <a:t>ময়নামতি</a:t>
            </a:r>
            <a:endParaRPr lang="en-US" sz="2400" b="1" dirty="0">
              <a:latin typeface="NikoshBAN" pitchFamily="2" charset="0"/>
              <a:cs typeface="NikoshBAN" pitchFamily="2" charset="0"/>
            </a:endParaRPr>
          </a:p>
        </p:txBody>
      </p:sp>
      <p:sp>
        <p:nvSpPr>
          <p:cNvPr id="10" name="TextBox 9"/>
          <p:cNvSpPr txBox="1"/>
          <p:nvPr/>
        </p:nvSpPr>
        <p:spPr>
          <a:xfrm>
            <a:off x="3581400" y="4714874"/>
            <a:ext cx="2057400" cy="461665"/>
          </a:xfrm>
          <a:prstGeom prst="rect">
            <a:avLst/>
          </a:prstGeom>
          <a:noFill/>
        </p:spPr>
        <p:txBody>
          <a:bodyPr wrap="square" rtlCol="0">
            <a:spAutoFit/>
          </a:bodyPr>
          <a:lstStyle/>
          <a:p>
            <a:r>
              <a:rPr lang="bn-BD" sz="2400" b="1" dirty="0" smtClean="0">
                <a:latin typeface="NikoshBAN" pitchFamily="2" charset="0"/>
                <a:cs typeface="NikoshBAN" pitchFamily="2" charset="0"/>
              </a:rPr>
              <a:t>মহাস্থানগড়</a:t>
            </a:r>
            <a:endParaRPr lang="en-US" sz="2400" b="1" dirty="0">
              <a:latin typeface="NikoshBAN" pitchFamily="2" charset="0"/>
              <a:cs typeface="NikoshBAN" pitchFamily="2" charset="0"/>
            </a:endParaRPr>
          </a:p>
        </p:txBody>
      </p:sp>
      <p:sp>
        <p:nvSpPr>
          <p:cNvPr id="11" name="TextBox 10"/>
          <p:cNvSpPr txBox="1"/>
          <p:nvPr/>
        </p:nvSpPr>
        <p:spPr>
          <a:xfrm>
            <a:off x="6705600" y="4746905"/>
            <a:ext cx="1771733" cy="461665"/>
          </a:xfrm>
          <a:prstGeom prst="rect">
            <a:avLst/>
          </a:prstGeom>
          <a:noFill/>
        </p:spPr>
        <p:txBody>
          <a:bodyPr wrap="square" rtlCol="0">
            <a:spAutoFit/>
          </a:bodyPr>
          <a:lstStyle/>
          <a:p>
            <a:r>
              <a:rPr lang="bn-BD" sz="2400" b="1" dirty="0" smtClean="0">
                <a:latin typeface="NikoshBAN" pitchFamily="2" charset="0"/>
                <a:cs typeface="NikoshBAN" pitchFamily="2" charset="0"/>
              </a:rPr>
              <a:t>পাহাড়পুর </a:t>
            </a:r>
            <a:endParaRPr lang="en-US" sz="2400" b="1" dirty="0">
              <a:latin typeface="NikoshBAN" pitchFamily="2" charset="0"/>
              <a:cs typeface="NikoshBAN" pitchFamily="2" charset="0"/>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98047" y="68286"/>
            <a:ext cx="1976447" cy="2163200"/>
          </a:xfrm>
          <a:prstGeom prst="ellipse">
            <a:avLst/>
          </a:prstGeom>
          <a:ln>
            <a:noFill/>
          </a:ln>
          <a:effectLst>
            <a:softEdge rad="112500"/>
          </a:effectLst>
        </p:spPr>
      </p:pic>
    </p:spTree>
    <p:extLst>
      <p:ext uri="{BB962C8B-B14F-4D97-AF65-F5344CB8AC3E}">
        <p14:creationId xmlns:p14="http://schemas.microsoft.com/office/powerpoint/2010/main" val="185401386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barn(inVertical)">
                                      <p:cBhvr>
                                        <p:cTn id="49" dur="5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circle(in)">
                                      <p:cBhvr>
                                        <p:cTn id="5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16</a:t>
            </a:fld>
            <a:endParaRPr lang="en"/>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9739" t="10466" r="7106" b="20452"/>
          <a:stretch/>
        </p:blipFill>
        <p:spPr>
          <a:xfrm>
            <a:off x="28460" y="1898114"/>
            <a:ext cx="2606040" cy="13823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3852" b="14789"/>
          <a:stretch/>
        </p:blipFill>
        <p:spPr>
          <a:xfrm>
            <a:off x="22027" y="133350"/>
            <a:ext cx="2511853" cy="13988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5298" t="35341" r="7542" b="40644"/>
          <a:stretch/>
        </p:blipFill>
        <p:spPr>
          <a:xfrm>
            <a:off x="0" y="3539140"/>
            <a:ext cx="2625536" cy="13819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3795" t="56738" r="2466" b="9735"/>
          <a:stretch/>
        </p:blipFill>
        <p:spPr>
          <a:xfrm>
            <a:off x="6629398" y="1885950"/>
            <a:ext cx="2447925" cy="12208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l="4120" t="53333" r="9070" b="9019"/>
          <a:stretch/>
        </p:blipFill>
        <p:spPr>
          <a:xfrm>
            <a:off x="6553201" y="133350"/>
            <a:ext cx="2527934" cy="13829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p:cNvPicPr>
            <a:picLocks noChangeAspect="1"/>
          </p:cNvPicPr>
          <p:nvPr/>
        </p:nvPicPr>
        <p:blipFill rotWithShape="1">
          <a:blip r:embed="rId7">
            <a:extLst>
              <a:ext uri="{28A0092B-C50C-407E-A947-70E740481C1C}">
                <a14:useLocalDpi xmlns:a14="http://schemas.microsoft.com/office/drawing/2010/main" val="0"/>
              </a:ext>
            </a:extLst>
          </a:blip>
          <a:srcRect l="8144" t="12547" r="4324" b="8329"/>
          <a:stretch/>
        </p:blipFill>
        <p:spPr>
          <a:xfrm>
            <a:off x="2866222" y="2589276"/>
            <a:ext cx="3505200" cy="23389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p:cNvPicPr>
            <a:picLocks noChangeAspect="1"/>
          </p:cNvPicPr>
          <p:nvPr/>
        </p:nvPicPr>
        <p:blipFill rotWithShape="1">
          <a:blip r:embed="rId8">
            <a:extLst>
              <a:ext uri="{28A0092B-C50C-407E-A947-70E740481C1C}">
                <a14:useLocalDpi xmlns:a14="http://schemas.microsoft.com/office/drawing/2010/main" val="0"/>
              </a:ext>
            </a:extLst>
          </a:blip>
          <a:srcRect l="6471" t="7599" r="7093" b="10505"/>
          <a:stretch/>
        </p:blipFill>
        <p:spPr>
          <a:xfrm>
            <a:off x="6629398" y="3436320"/>
            <a:ext cx="2432685" cy="14847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3124200" y="1105765"/>
            <a:ext cx="3048000" cy="584775"/>
          </a:xfrm>
          <a:prstGeom prst="rect">
            <a:avLst/>
          </a:prstGeom>
          <a:noFill/>
        </p:spPr>
        <p:txBody>
          <a:bodyPr wrap="square" rtlCol="0">
            <a:spAutoFit/>
          </a:bodyPr>
          <a:lstStyle/>
          <a:p>
            <a:r>
              <a:rPr lang="en-US" sz="3200" b="1" dirty="0" err="1" smtClean="0">
                <a:latin typeface="NikoshBAN" pitchFamily="2" charset="0"/>
                <a:cs typeface="NikoshBAN" pitchFamily="2" charset="0"/>
              </a:rPr>
              <a:t>ছবি</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গুলো</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ল</a:t>
            </a:r>
            <a:r>
              <a:rPr lang="en-US" sz="3200" b="1" i="1" dirty="0" err="1" smtClean="0">
                <a:latin typeface="NikoshBAN" pitchFamily="2" charset="0"/>
                <a:cs typeface="NikoshBAN" pitchFamily="2" charset="0"/>
              </a:rPr>
              <a:t>ক্ষ্য</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কর</a:t>
            </a:r>
            <a:endParaRPr lang="en-US" sz="3200" b="1" dirty="0">
              <a:latin typeface="NikoshBAN" pitchFamily="2" charset="0"/>
              <a:cs typeface="NikoshBAN" pitchFamily="2" charset="0"/>
            </a:endParaRPr>
          </a:p>
        </p:txBody>
      </p:sp>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62400" y="-9318"/>
            <a:ext cx="1022840" cy="1337176"/>
          </a:xfrm>
          <a:prstGeom prst="ellipse">
            <a:avLst/>
          </a:prstGeom>
          <a:ln>
            <a:noFill/>
          </a:ln>
          <a:effectLst>
            <a:softEdge rad="112500"/>
          </a:effectLst>
        </p:spPr>
      </p:pic>
      <p:sp>
        <p:nvSpPr>
          <p:cNvPr id="8" name="Rectangle 7"/>
          <p:cNvSpPr/>
          <p:nvPr/>
        </p:nvSpPr>
        <p:spPr>
          <a:xfrm>
            <a:off x="3507048" y="1885950"/>
            <a:ext cx="1933543" cy="584775"/>
          </a:xfrm>
          <a:prstGeom prst="rect">
            <a:avLst/>
          </a:prstGeom>
          <a:solidFill>
            <a:srgbClr val="CCFF99"/>
          </a:solidFill>
          <a:ln w="28575">
            <a:solidFill>
              <a:schemeClr val="tx1"/>
            </a:solidFill>
          </a:ln>
        </p:spPr>
        <p:txBody>
          <a:bodyPr wrap="none">
            <a:spAutoFit/>
          </a:bodyPr>
          <a:lstStyle/>
          <a:p>
            <a:r>
              <a:rPr lang="bn-BD" sz="3200" b="1" dirty="0">
                <a:solidFill>
                  <a:schemeClr val="accent4">
                    <a:lumMod val="25000"/>
                  </a:schemeClr>
                </a:solidFill>
                <a:latin typeface="NikoshBAN" pitchFamily="2" charset="0"/>
                <a:cs typeface="NikoshBAN" pitchFamily="2" charset="0"/>
              </a:rPr>
              <a:t>উয়ারী-বটেশ্বর</a:t>
            </a:r>
            <a:endParaRPr lang="en-US" sz="3200" b="1" dirty="0">
              <a:solidFill>
                <a:schemeClr val="accent4">
                  <a:lumMod val="25000"/>
                </a:schemeClr>
              </a:solidFill>
              <a:latin typeface="NikoshBAN" pitchFamily="2" charset="0"/>
              <a:cs typeface="NikoshBAN" pitchFamily="2" charset="0"/>
            </a:endParaRPr>
          </a:p>
        </p:txBody>
      </p:sp>
    </p:spTree>
    <p:extLst>
      <p:ext uri="{BB962C8B-B14F-4D97-AF65-F5344CB8AC3E}">
        <p14:creationId xmlns:p14="http://schemas.microsoft.com/office/powerpoint/2010/main" val="5060812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circle(in)">
                                      <p:cBhvr>
                                        <p:cTn id="29" dur="20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circle(in)">
                                      <p:cBhvr>
                                        <p:cTn id="34" dur="20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down)">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barn(inVertical)">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17</a:t>
            </a:fld>
            <a:endParaRPr lang="en"/>
          </a:p>
        </p:txBody>
      </p:sp>
      <p:sp>
        <p:nvSpPr>
          <p:cNvPr id="3" name="Rectangle 2"/>
          <p:cNvSpPr/>
          <p:nvPr/>
        </p:nvSpPr>
        <p:spPr>
          <a:xfrm>
            <a:off x="43148" y="2275999"/>
            <a:ext cx="9100852" cy="2677656"/>
          </a:xfrm>
          <a:prstGeom prst="rect">
            <a:avLst/>
          </a:prstGeom>
          <a:solidFill>
            <a:schemeClr val="accent6">
              <a:lumMod val="60000"/>
              <a:lumOff val="40000"/>
            </a:schemeClr>
          </a:solidFill>
          <a:ln w="28575">
            <a:solidFill>
              <a:schemeClr val="tx1"/>
            </a:solidFill>
          </a:ln>
        </p:spPr>
        <p:txBody>
          <a:bodyPr wrap="square">
            <a:spAutoFit/>
          </a:bodyPr>
          <a:lstStyle/>
          <a:p>
            <a:pPr lvl="0" algn="just"/>
            <a:r>
              <a:rPr lang="bn-BD" sz="2800" b="1" dirty="0">
                <a:solidFill>
                  <a:srgbClr val="002060"/>
                </a:solidFill>
                <a:latin typeface="NikoshBAN" pitchFamily="2" charset="0"/>
                <a:cs typeface="NikoshBAN" pitchFamily="2" charset="0"/>
              </a:rPr>
              <a:t>নতুন নতুন প্রত্নতাত্ত্বিক আবিষ্কার বদলে দিতে পারে একটি জাতির ইতিহাস। যেমন, সম্প্রতি নরসিংদীর উয়ারী-বটেশ্বরের  প্রত্নতাত্ত্বিক আবিষ্কার। ঐ অঞ্চলের প্রত্নতাত্ত্বিক নিদর্শনে প্রমাণিত হয়েছে যে, বাংলাদেশের আড়াই হাজার বছর পূর্বে ও নগর সভ্যতার অস্তিত্ব ছিল। এই আবিষ্কারের ফলে বদলে যাচ্ছে বাংলার প্রাচীন সভ্যতা সম্পর্কে অনেক ধারনা। অদূর ভবিষ্যতে নতুন করে লিখতে হবে বাংলার প্রাচীন ইতিহাস। </a:t>
            </a:r>
            <a:endParaRPr lang="en-US" sz="2800" b="1" dirty="0">
              <a:solidFill>
                <a:srgbClr val="002060"/>
              </a:solidFill>
              <a:latin typeface="NikoshBAN" pitchFamily="2" charset="0"/>
              <a:cs typeface="NikoshBAN" pitchFamily="2"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4792" t="-1330" r="4792" b="54107"/>
          <a:stretch/>
        </p:blipFill>
        <p:spPr>
          <a:xfrm>
            <a:off x="6172200" y="107016"/>
            <a:ext cx="2971800" cy="19884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146" t="73148" r="2065" b="200"/>
          <a:stretch/>
        </p:blipFill>
        <p:spPr>
          <a:xfrm>
            <a:off x="43148" y="130969"/>
            <a:ext cx="3004852" cy="19645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3960" y="15240"/>
            <a:ext cx="1436080" cy="1877412"/>
          </a:xfrm>
          <a:prstGeom prst="ellipse">
            <a:avLst/>
          </a:prstGeom>
          <a:ln>
            <a:noFill/>
          </a:ln>
          <a:effectLst>
            <a:softEdge rad="112500"/>
          </a:effectLst>
        </p:spPr>
      </p:pic>
    </p:spTree>
    <p:extLst>
      <p:ext uri="{BB962C8B-B14F-4D97-AF65-F5344CB8AC3E}">
        <p14:creationId xmlns:p14="http://schemas.microsoft.com/office/powerpoint/2010/main" val="8444066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18</a:t>
            </a:fld>
            <a:endParaRPr lang="en"/>
          </a:p>
        </p:txBody>
      </p:sp>
      <p:sp>
        <p:nvSpPr>
          <p:cNvPr id="3" name="TextBox 2"/>
          <p:cNvSpPr txBox="1"/>
          <p:nvPr/>
        </p:nvSpPr>
        <p:spPr>
          <a:xfrm>
            <a:off x="3276600" y="57150"/>
            <a:ext cx="1524000" cy="707886"/>
          </a:xfrm>
          <a:prstGeom prst="rect">
            <a:avLst/>
          </a:prstGeom>
          <a:solidFill>
            <a:schemeClr val="accent3">
              <a:lumMod val="20000"/>
              <a:lumOff val="80000"/>
            </a:schemeClr>
          </a:solidFill>
          <a:ln w="28575">
            <a:solidFill>
              <a:schemeClr val="tx1"/>
            </a:solidFill>
          </a:ln>
        </p:spPr>
        <p:txBody>
          <a:bodyPr wrap="square" rtlCol="0">
            <a:spAutoFit/>
          </a:bodyPr>
          <a:lstStyle/>
          <a:p>
            <a:r>
              <a:rPr lang="en-US" sz="4000" b="1" dirty="0" err="1" smtClean="0">
                <a:solidFill>
                  <a:srgbClr val="C00000"/>
                </a:solidFill>
                <a:latin typeface="NikoshBAN" pitchFamily="2" charset="0"/>
                <a:cs typeface="NikoshBAN" pitchFamily="2" charset="0"/>
              </a:rPr>
              <a:t>মূল্যায়ন</a:t>
            </a:r>
            <a:endParaRPr lang="en-US" sz="4000" b="1" dirty="0">
              <a:solidFill>
                <a:srgbClr val="C00000"/>
              </a:solidFill>
              <a:latin typeface="NikoshBAN" pitchFamily="2" charset="0"/>
              <a:cs typeface="NikoshBAN" pitchFamily="2" charset="0"/>
            </a:endParaRPr>
          </a:p>
        </p:txBody>
      </p:sp>
      <p:sp>
        <p:nvSpPr>
          <p:cNvPr id="4" name="TextBox 3"/>
          <p:cNvSpPr txBox="1"/>
          <p:nvPr/>
        </p:nvSpPr>
        <p:spPr>
          <a:xfrm>
            <a:off x="792295" y="1080708"/>
            <a:ext cx="7162800" cy="523220"/>
          </a:xfrm>
          <a:prstGeom prst="rect">
            <a:avLst/>
          </a:prstGeom>
          <a:solidFill>
            <a:srgbClr val="92D050"/>
          </a:solidFill>
          <a:ln w="12700">
            <a:solidFill>
              <a:schemeClr val="tx1"/>
            </a:solidFill>
          </a:ln>
        </p:spPr>
        <p:txBody>
          <a:bodyPr wrap="square" rtlCol="0">
            <a:spAutoFit/>
          </a:bodyPr>
          <a:lstStyle/>
          <a:p>
            <a:r>
              <a:rPr lang="bn-BD" sz="2800" dirty="0" smtClean="0">
                <a:latin typeface="NikoshBAN" pitchFamily="2" charset="0"/>
                <a:cs typeface="NikoshBAN" pitchFamily="2" charset="0"/>
              </a:rPr>
              <a:t>১। ‘হিস্টরিয়া’ শব্দটি কে প্রথম ব্যবহার করেন ?</a:t>
            </a:r>
            <a:endParaRPr lang="en-US" sz="2800" dirty="0">
              <a:latin typeface="NikoshBAN" pitchFamily="2" charset="0"/>
              <a:cs typeface="NikoshBAN" pitchFamily="2" charset="0"/>
            </a:endParaRPr>
          </a:p>
        </p:txBody>
      </p:sp>
      <p:sp>
        <p:nvSpPr>
          <p:cNvPr id="5" name="TextBox 4"/>
          <p:cNvSpPr txBox="1"/>
          <p:nvPr/>
        </p:nvSpPr>
        <p:spPr>
          <a:xfrm>
            <a:off x="716096" y="1865538"/>
            <a:ext cx="7238999" cy="523220"/>
          </a:xfrm>
          <a:prstGeom prst="rect">
            <a:avLst/>
          </a:prstGeom>
          <a:solidFill>
            <a:schemeClr val="accent5">
              <a:lumMod val="40000"/>
              <a:lumOff val="60000"/>
            </a:schemeClr>
          </a:solidFill>
          <a:ln w="19050">
            <a:solidFill>
              <a:schemeClr val="tx1"/>
            </a:solidFill>
          </a:ln>
        </p:spPr>
        <p:txBody>
          <a:bodyPr wrap="square" rtlCol="0">
            <a:spAutoFit/>
          </a:bodyPr>
          <a:lstStyle/>
          <a:p>
            <a:r>
              <a:rPr lang="bn-BD" sz="2800" dirty="0" smtClean="0">
                <a:latin typeface="NikoshBAN" pitchFamily="2" charset="0"/>
                <a:cs typeface="NikoshBAN" pitchFamily="2" charset="0"/>
              </a:rPr>
              <a:t>২। কাকে আধুনিক ইতিহাসের জনক বলা হয়?</a:t>
            </a:r>
            <a:endParaRPr lang="en-US" sz="2800" dirty="0">
              <a:latin typeface="NikoshBAN" pitchFamily="2" charset="0"/>
              <a:cs typeface="NikoshBAN" pitchFamily="2" charset="0"/>
            </a:endParaRPr>
          </a:p>
        </p:txBody>
      </p:sp>
      <p:sp>
        <p:nvSpPr>
          <p:cNvPr id="6" name="TextBox 5"/>
          <p:cNvSpPr txBox="1"/>
          <p:nvPr/>
        </p:nvSpPr>
        <p:spPr>
          <a:xfrm>
            <a:off x="726882" y="3549727"/>
            <a:ext cx="7208703" cy="523220"/>
          </a:xfrm>
          <a:prstGeom prst="rect">
            <a:avLst/>
          </a:prstGeom>
          <a:solidFill>
            <a:schemeClr val="accent5">
              <a:lumMod val="40000"/>
              <a:lumOff val="60000"/>
            </a:schemeClr>
          </a:solidFill>
          <a:ln w="28575">
            <a:solidFill>
              <a:schemeClr val="tx1"/>
            </a:solidFill>
          </a:ln>
        </p:spPr>
        <p:txBody>
          <a:bodyPr wrap="square" rtlCol="0">
            <a:spAutoFit/>
          </a:bodyPr>
          <a:lstStyle/>
          <a:p>
            <a:r>
              <a:rPr lang="bn-BD" sz="2800" dirty="0" smtClean="0">
                <a:latin typeface="NikoshBAN" pitchFamily="2" charset="0"/>
                <a:cs typeface="NikoshBAN" pitchFamily="2" charset="0"/>
              </a:rPr>
              <a:t>৪। কোন কোন চৈনিক পরিব্রাজক এই দেশের বিবরণ দিয়েছিলেন?</a:t>
            </a:r>
            <a:endParaRPr lang="en-US" sz="2800" dirty="0">
              <a:latin typeface="NikoshBAN" pitchFamily="2" charset="0"/>
              <a:cs typeface="NikoshBAN" pitchFamily="2" charset="0"/>
            </a:endParaRPr>
          </a:p>
        </p:txBody>
      </p:sp>
      <p:sp>
        <p:nvSpPr>
          <p:cNvPr id="7" name="TextBox 6"/>
          <p:cNvSpPr txBox="1"/>
          <p:nvPr/>
        </p:nvSpPr>
        <p:spPr>
          <a:xfrm>
            <a:off x="705767" y="2718830"/>
            <a:ext cx="7229818" cy="523220"/>
          </a:xfrm>
          <a:prstGeom prst="rect">
            <a:avLst/>
          </a:prstGeom>
          <a:solidFill>
            <a:srgbClr val="92D050"/>
          </a:solidFill>
          <a:ln w="28575">
            <a:solidFill>
              <a:schemeClr val="tx1"/>
            </a:solidFill>
          </a:ln>
        </p:spPr>
        <p:txBody>
          <a:bodyPr wrap="square" rtlCol="0">
            <a:spAutoFit/>
          </a:bodyPr>
          <a:lstStyle/>
          <a:p>
            <a:r>
              <a:rPr lang="bn-BD" sz="2800" dirty="0" smtClean="0">
                <a:latin typeface="NikoshBAN" pitchFamily="2" charset="0"/>
                <a:cs typeface="NikoshBAN" pitchFamily="2" charset="0"/>
              </a:rPr>
              <a:t>৩। ইবনে বতুতা কোন দেশের পরিব্রাজক ?</a:t>
            </a:r>
            <a:endParaRPr lang="en-US" sz="2800" dirty="0">
              <a:latin typeface="NikoshBAN" pitchFamily="2" charset="0"/>
              <a:cs typeface="NikoshBAN" pitchFamily="2" charset="0"/>
            </a:endParaRPr>
          </a:p>
        </p:txBody>
      </p:sp>
      <p:sp>
        <p:nvSpPr>
          <p:cNvPr id="8" name="TextBox 7"/>
          <p:cNvSpPr txBox="1"/>
          <p:nvPr/>
        </p:nvSpPr>
        <p:spPr>
          <a:xfrm>
            <a:off x="703701" y="4234446"/>
            <a:ext cx="7208703" cy="523220"/>
          </a:xfrm>
          <a:prstGeom prst="rect">
            <a:avLst/>
          </a:prstGeom>
          <a:solidFill>
            <a:srgbClr val="92D050"/>
          </a:solidFill>
          <a:ln w="28575">
            <a:solidFill>
              <a:schemeClr val="tx1"/>
            </a:solidFill>
          </a:ln>
        </p:spPr>
        <p:txBody>
          <a:bodyPr wrap="square" rtlCol="0">
            <a:spAutoFit/>
          </a:bodyPr>
          <a:lstStyle/>
          <a:p>
            <a:r>
              <a:rPr lang="bn-BD" sz="2800" dirty="0" smtClean="0">
                <a:latin typeface="NikoshBAN" pitchFamily="2" charset="0"/>
                <a:cs typeface="NikoshBAN" pitchFamily="2" charset="0"/>
              </a:rPr>
              <a:t>৫। উয়ারী-বটেশ্বরে প্রাপ্ত প্রত্নতাত্ত্বিক নিদর্শন কি প্রমান করে?  </a:t>
            </a:r>
            <a:endParaRPr lang="en-US" sz="2800" dirty="0">
              <a:latin typeface="NikoshBAN" pitchFamily="2" charset="0"/>
              <a:cs typeface="NikoshBAN" pitchFamily="2"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4800" y="57150"/>
            <a:ext cx="1055080" cy="1379324"/>
          </a:xfrm>
          <a:prstGeom prst="ellipse">
            <a:avLst/>
          </a:prstGeom>
          <a:ln>
            <a:noFill/>
          </a:ln>
          <a:effectLst>
            <a:softEdge rad="112500"/>
          </a:effectLst>
        </p:spPr>
      </p:pic>
      <p:sp>
        <p:nvSpPr>
          <p:cNvPr id="10" name="TextBox 9"/>
          <p:cNvSpPr txBox="1"/>
          <p:nvPr/>
        </p:nvSpPr>
        <p:spPr>
          <a:xfrm>
            <a:off x="792295" y="1080708"/>
            <a:ext cx="7240836" cy="523220"/>
          </a:xfrm>
          <a:prstGeom prst="rect">
            <a:avLst/>
          </a:prstGeom>
          <a:solidFill>
            <a:srgbClr val="FFCCFF"/>
          </a:solidFill>
          <a:ln w="19050">
            <a:solidFill>
              <a:schemeClr val="tx1"/>
            </a:solidFill>
          </a:ln>
        </p:spPr>
        <p:txBody>
          <a:bodyPr wrap="square" rtlCol="0">
            <a:spAutoFit/>
          </a:bodyPr>
          <a:lstStyle/>
          <a:p>
            <a:r>
              <a:rPr lang="bn-BD" sz="2800" dirty="0" smtClean="0">
                <a:latin typeface="NikoshBAN" pitchFamily="2" charset="0"/>
                <a:cs typeface="NikoshBAN" pitchFamily="2" charset="0"/>
              </a:rPr>
              <a:t>গ্রীক ঐতিহাসিক হেরোডোটাস</a:t>
            </a:r>
            <a:endParaRPr lang="en-US" sz="2800" dirty="0">
              <a:latin typeface="NikoshBAN" pitchFamily="2" charset="0"/>
              <a:cs typeface="NikoshBAN" pitchFamily="2" charset="0"/>
            </a:endParaRPr>
          </a:p>
        </p:txBody>
      </p:sp>
      <p:sp>
        <p:nvSpPr>
          <p:cNvPr id="12" name="TextBox 11"/>
          <p:cNvSpPr txBox="1"/>
          <p:nvPr/>
        </p:nvSpPr>
        <p:spPr>
          <a:xfrm>
            <a:off x="716096" y="1865538"/>
            <a:ext cx="7208703" cy="523220"/>
          </a:xfrm>
          <a:prstGeom prst="rect">
            <a:avLst/>
          </a:prstGeom>
          <a:solidFill>
            <a:srgbClr val="33CCFF"/>
          </a:solidFill>
        </p:spPr>
        <p:txBody>
          <a:bodyPr wrap="square" rtlCol="0">
            <a:spAutoFit/>
          </a:bodyPr>
          <a:lstStyle/>
          <a:p>
            <a:r>
              <a:rPr lang="bn-BD" sz="2800" dirty="0" smtClean="0">
                <a:latin typeface="NikoshBAN" pitchFamily="2" charset="0"/>
                <a:cs typeface="NikoshBAN" pitchFamily="2" charset="0"/>
              </a:rPr>
              <a:t>জার্মান ঐতিহাসিক লিওপোল্ড ফন র‍্যাংকে </a:t>
            </a:r>
            <a:endParaRPr lang="en-US" sz="2800" dirty="0">
              <a:latin typeface="NikoshBAN" pitchFamily="2" charset="0"/>
              <a:cs typeface="NikoshBAN" pitchFamily="2" charset="0"/>
            </a:endParaRPr>
          </a:p>
        </p:txBody>
      </p:sp>
      <p:sp>
        <p:nvSpPr>
          <p:cNvPr id="13" name="TextBox 12"/>
          <p:cNvSpPr txBox="1"/>
          <p:nvPr/>
        </p:nvSpPr>
        <p:spPr>
          <a:xfrm>
            <a:off x="696356" y="2729159"/>
            <a:ext cx="7260114" cy="523220"/>
          </a:xfrm>
          <a:prstGeom prst="rect">
            <a:avLst/>
          </a:prstGeom>
          <a:solidFill>
            <a:schemeClr val="accent1">
              <a:lumMod val="25000"/>
              <a:lumOff val="75000"/>
            </a:schemeClr>
          </a:solidFill>
          <a:ln w="28575">
            <a:solidFill>
              <a:schemeClr val="tx1"/>
            </a:solidFill>
          </a:ln>
        </p:spPr>
        <p:txBody>
          <a:bodyPr wrap="square" rtlCol="0">
            <a:spAutoFit/>
          </a:bodyPr>
          <a:lstStyle/>
          <a:p>
            <a:r>
              <a:rPr lang="bn-BD" sz="2800" b="1" dirty="0" smtClean="0">
                <a:latin typeface="NikoshBAN" pitchFamily="2" charset="0"/>
                <a:cs typeface="NikoshBAN" pitchFamily="2" charset="0"/>
              </a:rPr>
              <a:t>আফ্রিকান পরিব্রাজক</a:t>
            </a:r>
            <a:endParaRPr lang="en-US" sz="2800" b="1" dirty="0">
              <a:latin typeface="NikoshBAN" pitchFamily="2" charset="0"/>
              <a:cs typeface="NikoshBAN" pitchFamily="2" charset="0"/>
            </a:endParaRPr>
          </a:p>
        </p:txBody>
      </p:sp>
      <p:sp>
        <p:nvSpPr>
          <p:cNvPr id="14" name="TextBox 13"/>
          <p:cNvSpPr txBox="1"/>
          <p:nvPr/>
        </p:nvSpPr>
        <p:spPr>
          <a:xfrm>
            <a:off x="737669" y="3562350"/>
            <a:ext cx="7208704" cy="523220"/>
          </a:xfrm>
          <a:prstGeom prst="rect">
            <a:avLst/>
          </a:prstGeom>
          <a:solidFill>
            <a:srgbClr val="00FF00"/>
          </a:solidFill>
          <a:ln w="19050">
            <a:solidFill>
              <a:schemeClr val="tx1"/>
            </a:solidFill>
          </a:ln>
        </p:spPr>
        <p:txBody>
          <a:bodyPr wrap="square" rtlCol="0">
            <a:spAutoFit/>
          </a:bodyPr>
          <a:lstStyle/>
          <a:p>
            <a:r>
              <a:rPr lang="bn-BD" sz="2800" b="1" dirty="0" smtClean="0">
                <a:latin typeface="NikoshBAN" pitchFamily="2" charset="0"/>
                <a:cs typeface="NikoshBAN" pitchFamily="2" charset="0"/>
              </a:rPr>
              <a:t>ফা-হিয়েন, হিউয়েন সাং ও ইৎসিং</a:t>
            </a:r>
            <a:endParaRPr lang="en-US" sz="2800" b="1" dirty="0">
              <a:latin typeface="NikoshBAN" pitchFamily="2" charset="0"/>
              <a:cs typeface="NikoshBAN" pitchFamily="2" charset="0"/>
            </a:endParaRPr>
          </a:p>
        </p:txBody>
      </p:sp>
      <p:sp>
        <p:nvSpPr>
          <p:cNvPr id="15" name="TextBox 14"/>
          <p:cNvSpPr txBox="1"/>
          <p:nvPr/>
        </p:nvSpPr>
        <p:spPr>
          <a:xfrm>
            <a:off x="716096" y="4234446"/>
            <a:ext cx="7230277" cy="523220"/>
          </a:xfrm>
          <a:prstGeom prst="rect">
            <a:avLst/>
          </a:prstGeom>
          <a:solidFill>
            <a:srgbClr val="FFCCFF"/>
          </a:solidFill>
          <a:ln w="28575">
            <a:solidFill>
              <a:schemeClr val="tx1"/>
            </a:solidFill>
          </a:ln>
        </p:spPr>
        <p:txBody>
          <a:bodyPr wrap="square" rtlCol="0">
            <a:spAutoFit/>
          </a:bodyPr>
          <a:lstStyle/>
          <a:p>
            <a:r>
              <a:rPr lang="bn-BD" sz="2800" b="1" dirty="0" smtClean="0">
                <a:latin typeface="NikoshBAN" pitchFamily="2" charset="0"/>
                <a:cs typeface="NikoshBAN" pitchFamily="2" charset="0"/>
              </a:rPr>
              <a:t>আড়াই হাজার পূর্বে ও বাংলায় নগর সভ্যতার আস্তিত্ব ছিল</a:t>
            </a:r>
            <a:endParaRPr lang="en-US" sz="2800" b="1" dirty="0">
              <a:latin typeface="NikoshBAN" pitchFamily="2" charset="0"/>
              <a:cs typeface="NikoshBAN" pitchFamily="2" charset="0"/>
            </a:endParaRPr>
          </a:p>
        </p:txBody>
      </p:sp>
    </p:spTree>
    <p:extLst>
      <p:ext uri="{BB962C8B-B14F-4D97-AF65-F5344CB8AC3E}">
        <p14:creationId xmlns:p14="http://schemas.microsoft.com/office/powerpoint/2010/main" val="11944883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circle(in)">
                                      <p:cBhvr>
                                        <p:cTn id="32" dur="20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arn(inVertical)">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arn(inVertical)">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circle(in)">
                                      <p:cBhvr>
                                        <p:cTn id="47" dur="20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heel(1)">
                                      <p:cBhvr>
                                        <p:cTn id="5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0" grpId="0" animBg="1"/>
      <p:bldP spid="12" grpId="0" animBg="1"/>
      <p:bldP spid="13" grpId="0" animBg="1"/>
      <p:bldP spid="14"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4"/>
          <p:cNvSpPr/>
          <p:nvPr/>
        </p:nvSpPr>
        <p:spPr>
          <a:xfrm>
            <a:off x="-2754" y="86681"/>
            <a:ext cx="9067800" cy="5010150"/>
          </a:xfrm>
          <a:custGeom>
            <a:avLst/>
            <a:gdLst/>
            <a:ahLst/>
            <a:cxnLst/>
            <a:rect l="l" t="t" r="r" b="b"/>
            <a:pathLst>
              <a:path w="285750" h="136125" extrusionOk="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solidFill>
            <a:srgbClr val="403228">
              <a:alpha val="21150"/>
            </a:srgbClr>
          </a:solidFill>
          <a:ln w="9525" cap="flat" cmpd="sng">
            <a:solidFill>
              <a:srgbClr val="926940"/>
            </a:solidFill>
            <a:prstDash val="solid"/>
            <a:round/>
            <a:headEnd type="none" w="sm" len="sm"/>
            <a:tailEnd type="none" w="sm" len="sm"/>
          </a:ln>
        </p:spPr>
        <p:txBody>
          <a:bodyPr spcFirstLastPara="1" wrap="square" lIns="91425" tIns="91425" rIns="91425" bIns="91425" anchor="ctr" anchorCtr="0">
            <a:noAutofit/>
          </a:bodyPr>
          <a:lstStyle/>
          <a:p>
            <a:pPr lvl="0" algn="ctr">
              <a:buClrTx/>
            </a:pPr>
            <a:endParaRPr lang="en-US" sz="8800" kern="1200" dirty="0">
              <a:solidFill>
                <a:srgbClr val="7030A0"/>
              </a:solidFill>
              <a:latin typeface="NikoshBAN" panose="02000000000000000000" pitchFamily="2" charset="0"/>
              <a:ea typeface="+mn-ea"/>
              <a:cs typeface="NikoshBAN" panose="02000000000000000000" pitchFamily="2" charset="0"/>
            </a:endParaRPr>
          </a:p>
        </p:txBody>
      </p:sp>
      <p:sp>
        <p:nvSpPr>
          <p:cNvPr id="162" name="Google Shape;162;p24"/>
          <p:cNvSpPr txBox="1">
            <a:spLocks noGrp="1"/>
          </p:cNvSpPr>
          <p:nvPr>
            <p:ph type="sldNum" idx="12"/>
          </p:nvPr>
        </p:nvSpPr>
        <p:spPr>
          <a:xfrm>
            <a:off x="4297650" y="474990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19</a:t>
            </a:fld>
            <a:endParaRPr/>
          </a:p>
        </p:txBody>
      </p:sp>
      <p:sp>
        <p:nvSpPr>
          <p:cNvPr id="2" name="TextBox 1"/>
          <p:cNvSpPr txBox="1"/>
          <p:nvPr/>
        </p:nvSpPr>
        <p:spPr>
          <a:xfrm>
            <a:off x="1981200" y="285750"/>
            <a:ext cx="4038600" cy="307777"/>
          </a:xfrm>
          <a:prstGeom prst="rect">
            <a:avLst/>
          </a:prstGeom>
          <a:noFill/>
        </p:spPr>
        <p:txBody>
          <a:bodyPr wrap="square" rtlCol="0">
            <a:spAutoFit/>
          </a:bodyPr>
          <a:lstStyle/>
          <a:p>
            <a:endParaRPr lang="en-US" dirty="0"/>
          </a:p>
        </p:txBody>
      </p:sp>
      <p:sp>
        <p:nvSpPr>
          <p:cNvPr id="3" name="TextBox 2"/>
          <p:cNvSpPr txBox="1"/>
          <p:nvPr/>
        </p:nvSpPr>
        <p:spPr>
          <a:xfrm>
            <a:off x="2895600" y="189756"/>
            <a:ext cx="2819400" cy="923330"/>
          </a:xfrm>
          <a:prstGeom prst="rect">
            <a:avLst/>
          </a:prstGeom>
          <a:solidFill>
            <a:srgbClr val="FFCCFF"/>
          </a:solidFill>
          <a:ln w="28575">
            <a:solidFill>
              <a:schemeClr val="tx1"/>
            </a:solidFill>
          </a:ln>
        </p:spPr>
        <p:txBody>
          <a:bodyPr wrap="square" rtlCol="0">
            <a:spAutoFit/>
          </a:bodyPr>
          <a:lstStyle/>
          <a:p>
            <a:r>
              <a:rPr lang="bn-BD" sz="5400" b="1" dirty="0" smtClean="0">
                <a:solidFill>
                  <a:srgbClr val="7030A0"/>
                </a:solidFill>
                <a:latin typeface="NikoshBAN" pitchFamily="2" charset="0"/>
                <a:cs typeface="NikoshBAN" pitchFamily="2" charset="0"/>
              </a:rPr>
              <a:t>বাডির কাজ</a:t>
            </a:r>
            <a:endParaRPr lang="en-US" sz="5400" b="1" dirty="0">
              <a:solidFill>
                <a:srgbClr val="7030A0"/>
              </a:solidFill>
              <a:latin typeface="NikoshBAN" pitchFamily="2" charset="0"/>
              <a:cs typeface="NikoshBAN" pitchFamily="2" charset="0"/>
            </a:endParaRPr>
          </a:p>
        </p:txBody>
      </p:sp>
      <p:sp>
        <p:nvSpPr>
          <p:cNvPr id="5" name="TextBox 4"/>
          <p:cNvSpPr txBox="1"/>
          <p:nvPr/>
        </p:nvSpPr>
        <p:spPr>
          <a:xfrm>
            <a:off x="762000" y="1885950"/>
            <a:ext cx="7086600" cy="1323439"/>
          </a:xfrm>
          <a:prstGeom prst="rect">
            <a:avLst/>
          </a:prstGeom>
          <a:solidFill>
            <a:srgbClr val="CCFF99"/>
          </a:solidFill>
          <a:ln w="38100">
            <a:solidFill>
              <a:schemeClr val="tx1"/>
            </a:solidFill>
          </a:ln>
        </p:spPr>
        <p:txBody>
          <a:bodyPr wrap="square" rtlCol="0">
            <a:spAutoFit/>
          </a:bodyPr>
          <a:lstStyle/>
          <a:p>
            <a:pPr marL="285750" indent="-285750">
              <a:buFont typeface="Wingdings" pitchFamily="2" charset="2"/>
              <a:buChar char="v"/>
            </a:pPr>
            <a:r>
              <a:rPr lang="bn-BD" sz="4000" b="1" dirty="0" smtClean="0">
                <a:solidFill>
                  <a:srgbClr val="C00000"/>
                </a:solidFill>
                <a:latin typeface="NikoshBAN" pitchFamily="2" charset="0"/>
                <a:cs typeface="NikoshBAN" pitchFamily="2" charset="0"/>
              </a:rPr>
              <a:t>ইতিহাসের লিখিত ও আলিখিত উপাদানের  একটি তালিকা তৈরি কর।</a:t>
            </a:r>
            <a:endParaRPr lang="en-US" sz="4000" b="1" dirty="0">
              <a:solidFill>
                <a:srgbClr val="C00000"/>
              </a:solidFill>
              <a:latin typeface="NikoshBAN" pitchFamily="2" charset="0"/>
              <a:cs typeface="NikoshBAN" pitchFamily="2" charset="0"/>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7031" y="3208700"/>
            <a:ext cx="1436080" cy="1877412"/>
          </a:xfrm>
          <a:prstGeom prst="ellipse">
            <a:avLst/>
          </a:prstGeom>
          <a:ln>
            <a:noFill/>
          </a:ln>
          <a:effectLst>
            <a:softEdge rad="112500"/>
          </a:effec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7"/>
          <p:cNvSpPr/>
          <p:nvPr/>
        </p:nvSpPr>
        <p:spPr>
          <a:xfrm>
            <a:off x="3192300" y="1235038"/>
            <a:ext cx="2759400" cy="1117800"/>
          </a:xfrm>
          <a:prstGeom prst="ellipse">
            <a:avLst/>
          </a:prstGeom>
          <a:noFill/>
          <a:ln w="9525" cap="flat" cmpd="sng">
            <a:solidFill>
              <a:srgbClr val="926940"/>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7"/>
          <p:cNvSpPr/>
          <p:nvPr/>
        </p:nvSpPr>
        <p:spPr>
          <a:xfrm>
            <a:off x="3990032" y="763874"/>
            <a:ext cx="307307" cy="298624"/>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9269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7"/>
          <p:cNvSpPr/>
          <p:nvPr/>
        </p:nvSpPr>
        <p:spPr>
          <a:xfrm>
            <a:off x="3122350" y="1062500"/>
            <a:ext cx="567551" cy="556361"/>
          </a:xfrm>
          <a:custGeom>
            <a:avLst/>
            <a:gdLst/>
            <a:ahLst/>
            <a:cxnLst/>
            <a:rect l="l" t="t" r="r" b="b"/>
            <a:pathLst>
              <a:path w="17179" h="16839" extrusionOk="0">
                <a:moveTo>
                  <a:pt x="4064" y="1461"/>
                </a:moveTo>
                <a:lnTo>
                  <a:pt x="4307" y="1801"/>
                </a:lnTo>
                <a:lnTo>
                  <a:pt x="4550" y="2093"/>
                </a:lnTo>
                <a:lnTo>
                  <a:pt x="4794" y="2385"/>
                </a:lnTo>
                <a:lnTo>
                  <a:pt x="5037" y="2677"/>
                </a:lnTo>
                <a:lnTo>
                  <a:pt x="5231" y="2872"/>
                </a:lnTo>
                <a:lnTo>
                  <a:pt x="5329" y="2969"/>
                </a:lnTo>
                <a:lnTo>
                  <a:pt x="5450" y="3018"/>
                </a:lnTo>
                <a:lnTo>
                  <a:pt x="5548" y="2994"/>
                </a:lnTo>
                <a:lnTo>
                  <a:pt x="5815" y="3042"/>
                </a:lnTo>
                <a:lnTo>
                  <a:pt x="6083" y="3042"/>
                </a:lnTo>
                <a:lnTo>
                  <a:pt x="6594" y="3018"/>
                </a:lnTo>
                <a:lnTo>
                  <a:pt x="7129" y="2994"/>
                </a:lnTo>
                <a:lnTo>
                  <a:pt x="7129" y="2994"/>
                </a:lnTo>
                <a:lnTo>
                  <a:pt x="6935" y="3310"/>
                </a:lnTo>
                <a:lnTo>
                  <a:pt x="6740" y="3651"/>
                </a:lnTo>
                <a:lnTo>
                  <a:pt x="6545" y="3991"/>
                </a:lnTo>
                <a:lnTo>
                  <a:pt x="6375" y="4332"/>
                </a:lnTo>
                <a:lnTo>
                  <a:pt x="6351" y="4381"/>
                </a:lnTo>
                <a:lnTo>
                  <a:pt x="6351" y="4429"/>
                </a:lnTo>
                <a:lnTo>
                  <a:pt x="6375" y="4648"/>
                </a:lnTo>
                <a:lnTo>
                  <a:pt x="6424" y="4892"/>
                </a:lnTo>
                <a:lnTo>
                  <a:pt x="6618" y="5305"/>
                </a:lnTo>
                <a:lnTo>
                  <a:pt x="6935" y="6133"/>
                </a:lnTo>
                <a:lnTo>
                  <a:pt x="6424" y="5962"/>
                </a:lnTo>
                <a:lnTo>
                  <a:pt x="5864" y="5768"/>
                </a:lnTo>
                <a:lnTo>
                  <a:pt x="5572" y="5719"/>
                </a:lnTo>
                <a:lnTo>
                  <a:pt x="5450" y="5695"/>
                </a:lnTo>
                <a:lnTo>
                  <a:pt x="5231" y="5695"/>
                </a:lnTo>
                <a:lnTo>
                  <a:pt x="5183" y="5743"/>
                </a:lnTo>
                <a:lnTo>
                  <a:pt x="5158" y="5768"/>
                </a:lnTo>
                <a:lnTo>
                  <a:pt x="5158" y="5841"/>
                </a:lnTo>
                <a:lnTo>
                  <a:pt x="4794" y="6133"/>
                </a:lnTo>
                <a:lnTo>
                  <a:pt x="4453" y="6473"/>
                </a:lnTo>
                <a:lnTo>
                  <a:pt x="4210" y="6692"/>
                </a:lnTo>
                <a:lnTo>
                  <a:pt x="3966" y="6911"/>
                </a:lnTo>
                <a:lnTo>
                  <a:pt x="3699" y="7081"/>
                </a:lnTo>
                <a:lnTo>
                  <a:pt x="3650" y="6644"/>
                </a:lnTo>
                <a:lnTo>
                  <a:pt x="3650" y="6206"/>
                </a:lnTo>
                <a:lnTo>
                  <a:pt x="3650" y="5841"/>
                </a:lnTo>
                <a:lnTo>
                  <a:pt x="3650" y="5646"/>
                </a:lnTo>
                <a:lnTo>
                  <a:pt x="3626" y="5451"/>
                </a:lnTo>
                <a:lnTo>
                  <a:pt x="3650" y="5403"/>
                </a:lnTo>
                <a:lnTo>
                  <a:pt x="3650" y="5330"/>
                </a:lnTo>
                <a:lnTo>
                  <a:pt x="3650" y="5257"/>
                </a:lnTo>
                <a:lnTo>
                  <a:pt x="3601" y="5208"/>
                </a:lnTo>
                <a:lnTo>
                  <a:pt x="3188" y="4892"/>
                </a:lnTo>
                <a:lnTo>
                  <a:pt x="2774" y="4600"/>
                </a:lnTo>
                <a:lnTo>
                  <a:pt x="2312" y="4332"/>
                </a:lnTo>
                <a:lnTo>
                  <a:pt x="1874" y="4089"/>
                </a:lnTo>
                <a:lnTo>
                  <a:pt x="2214" y="3943"/>
                </a:lnTo>
                <a:lnTo>
                  <a:pt x="2555" y="3797"/>
                </a:lnTo>
                <a:lnTo>
                  <a:pt x="2944" y="3699"/>
                </a:lnTo>
                <a:lnTo>
                  <a:pt x="3139" y="3626"/>
                </a:lnTo>
                <a:lnTo>
                  <a:pt x="3334" y="3553"/>
                </a:lnTo>
                <a:lnTo>
                  <a:pt x="3431" y="3578"/>
                </a:lnTo>
                <a:lnTo>
                  <a:pt x="3528" y="3578"/>
                </a:lnTo>
                <a:lnTo>
                  <a:pt x="3626" y="3529"/>
                </a:lnTo>
                <a:lnTo>
                  <a:pt x="3650" y="3480"/>
                </a:lnTo>
                <a:lnTo>
                  <a:pt x="3674" y="3432"/>
                </a:lnTo>
                <a:lnTo>
                  <a:pt x="3820" y="2945"/>
                </a:lnTo>
                <a:lnTo>
                  <a:pt x="3918" y="2458"/>
                </a:lnTo>
                <a:lnTo>
                  <a:pt x="4064" y="1461"/>
                </a:lnTo>
                <a:close/>
                <a:moveTo>
                  <a:pt x="3991" y="755"/>
                </a:moveTo>
                <a:lnTo>
                  <a:pt x="3918" y="779"/>
                </a:lnTo>
                <a:lnTo>
                  <a:pt x="3869" y="804"/>
                </a:lnTo>
                <a:lnTo>
                  <a:pt x="3820" y="877"/>
                </a:lnTo>
                <a:lnTo>
                  <a:pt x="3723" y="1144"/>
                </a:lnTo>
                <a:lnTo>
                  <a:pt x="3650" y="1436"/>
                </a:lnTo>
                <a:lnTo>
                  <a:pt x="3504" y="1996"/>
                </a:lnTo>
                <a:lnTo>
                  <a:pt x="3407" y="2556"/>
                </a:lnTo>
                <a:lnTo>
                  <a:pt x="3285" y="3115"/>
                </a:lnTo>
                <a:lnTo>
                  <a:pt x="3163" y="3140"/>
                </a:lnTo>
                <a:lnTo>
                  <a:pt x="3017" y="3188"/>
                </a:lnTo>
                <a:lnTo>
                  <a:pt x="2774" y="3261"/>
                </a:lnTo>
                <a:lnTo>
                  <a:pt x="2312" y="3480"/>
                </a:lnTo>
                <a:lnTo>
                  <a:pt x="2020" y="3578"/>
                </a:lnTo>
                <a:lnTo>
                  <a:pt x="1752" y="3699"/>
                </a:lnTo>
                <a:lnTo>
                  <a:pt x="1630" y="3772"/>
                </a:lnTo>
                <a:lnTo>
                  <a:pt x="1509" y="3845"/>
                </a:lnTo>
                <a:lnTo>
                  <a:pt x="1387" y="3943"/>
                </a:lnTo>
                <a:lnTo>
                  <a:pt x="1290" y="4040"/>
                </a:lnTo>
                <a:lnTo>
                  <a:pt x="1265" y="4089"/>
                </a:lnTo>
                <a:lnTo>
                  <a:pt x="1290" y="4137"/>
                </a:lnTo>
                <a:lnTo>
                  <a:pt x="1314" y="4162"/>
                </a:lnTo>
                <a:lnTo>
                  <a:pt x="1363" y="4186"/>
                </a:lnTo>
                <a:lnTo>
                  <a:pt x="1436" y="4162"/>
                </a:lnTo>
                <a:lnTo>
                  <a:pt x="1460" y="4210"/>
                </a:lnTo>
                <a:lnTo>
                  <a:pt x="1509" y="4259"/>
                </a:lnTo>
                <a:lnTo>
                  <a:pt x="3285" y="5476"/>
                </a:lnTo>
                <a:lnTo>
                  <a:pt x="3261" y="5646"/>
                </a:lnTo>
                <a:lnTo>
                  <a:pt x="3261" y="5841"/>
                </a:lnTo>
                <a:lnTo>
                  <a:pt x="3261" y="6206"/>
                </a:lnTo>
                <a:lnTo>
                  <a:pt x="3261" y="6546"/>
                </a:lnTo>
                <a:lnTo>
                  <a:pt x="3261" y="6863"/>
                </a:lnTo>
                <a:lnTo>
                  <a:pt x="3309" y="7179"/>
                </a:lnTo>
                <a:lnTo>
                  <a:pt x="3358" y="7495"/>
                </a:lnTo>
                <a:lnTo>
                  <a:pt x="3382" y="7568"/>
                </a:lnTo>
                <a:lnTo>
                  <a:pt x="3431" y="7617"/>
                </a:lnTo>
                <a:lnTo>
                  <a:pt x="3504" y="7641"/>
                </a:lnTo>
                <a:lnTo>
                  <a:pt x="3577" y="7641"/>
                </a:lnTo>
                <a:lnTo>
                  <a:pt x="3626" y="7617"/>
                </a:lnTo>
                <a:lnTo>
                  <a:pt x="3699" y="7568"/>
                </a:lnTo>
                <a:lnTo>
                  <a:pt x="3723" y="7519"/>
                </a:lnTo>
                <a:lnTo>
                  <a:pt x="3747" y="7446"/>
                </a:lnTo>
                <a:lnTo>
                  <a:pt x="3942" y="7349"/>
                </a:lnTo>
                <a:lnTo>
                  <a:pt x="4137" y="7227"/>
                </a:lnTo>
                <a:lnTo>
                  <a:pt x="4477" y="6960"/>
                </a:lnTo>
                <a:lnTo>
                  <a:pt x="4964" y="6522"/>
                </a:lnTo>
                <a:lnTo>
                  <a:pt x="5183" y="6303"/>
                </a:lnTo>
                <a:lnTo>
                  <a:pt x="5450" y="6108"/>
                </a:lnTo>
                <a:lnTo>
                  <a:pt x="5742" y="6206"/>
                </a:lnTo>
                <a:lnTo>
                  <a:pt x="6059" y="6303"/>
                </a:lnTo>
                <a:lnTo>
                  <a:pt x="6643" y="6473"/>
                </a:lnTo>
                <a:lnTo>
                  <a:pt x="6910" y="6595"/>
                </a:lnTo>
                <a:lnTo>
                  <a:pt x="7202" y="6717"/>
                </a:lnTo>
                <a:lnTo>
                  <a:pt x="7275" y="6741"/>
                </a:lnTo>
                <a:lnTo>
                  <a:pt x="7348" y="6717"/>
                </a:lnTo>
                <a:lnTo>
                  <a:pt x="7421" y="6692"/>
                </a:lnTo>
                <a:lnTo>
                  <a:pt x="7470" y="6644"/>
                </a:lnTo>
                <a:lnTo>
                  <a:pt x="7494" y="6571"/>
                </a:lnTo>
                <a:lnTo>
                  <a:pt x="7519" y="6522"/>
                </a:lnTo>
                <a:lnTo>
                  <a:pt x="7519" y="6449"/>
                </a:lnTo>
                <a:lnTo>
                  <a:pt x="7470" y="6376"/>
                </a:lnTo>
                <a:lnTo>
                  <a:pt x="7470" y="6327"/>
                </a:lnTo>
                <a:lnTo>
                  <a:pt x="7300" y="5841"/>
                </a:lnTo>
                <a:lnTo>
                  <a:pt x="7105" y="5354"/>
                </a:lnTo>
                <a:lnTo>
                  <a:pt x="6910" y="4916"/>
                </a:lnTo>
                <a:lnTo>
                  <a:pt x="6813" y="4697"/>
                </a:lnTo>
                <a:lnTo>
                  <a:pt x="6691" y="4478"/>
                </a:lnTo>
                <a:lnTo>
                  <a:pt x="7227" y="3675"/>
                </a:lnTo>
                <a:lnTo>
                  <a:pt x="7470" y="3261"/>
                </a:lnTo>
                <a:lnTo>
                  <a:pt x="7592" y="3042"/>
                </a:lnTo>
                <a:lnTo>
                  <a:pt x="7665" y="2799"/>
                </a:lnTo>
                <a:lnTo>
                  <a:pt x="7713" y="2726"/>
                </a:lnTo>
                <a:lnTo>
                  <a:pt x="7713" y="2653"/>
                </a:lnTo>
                <a:lnTo>
                  <a:pt x="7738" y="2629"/>
                </a:lnTo>
                <a:lnTo>
                  <a:pt x="7738" y="2556"/>
                </a:lnTo>
                <a:lnTo>
                  <a:pt x="7713" y="2507"/>
                </a:lnTo>
                <a:lnTo>
                  <a:pt x="7689" y="2458"/>
                </a:lnTo>
                <a:lnTo>
                  <a:pt x="7640" y="2410"/>
                </a:lnTo>
                <a:lnTo>
                  <a:pt x="7592" y="2385"/>
                </a:lnTo>
                <a:lnTo>
                  <a:pt x="7519" y="2385"/>
                </a:lnTo>
                <a:lnTo>
                  <a:pt x="7446" y="2410"/>
                </a:lnTo>
                <a:lnTo>
                  <a:pt x="7397" y="2458"/>
                </a:lnTo>
                <a:lnTo>
                  <a:pt x="7202" y="2458"/>
                </a:lnTo>
                <a:lnTo>
                  <a:pt x="6983" y="2483"/>
                </a:lnTo>
                <a:lnTo>
                  <a:pt x="6594" y="2531"/>
                </a:lnTo>
                <a:lnTo>
                  <a:pt x="6326" y="2556"/>
                </a:lnTo>
                <a:lnTo>
                  <a:pt x="5815" y="2556"/>
                </a:lnTo>
                <a:lnTo>
                  <a:pt x="5548" y="2580"/>
                </a:lnTo>
                <a:lnTo>
                  <a:pt x="5426" y="2410"/>
                </a:lnTo>
                <a:lnTo>
                  <a:pt x="5280" y="2264"/>
                </a:lnTo>
                <a:lnTo>
                  <a:pt x="5012" y="1996"/>
                </a:lnTo>
                <a:lnTo>
                  <a:pt x="4769" y="1704"/>
                </a:lnTo>
                <a:lnTo>
                  <a:pt x="4575" y="1412"/>
                </a:lnTo>
                <a:lnTo>
                  <a:pt x="4356" y="1120"/>
                </a:lnTo>
                <a:lnTo>
                  <a:pt x="4161" y="804"/>
                </a:lnTo>
                <a:lnTo>
                  <a:pt x="4112" y="779"/>
                </a:lnTo>
                <a:lnTo>
                  <a:pt x="4039" y="779"/>
                </a:lnTo>
                <a:lnTo>
                  <a:pt x="3991" y="755"/>
                </a:lnTo>
                <a:close/>
                <a:moveTo>
                  <a:pt x="11169" y="536"/>
                </a:moveTo>
                <a:lnTo>
                  <a:pt x="11582" y="633"/>
                </a:lnTo>
                <a:lnTo>
                  <a:pt x="11972" y="779"/>
                </a:lnTo>
                <a:lnTo>
                  <a:pt x="12361" y="950"/>
                </a:lnTo>
                <a:lnTo>
                  <a:pt x="12726" y="1144"/>
                </a:lnTo>
                <a:lnTo>
                  <a:pt x="13066" y="1363"/>
                </a:lnTo>
                <a:lnTo>
                  <a:pt x="13431" y="1582"/>
                </a:lnTo>
                <a:lnTo>
                  <a:pt x="13748" y="1850"/>
                </a:lnTo>
                <a:lnTo>
                  <a:pt x="14064" y="2093"/>
                </a:lnTo>
                <a:lnTo>
                  <a:pt x="14332" y="2312"/>
                </a:lnTo>
                <a:lnTo>
                  <a:pt x="14551" y="2531"/>
                </a:lnTo>
                <a:lnTo>
                  <a:pt x="14770" y="2775"/>
                </a:lnTo>
                <a:lnTo>
                  <a:pt x="14964" y="3018"/>
                </a:lnTo>
                <a:lnTo>
                  <a:pt x="15305" y="3529"/>
                </a:lnTo>
                <a:lnTo>
                  <a:pt x="15621" y="4064"/>
                </a:lnTo>
                <a:lnTo>
                  <a:pt x="15548" y="4162"/>
                </a:lnTo>
                <a:lnTo>
                  <a:pt x="15475" y="4235"/>
                </a:lnTo>
                <a:lnTo>
                  <a:pt x="15475" y="4259"/>
                </a:lnTo>
                <a:lnTo>
                  <a:pt x="15475" y="4308"/>
                </a:lnTo>
                <a:lnTo>
                  <a:pt x="15500" y="4332"/>
                </a:lnTo>
                <a:lnTo>
                  <a:pt x="15646" y="4332"/>
                </a:lnTo>
                <a:lnTo>
                  <a:pt x="15743" y="4283"/>
                </a:lnTo>
                <a:lnTo>
                  <a:pt x="15938" y="4648"/>
                </a:lnTo>
                <a:lnTo>
                  <a:pt x="15865" y="4673"/>
                </a:lnTo>
                <a:lnTo>
                  <a:pt x="15767" y="4746"/>
                </a:lnTo>
                <a:lnTo>
                  <a:pt x="15719" y="4794"/>
                </a:lnTo>
                <a:lnTo>
                  <a:pt x="15694" y="4867"/>
                </a:lnTo>
                <a:lnTo>
                  <a:pt x="15694" y="4916"/>
                </a:lnTo>
                <a:lnTo>
                  <a:pt x="15743" y="4940"/>
                </a:lnTo>
                <a:lnTo>
                  <a:pt x="15816" y="4940"/>
                </a:lnTo>
                <a:lnTo>
                  <a:pt x="15889" y="4916"/>
                </a:lnTo>
                <a:lnTo>
                  <a:pt x="15962" y="4892"/>
                </a:lnTo>
                <a:lnTo>
                  <a:pt x="16035" y="4819"/>
                </a:lnTo>
                <a:lnTo>
                  <a:pt x="16205" y="5159"/>
                </a:lnTo>
                <a:lnTo>
                  <a:pt x="16108" y="5208"/>
                </a:lnTo>
                <a:lnTo>
                  <a:pt x="16011" y="5281"/>
                </a:lnTo>
                <a:lnTo>
                  <a:pt x="15938" y="5378"/>
                </a:lnTo>
                <a:lnTo>
                  <a:pt x="15889" y="5451"/>
                </a:lnTo>
                <a:lnTo>
                  <a:pt x="15865" y="5524"/>
                </a:lnTo>
                <a:lnTo>
                  <a:pt x="15889" y="5573"/>
                </a:lnTo>
                <a:lnTo>
                  <a:pt x="15938" y="5622"/>
                </a:lnTo>
                <a:lnTo>
                  <a:pt x="16011" y="5622"/>
                </a:lnTo>
                <a:lnTo>
                  <a:pt x="16108" y="5573"/>
                </a:lnTo>
                <a:lnTo>
                  <a:pt x="16205" y="5524"/>
                </a:lnTo>
                <a:lnTo>
                  <a:pt x="16327" y="5451"/>
                </a:lnTo>
                <a:lnTo>
                  <a:pt x="16424" y="5792"/>
                </a:lnTo>
                <a:lnTo>
                  <a:pt x="16254" y="5841"/>
                </a:lnTo>
                <a:lnTo>
                  <a:pt x="16108" y="5938"/>
                </a:lnTo>
                <a:lnTo>
                  <a:pt x="15986" y="6060"/>
                </a:lnTo>
                <a:lnTo>
                  <a:pt x="15938" y="6181"/>
                </a:lnTo>
                <a:lnTo>
                  <a:pt x="15938" y="6230"/>
                </a:lnTo>
                <a:lnTo>
                  <a:pt x="15962" y="6279"/>
                </a:lnTo>
                <a:lnTo>
                  <a:pt x="16011" y="6303"/>
                </a:lnTo>
                <a:lnTo>
                  <a:pt x="16059" y="6303"/>
                </a:lnTo>
                <a:lnTo>
                  <a:pt x="16132" y="6279"/>
                </a:lnTo>
                <a:lnTo>
                  <a:pt x="16205" y="6230"/>
                </a:lnTo>
                <a:lnTo>
                  <a:pt x="16376" y="6157"/>
                </a:lnTo>
                <a:lnTo>
                  <a:pt x="16497" y="6108"/>
                </a:lnTo>
                <a:lnTo>
                  <a:pt x="16570" y="6571"/>
                </a:lnTo>
                <a:lnTo>
                  <a:pt x="16522" y="6546"/>
                </a:lnTo>
                <a:lnTo>
                  <a:pt x="16473" y="6546"/>
                </a:lnTo>
                <a:lnTo>
                  <a:pt x="16376" y="6571"/>
                </a:lnTo>
                <a:lnTo>
                  <a:pt x="16254" y="6619"/>
                </a:lnTo>
                <a:lnTo>
                  <a:pt x="16181" y="6692"/>
                </a:lnTo>
                <a:lnTo>
                  <a:pt x="16108" y="6765"/>
                </a:lnTo>
                <a:lnTo>
                  <a:pt x="16084" y="6863"/>
                </a:lnTo>
                <a:lnTo>
                  <a:pt x="16084" y="6911"/>
                </a:lnTo>
                <a:lnTo>
                  <a:pt x="16108" y="6936"/>
                </a:lnTo>
                <a:lnTo>
                  <a:pt x="16108" y="6960"/>
                </a:lnTo>
                <a:lnTo>
                  <a:pt x="16205" y="6960"/>
                </a:lnTo>
                <a:lnTo>
                  <a:pt x="16278" y="6936"/>
                </a:lnTo>
                <a:lnTo>
                  <a:pt x="16449" y="6887"/>
                </a:lnTo>
                <a:lnTo>
                  <a:pt x="16546" y="6863"/>
                </a:lnTo>
                <a:lnTo>
                  <a:pt x="16619" y="6814"/>
                </a:lnTo>
                <a:lnTo>
                  <a:pt x="16668" y="7154"/>
                </a:lnTo>
                <a:lnTo>
                  <a:pt x="16351" y="7325"/>
                </a:lnTo>
                <a:lnTo>
                  <a:pt x="16230" y="7446"/>
                </a:lnTo>
                <a:lnTo>
                  <a:pt x="16108" y="7568"/>
                </a:lnTo>
                <a:lnTo>
                  <a:pt x="16084" y="7592"/>
                </a:lnTo>
                <a:lnTo>
                  <a:pt x="16108" y="7641"/>
                </a:lnTo>
                <a:lnTo>
                  <a:pt x="16132" y="7665"/>
                </a:lnTo>
                <a:lnTo>
                  <a:pt x="16278" y="7665"/>
                </a:lnTo>
                <a:lnTo>
                  <a:pt x="16424" y="7641"/>
                </a:lnTo>
                <a:lnTo>
                  <a:pt x="16570" y="7592"/>
                </a:lnTo>
                <a:lnTo>
                  <a:pt x="16716" y="7519"/>
                </a:lnTo>
                <a:lnTo>
                  <a:pt x="16765" y="7982"/>
                </a:lnTo>
                <a:lnTo>
                  <a:pt x="16570" y="8055"/>
                </a:lnTo>
                <a:lnTo>
                  <a:pt x="16376" y="8152"/>
                </a:lnTo>
                <a:lnTo>
                  <a:pt x="16205" y="8249"/>
                </a:lnTo>
                <a:lnTo>
                  <a:pt x="16108" y="8298"/>
                </a:lnTo>
                <a:lnTo>
                  <a:pt x="16035" y="8371"/>
                </a:lnTo>
                <a:lnTo>
                  <a:pt x="16035" y="8395"/>
                </a:lnTo>
                <a:lnTo>
                  <a:pt x="16132" y="8444"/>
                </a:lnTo>
                <a:lnTo>
                  <a:pt x="16254" y="8468"/>
                </a:lnTo>
                <a:lnTo>
                  <a:pt x="16449" y="8444"/>
                </a:lnTo>
                <a:lnTo>
                  <a:pt x="16619" y="8395"/>
                </a:lnTo>
                <a:lnTo>
                  <a:pt x="16789" y="8347"/>
                </a:lnTo>
                <a:lnTo>
                  <a:pt x="16814" y="8639"/>
                </a:lnTo>
                <a:lnTo>
                  <a:pt x="16814" y="8833"/>
                </a:lnTo>
                <a:lnTo>
                  <a:pt x="16497" y="8882"/>
                </a:lnTo>
                <a:lnTo>
                  <a:pt x="16205" y="8979"/>
                </a:lnTo>
                <a:lnTo>
                  <a:pt x="16084" y="9028"/>
                </a:lnTo>
                <a:lnTo>
                  <a:pt x="15962" y="9101"/>
                </a:lnTo>
                <a:lnTo>
                  <a:pt x="15889" y="9198"/>
                </a:lnTo>
                <a:lnTo>
                  <a:pt x="15840" y="9247"/>
                </a:lnTo>
                <a:lnTo>
                  <a:pt x="15840" y="9320"/>
                </a:lnTo>
                <a:lnTo>
                  <a:pt x="15840" y="9369"/>
                </a:lnTo>
                <a:lnTo>
                  <a:pt x="15889" y="9393"/>
                </a:lnTo>
                <a:lnTo>
                  <a:pt x="16011" y="9417"/>
                </a:lnTo>
                <a:lnTo>
                  <a:pt x="16132" y="9393"/>
                </a:lnTo>
                <a:lnTo>
                  <a:pt x="16351" y="9320"/>
                </a:lnTo>
                <a:lnTo>
                  <a:pt x="16716" y="9247"/>
                </a:lnTo>
                <a:lnTo>
                  <a:pt x="16546" y="9807"/>
                </a:lnTo>
                <a:lnTo>
                  <a:pt x="16522" y="9807"/>
                </a:lnTo>
                <a:lnTo>
                  <a:pt x="16132" y="9831"/>
                </a:lnTo>
                <a:lnTo>
                  <a:pt x="15986" y="9831"/>
                </a:lnTo>
                <a:lnTo>
                  <a:pt x="15865" y="9880"/>
                </a:lnTo>
                <a:lnTo>
                  <a:pt x="15743" y="9928"/>
                </a:lnTo>
                <a:lnTo>
                  <a:pt x="15646" y="10026"/>
                </a:lnTo>
                <a:lnTo>
                  <a:pt x="15646" y="10074"/>
                </a:lnTo>
                <a:lnTo>
                  <a:pt x="15646" y="10123"/>
                </a:lnTo>
                <a:lnTo>
                  <a:pt x="15670" y="10147"/>
                </a:lnTo>
                <a:lnTo>
                  <a:pt x="15719" y="10172"/>
                </a:lnTo>
                <a:lnTo>
                  <a:pt x="15986" y="10196"/>
                </a:lnTo>
                <a:lnTo>
                  <a:pt x="16424" y="10196"/>
                </a:lnTo>
                <a:lnTo>
                  <a:pt x="16376" y="10342"/>
                </a:lnTo>
                <a:lnTo>
                  <a:pt x="16230" y="10731"/>
                </a:lnTo>
                <a:lnTo>
                  <a:pt x="15889" y="10731"/>
                </a:lnTo>
                <a:lnTo>
                  <a:pt x="15573" y="10683"/>
                </a:lnTo>
                <a:lnTo>
                  <a:pt x="15402" y="10683"/>
                </a:lnTo>
                <a:lnTo>
                  <a:pt x="15256" y="10707"/>
                </a:lnTo>
                <a:lnTo>
                  <a:pt x="15232" y="10731"/>
                </a:lnTo>
                <a:lnTo>
                  <a:pt x="15232" y="10780"/>
                </a:lnTo>
                <a:lnTo>
                  <a:pt x="15281" y="10853"/>
                </a:lnTo>
                <a:lnTo>
                  <a:pt x="15329" y="10877"/>
                </a:lnTo>
                <a:lnTo>
                  <a:pt x="15475" y="10950"/>
                </a:lnTo>
                <a:lnTo>
                  <a:pt x="15621" y="10999"/>
                </a:lnTo>
                <a:lnTo>
                  <a:pt x="15767" y="11023"/>
                </a:lnTo>
                <a:lnTo>
                  <a:pt x="16108" y="11072"/>
                </a:lnTo>
                <a:lnTo>
                  <a:pt x="15938" y="11486"/>
                </a:lnTo>
                <a:lnTo>
                  <a:pt x="15646" y="11413"/>
                </a:lnTo>
                <a:lnTo>
                  <a:pt x="15378" y="11364"/>
                </a:lnTo>
                <a:lnTo>
                  <a:pt x="15232" y="11340"/>
                </a:lnTo>
                <a:lnTo>
                  <a:pt x="15086" y="11340"/>
                </a:lnTo>
                <a:lnTo>
                  <a:pt x="14940" y="11364"/>
                </a:lnTo>
                <a:lnTo>
                  <a:pt x="14794" y="11437"/>
                </a:lnTo>
                <a:lnTo>
                  <a:pt x="14770" y="11461"/>
                </a:lnTo>
                <a:lnTo>
                  <a:pt x="14794" y="11486"/>
                </a:lnTo>
                <a:lnTo>
                  <a:pt x="14794" y="11510"/>
                </a:lnTo>
                <a:lnTo>
                  <a:pt x="14964" y="11583"/>
                </a:lnTo>
                <a:lnTo>
                  <a:pt x="15110" y="11656"/>
                </a:lnTo>
                <a:lnTo>
                  <a:pt x="15427" y="11753"/>
                </a:lnTo>
                <a:lnTo>
                  <a:pt x="15597" y="11802"/>
                </a:lnTo>
                <a:lnTo>
                  <a:pt x="15767" y="11826"/>
                </a:lnTo>
                <a:lnTo>
                  <a:pt x="15719" y="11948"/>
                </a:lnTo>
                <a:lnTo>
                  <a:pt x="15475" y="12362"/>
                </a:lnTo>
                <a:lnTo>
                  <a:pt x="15427" y="12362"/>
                </a:lnTo>
                <a:lnTo>
                  <a:pt x="15135" y="12289"/>
                </a:lnTo>
                <a:lnTo>
                  <a:pt x="14867" y="12191"/>
                </a:lnTo>
                <a:lnTo>
                  <a:pt x="14624" y="12094"/>
                </a:lnTo>
                <a:lnTo>
                  <a:pt x="14502" y="12070"/>
                </a:lnTo>
                <a:lnTo>
                  <a:pt x="14380" y="12045"/>
                </a:lnTo>
                <a:lnTo>
                  <a:pt x="14332" y="12045"/>
                </a:lnTo>
                <a:lnTo>
                  <a:pt x="14307" y="12070"/>
                </a:lnTo>
                <a:lnTo>
                  <a:pt x="14307" y="12118"/>
                </a:lnTo>
                <a:lnTo>
                  <a:pt x="14307" y="12167"/>
                </a:lnTo>
                <a:lnTo>
                  <a:pt x="14380" y="12264"/>
                </a:lnTo>
                <a:lnTo>
                  <a:pt x="14478" y="12362"/>
                </a:lnTo>
                <a:lnTo>
                  <a:pt x="14599" y="12459"/>
                </a:lnTo>
                <a:lnTo>
                  <a:pt x="14721" y="12508"/>
                </a:lnTo>
                <a:lnTo>
                  <a:pt x="14989" y="12629"/>
                </a:lnTo>
                <a:lnTo>
                  <a:pt x="15281" y="12702"/>
                </a:lnTo>
                <a:lnTo>
                  <a:pt x="14916" y="13189"/>
                </a:lnTo>
                <a:lnTo>
                  <a:pt x="14599" y="13067"/>
                </a:lnTo>
                <a:lnTo>
                  <a:pt x="14283" y="12946"/>
                </a:lnTo>
                <a:lnTo>
                  <a:pt x="13967" y="12824"/>
                </a:lnTo>
                <a:lnTo>
                  <a:pt x="13796" y="12775"/>
                </a:lnTo>
                <a:lnTo>
                  <a:pt x="13723" y="12775"/>
                </a:lnTo>
                <a:lnTo>
                  <a:pt x="13650" y="12800"/>
                </a:lnTo>
                <a:lnTo>
                  <a:pt x="13626" y="12824"/>
                </a:lnTo>
                <a:lnTo>
                  <a:pt x="13626" y="12848"/>
                </a:lnTo>
                <a:lnTo>
                  <a:pt x="13650" y="12897"/>
                </a:lnTo>
                <a:lnTo>
                  <a:pt x="13675" y="12970"/>
                </a:lnTo>
                <a:lnTo>
                  <a:pt x="13772" y="13067"/>
                </a:lnTo>
                <a:lnTo>
                  <a:pt x="13991" y="13213"/>
                </a:lnTo>
                <a:lnTo>
                  <a:pt x="14307" y="13384"/>
                </a:lnTo>
                <a:lnTo>
                  <a:pt x="14648" y="13530"/>
                </a:lnTo>
                <a:lnTo>
                  <a:pt x="14210" y="13992"/>
                </a:lnTo>
                <a:lnTo>
                  <a:pt x="14186" y="13968"/>
                </a:lnTo>
                <a:lnTo>
                  <a:pt x="13772" y="13700"/>
                </a:lnTo>
                <a:lnTo>
                  <a:pt x="13602" y="13578"/>
                </a:lnTo>
                <a:lnTo>
                  <a:pt x="13431" y="13505"/>
                </a:lnTo>
                <a:lnTo>
                  <a:pt x="13261" y="13457"/>
                </a:lnTo>
                <a:lnTo>
                  <a:pt x="13066" y="13432"/>
                </a:lnTo>
                <a:lnTo>
                  <a:pt x="13042" y="13432"/>
                </a:lnTo>
                <a:lnTo>
                  <a:pt x="13066" y="13457"/>
                </a:lnTo>
                <a:lnTo>
                  <a:pt x="13188" y="13603"/>
                </a:lnTo>
                <a:lnTo>
                  <a:pt x="13334" y="13724"/>
                </a:lnTo>
                <a:lnTo>
                  <a:pt x="13650" y="13968"/>
                </a:lnTo>
                <a:lnTo>
                  <a:pt x="13796" y="14089"/>
                </a:lnTo>
                <a:lnTo>
                  <a:pt x="13967" y="14211"/>
                </a:lnTo>
                <a:lnTo>
                  <a:pt x="13699" y="14454"/>
                </a:lnTo>
                <a:lnTo>
                  <a:pt x="13334" y="14260"/>
                </a:lnTo>
                <a:lnTo>
                  <a:pt x="12969" y="14016"/>
                </a:lnTo>
                <a:lnTo>
                  <a:pt x="12774" y="13919"/>
                </a:lnTo>
                <a:lnTo>
                  <a:pt x="12556" y="13822"/>
                </a:lnTo>
                <a:lnTo>
                  <a:pt x="12531" y="13822"/>
                </a:lnTo>
                <a:lnTo>
                  <a:pt x="12531" y="13846"/>
                </a:lnTo>
                <a:lnTo>
                  <a:pt x="12507" y="13870"/>
                </a:lnTo>
                <a:lnTo>
                  <a:pt x="12531" y="13895"/>
                </a:lnTo>
                <a:lnTo>
                  <a:pt x="12653" y="14065"/>
                </a:lnTo>
                <a:lnTo>
                  <a:pt x="12823" y="14235"/>
                </a:lnTo>
                <a:lnTo>
                  <a:pt x="13018" y="14381"/>
                </a:lnTo>
                <a:lnTo>
                  <a:pt x="13188" y="14503"/>
                </a:lnTo>
                <a:lnTo>
                  <a:pt x="13431" y="14673"/>
                </a:lnTo>
                <a:lnTo>
                  <a:pt x="12872" y="15063"/>
                </a:lnTo>
                <a:lnTo>
                  <a:pt x="12799" y="14990"/>
                </a:lnTo>
                <a:lnTo>
                  <a:pt x="12726" y="14917"/>
                </a:lnTo>
                <a:lnTo>
                  <a:pt x="12531" y="14746"/>
                </a:lnTo>
                <a:lnTo>
                  <a:pt x="12361" y="14576"/>
                </a:lnTo>
                <a:lnTo>
                  <a:pt x="12215" y="14430"/>
                </a:lnTo>
                <a:lnTo>
                  <a:pt x="12045" y="14308"/>
                </a:lnTo>
                <a:lnTo>
                  <a:pt x="11972" y="14260"/>
                </a:lnTo>
                <a:lnTo>
                  <a:pt x="11874" y="14235"/>
                </a:lnTo>
                <a:lnTo>
                  <a:pt x="11777" y="14235"/>
                </a:lnTo>
                <a:lnTo>
                  <a:pt x="11704" y="14260"/>
                </a:lnTo>
                <a:lnTo>
                  <a:pt x="11680" y="14284"/>
                </a:lnTo>
                <a:lnTo>
                  <a:pt x="11680" y="14308"/>
                </a:lnTo>
                <a:lnTo>
                  <a:pt x="11704" y="14381"/>
                </a:lnTo>
                <a:lnTo>
                  <a:pt x="11728" y="14430"/>
                </a:lnTo>
                <a:lnTo>
                  <a:pt x="11850" y="14552"/>
                </a:lnTo>
                <a:lnTo>
                  <a:pt x="12020" y="14746"/>
                </a:lnTo>
                <a:lnTo>
                  <a:pt x="12191" y="14917"/>
                </a:lnTo>
                <a:lnTo>
                  <a:pt x="12337" y="15087"/>
                </a:lnTo>
                <a:lnTo>
                  <a:pt x="12434" y="15184"/>
                </a:lnTo>
                <a:lnTo>
                  <a:pt x="12531" y="15257"/>
                </a:lnTo>
                <a:lnTo>
                  <a:pt x="11947" y="15573"/>
                </a:lnTo>
                <a:lnTo>
                  <a:pt x="11680" y="15306"/>
                </a:lnTo>
                <a:lnTo>
                  <a:pt x="11436" y="15038"/>
                </a:lnTo>
                <a:lnTo>
                  <a:pt x="11193" y="14771"/>
                </a:lnTo>
                <a:lnTo>
                  <a:pt x="11071" y="14673"/>
                </a:lnTo>
                <a:lnTo>
                  <a:pt x="10901" y="14576"/>
                </a:lnTo>
                <a:lnTo>
                  <a:pt x="10877" y="14600"/>
                </a:lnTo>
                <a:lnTo>
                  <a:pt x="10877" y="14625"/>
                </a:lnTo>
                <a:lnTo>
                  <a:pt x="10925" y="14819"/>
                </a:lnTo>
                <a:lnTo>
                  <a:pt x="10998" y="14990"/>
                </a:lnTo>
                <a:lnTo>
                  <a:pt x="11096" y="15135"/>
                </a:lnTo>
                <a:lnTo>
                  <a:pt x="11217" y="15281"/>
                </a:lnTo>
                <a:lnTo>
                  <a:pt x="11388" y="15525"/>
                </a:lnTo>
                <a:lnTo>
                  <a:pt x="11582" y="15744"/>
                </a:lnTo>
                <a:lnTo>
                  <a:pt x="11096" y="15914"/>
                </a:lnTo>
                <a:lnTo>
                  <a:pt x="11071" y="15865"/>
                </a:lnTo>
                <a:lnTo>
                  <a:pt x="11023" y="15841"/>
                </a:lnTo>
                <a:lnTo>
                  <a:pt x="10731" y="15598"/>
                </a:lnTo>
                <a:lnTo>
                  <a:pt x="10439" y="15330"/>
                </a:lnTo>
                <a:lnTo>
                  <a:pt x="10293" y="15233"/>
                </a:lnTo>
                <a:lnTo>
                  <a:pt x="10147" y="15111"/>
                </a:lnTo>
                <a:lnTo>
                  <a:pt x="9976" y="15014"/>
                </a:lnTo>
                <a:lnTo>
                  <a:pt x="9806" y="14965"/>
                </a:lnTo>
                <a:lnTo>
                  <a:pt x="9782" y="14965"/>
                </a:lnTo>
                <a:lnTo>
                  <a:pt x="9782" y="14990"/>
                </a:lnTo>
                <a:lnTo>
                  <a:pt x="9976" y="15281"/>
                </a:lnTo>
                <a:lnTo>
                  <a:pt x="10220" y="15549"/>
                </a:lnTo>
                <a:lnTo>
                  <a:pt x="10463" y="15817"/>
                </a:lnTo>
                <a:lnTo>
                  <a:pt x="10585" y="15938"/>
                </a:lnTo>
                <a:lnTo>
                  <a:pt x="10731" y="16036"/>
                </a:lnTo>
                <a:lnTo>
                  <a:pt x="10122" y="16182"/>
                </a:lnTo>
                <a:lnTo>
                  <a:pt x="10074" y="16133"/>
                </a:lnTo>
                <a:lnTo>
                  <a:pt x="10001" y="16109"/>
                </a:lnTo>
                <a:lnTo>
                  <a:pt x="9903" y="16060"/>
                </a:lnTo>
                <a:lnTo>
                  <a:pt x="9830" y="16011"/>
                </a:lnTo>
                <a:lnTo>
                  <a:pt x="9684" y="15890"/>
                </a:lnTo>
                <a:lnTo>
                  <a:pt x="9587" y="15719"/>
                </a:lnTo>
                <a:lnTo>
                  <a:pt x="9465" y="15549"/>
                </a:lnTo>
                <a:lnTo>
                  <a:pt x="9368" y="15379"/>
                </a:lnTo>
                <a:lnTo>
                  <a:pt x="9246" y="15257"/>
                </a:lnTo>
                <a:lnTo>
                  <a:pt x="9125" y="15160"/>
                </a:lnTo>
                <a:lnTo>
                  <a:pt x="8954" y="15063"/>
                </a:lnTo>
                <a:lnTo>
                  <a:pt x="8930" y="15087"/>
                </a:lnTo>
                <a:lnTo>
                  <a:pt x="8979" y="15160"/>
                </a:lnTo>
                <a:lnTo>
                  <a:pt x="9027" y="15257"/>
                </a:lnTo>
                <a:lnTo>
                  <a:pt x="9076" y="15476"/>
                </a:lnTo>
                <a:lnTo>
                  <a:pt x="9173" y="15695"/>
                </a:lnTo>
                <a:lnTo>
                  <a:pt x="9295" y="15914"/>
                </a:lnTo>
                <a:lnTo>
                  <a:pt x="9417" y="16109"/>
                </a:lnTo>
                <a:lnTo>
                  <a:pt x="9587" y="16279"/>
                </a:lnTo>
                <a:lnTo>
                  <a:pt x="9222" y="16328"/>
                </a:lnTo>
                <a:lnTo>
                  <a:pt x="8857" y="16352"/>
                </a:lnTo>
                <a:lnTo>
                  <a:pt x="8857" y="16328"/>
                </a:lnTo>
                <a:lnTo>
                  <a:pt x="8808" y="16255"/>
                </a:lnTo>
                <a:lnTo>
                  <a:pt x="8760" y="16182"/>
                </a:lnTo>
                <a:lnTo>
                  <a:pt x="8638" y="16060"/>
                </a:lnTo>
                <a:lnTo>
                  <a:pt x="8516" y="15865"/>
                </a:lnTo>
                <a:lnTo>
                  <a:pt x="8419" y="15622"/>
                </a:lnTo>
                <a:lnTo>
                  <a:pt x="8346" y="15452"/>
                </a:lnTo>
                <a:lnTo>
                  <a:pt x="8273" y="15281"/>
                </a:lnTo>
                <a:lnTo>
                  <a:pt x="8224" y="15208"/>
                </a:lnTo>
                <a:lnTo>
                  <a:pt x="8151" y="15135"/>
                </a:lnTo>
                <a:lnTo>
                  <a:pt x="8078" y="15087"/>
                </a:lnTo>
                <a:lnTo>
                  <a:pt x="7981" y="15038"/>
                </a:lnTo>
                <a:lnTo>
                  <a:pt x="7957" y="15063"/>
                </a:lnTo>
                <a:lnTo>
                  <a:pt x="7932" y="15160"/>
                </a:lnTo>
                <a:lnTo>
                  <a:pt x="7957" y="15306"/>
                </a:lnTo>
                <a:lnTo>
                  <a:pt x="7981" y="15476"/>
                </a:lnTo>
                <a:lnTo>
                  <a:pt x="8005" y="15671"/>
                </a:lnTo>
                <a:lnTo>
                  <a:pt x="8078" y="15841"/>
                </a:lnTo>
                <a:lnTo>
                  <a:pt x="8151" y="16036"/>
                </a:lnTo>
                <a:lnTo>
                  <a:pt x="8249" y="16206"/>
                </a:lnTo>
                <a:lnTo>
                  <a:pt x="8346" y="16352"/>
                </a:lnTo>
                <a:lnTo>
                  <a:pt x="7835" y="16328"/>
                </a:lnTo>
                <a:lnTo>
                  <a:pt x="7762" y="16230"/>
                </a:lnTo>
                <a:lnTo>
                  <a:pt x="7689" y="16109"/>
                </a:lnTo>
                <a:lnTo>
                  <a:pt x="7640" y="15987"/>
                </a:lnTo>
                <a:lnTo>
                  <a:pt x="7567" y="15719"/>
                </a:lnTo>
                <a:lnTo>
                  <a:pt x="7446" y="15330"/>
                </a:lnTo>
                <a:lnTo>
                  <a:pt x="7373" y="15135"/>
                </a:lnTo>
                <a:lnTo>
                  <a:pt x="7300" y="15063"/>
                </a:lnTo>
                <a:lnTo>
                  <a:pt x="7227" y="14990"/>
                </a:lnTo>
                <a:lnTo>
                  <a:pt x="7178" y="14990"/>
                </a:lnTo>
                <a:lnTo>
                  <a:pt x="7154" y="15038"/>
                </a:lnTo>
                <a:lnTo>
                  <a:pt x="7129" y="15135"/>
                </a:lnTo>
                <a:lnTo>
                  <a:pt x="7129" y="15233"/>
                </a:lnTo>
                <a:lnTo>
                  <a:pt x="7154" y="15452"/>
                </a:lnTo>
                <a:lnTo>
                  <a:pt x="7202" y="15695"/>
                </a:lnTo>
                <a:lnTo>
                  <a:pt x="7275" y="15890"/>
                </a:lnTo>
                <a:lnTo>
                  <a:pt x="7324" y="16084"/>
                </a:lnTo>
                <a:lnTo>
                  <a:pt x="7397" y="16279"/>
                </a:lnTo>
                <a:lnTo>
                  <a:pt x="6740" y="16157"/>
                </a:lnTo>
                <a:lnTo>
                  <a:pt x="6691" y="15963"/>
                </a:lnTo>
                <a:lnTo>
                  <a:pt x="6618" y="15792"/>
                </a:lnTo>
                <a:lnTo>
                  <a:pt x="6521" y="15598"/>
                </a:lnTo>
                <a:lnTo>
                  <a:pt x="6472" y="15427"/>
                </a:lnTo>
                <a:lnTo>
                  <a:pt x="6399" y="15135"/>
                </a:lnTo>
                <a:lnTo>
                  <a:pt x="6351" y="14990"/>
                </a:lnTo>
                <a:lnTo>
                  <a:pt x="6278" y="14892"/>
                </a:lnTo>
                <a:lnTo>
                  <a:pt x="6253" y="14868"/>
                </a:lnTo>
                <a:lnTo>
                  <a:pt x="6205" y="14917"/>
                </a:lnTo>
                <a:lnTo>
                  <a:pt x="6156" y="14941"/>
                </a:lnTo>
                <a:lnTo>
                  <a:pt x="6107" y="15063"/>
                </a:lnTo>
                <a:lnTo>
                  <a:pt x="6083" y="15208"/>
                </a:lnTo>
                <a:lnTo>
                  <a:pt x="6107" y="15354"/>
                </a:lnTo>
                <a:lnTo>
                  <a:pt x="6156" y="15549"/>
                </a:lnTo>
                <a:lnTo>
                  <a:pt x="6205" y="15719"/>
                </a:lnTo>
                <a:lnTo>
                  <a:pt x="6326" y="16060"/>
                </a:lnTo>
                <a:lnTo>
                  <a:pt x="6326" y="16060"/>
                </a:lnTo>
                <a:lnTo>
                  <a:pt x="5742" y="15865"/>
                </a:lnTo>
                <a:lnTo>
                  <a:pt x="5742" y="15792"/>
                </a:lnTo>
                <a:lnTo>
                  <a:pt x="5694" y="15719"/>
                </a:lnTo>
                <a:lnTo>
                  <a:pt x="5621" y="15622"/>
                </a:lnTo>
                <a:lnTo>
                  <a:pt x="5572" y="15549"/>
                </a:lnTo>
                <a:lnTo>
                  <a:pt x="5523" y="15379"/>
                </a:lnTo>
                <a:lnTo>
                  <a:pt x="5450" y="15014"/>
                </a:lnTo>
                <a:lnTo>
                  <a:pt x="5377" y="14819"/>
                </a:lnTo>
                <a:lnTo>
                  <a:pt x="5329" y="14698"/>
                </a:lnTo>
                <a:lnTo>
                  <a:pt x="5280" y="14673"/>
                </a:lnTo>
                <a:lnTo>
                  <a:pt x="5231" y="14698"/>
                </a:lnTo>
                <a:lnTo>
                  <a:pt x="5183" y="14746"/>
                </a:lnTo>
                <a:lnTo>
                  <a:pt x="5158" y="14795"/>
                </a:lnTo>
                <a:lnTo>
                  <a:pt x="5110" y="14941"/>
                </a:lnTo>
                <a:lnTo>
                  <a:pt x="5110" y="15111"/>
                </a:lnTo>
                <a:lnTo>
                  <a:pt x="5110" y="15257"/>
                </a:lnTo>
                <a:lnTo>
                  <a:pt x="5134" y="15452"/>
                </a:lnTo>
                <a:lnTo>
                  <a:pt x="5207" y="15646"/>
                </a:lnTo>
                <a:lnTo>
                  <a:pt x="5207" y="15646"/>
                </a:lnTo>
                <a:lnTo>
                  <a:pt x="4769" y="15452"/>
                </a:lnTo>
                <a:lnTo>
                  <a:pt x="4721" y="15233"/>
                </a:lnTo>
                <a:lnTo>
                  <a:pt x="4672" y="15014"/>
                </a:lnTo>
                <a:lnTo>
                  <a:pt x="4623" y="14771"/>
                </a:lnTo>
                <a:lnTo>
                  <a:pt x="4599" y="14503"/>
                </a:lnTo>
                <a:lnTo>
                  <a:pt x="4575" y="14479"/>
                </a:lnTo>
                <a:lnTo>
                  <a:pt x="4502" y="14479"/>
                </a:lnTo>
                <a:lnTo>
                  <a:pt x="4453" y="14552"/>
                </a:lnTo>
                <a:lnTo>
                  <a:pt x="4404" y="14649"/>
                </a:lnTo>
                <a:lnTo>
                  <a:pt x="4380" y="14819"/>
                </a:lnTo>
                <a:lnTo>
                  <a:pt x="4356" y="15038"/>
                </a:lnTo>
                <a:lnTo>
                  <a:pt x="4380" y="15257"/>
                </a:lnTo>
                <a:lnTo>
                  <a:pt x="4112" y="15111"/>
                </a:lnTo>
                <a:lnTo>
                  <a:pt x="4112" y="15063"/>
                </a:lnTo>
                <a:lnTo>
                  <a:pt x="4088" y="14990"/>
                </a:lnTo>
                <a:lnTo>
                  <a:pt x="4064" y="14892"/>
                </a:lnTo>
                <a:lnTo>
                  <a:pt x="4039" y="14795"/>
                </a:lnTo>
                <a:lnTo>
                  <a:pt x="4039" y="14552"/>
                </a:lnTo>
                <a:lnTo>
                  <a:pt x="4039" y="14333"/>
                </a:lnTo>
                <a:lnTo>
                  <a:pt x="4015" y="14235"/>
                </a:lnTo>
                <a:lnTo>
                  <a:pt x="3966" y="14138"/>
                </a:lnTo>
                <a:lnTo>
                  <a:pt x="3942" y="14114"/>
                </a:lnTo>
                <a:lnTo>
                  <a:pt x="3893" y="14114"/>
                </a:lnTo>
                <a:lnTo>
                  <a:pt x="3796" y="14235"/>
                </a:lnTo>
                <a:lnTo>
                  <a:pt x="3747" y="14381"/>
                </a:lnTo>
                <a:lnTo>
                  <a:pt x="3723" y="14527"/>
                </a:lnTo>
                <a:lnTo>
                  <a:pt x="3723" y="14649"/>
                </a:lnTo>
                <a:lnTo>
                  <a:pt x="3723" y="14868"/>
                </a:lnTo>
                <a:lnTo>
                  <a:pt x="3382" y="14649"/>
                </a:lnTo>
                <a:lnTo>
                  <a:pt x="3407" y="14600"/>
                </a:lnTo>
                <a:lnTo>
                  <a:pt x="3407" y="14503"/>
                </a:lnTo>
                <a:lnTo>
                  <a:pt x="3407" y="14406"/>
                </a:lnTo>
                <a:lnTo>
                  <a:pt x="3382" y="14211"/>
                </a:lnTo>
                <a:lnTo>
                  <a:pt x="3382" y="14065"/>
                </a:lnTo>
                <a:lnTo>
                  <a:pt x="3358" y="13968"/>
                </a:lnTo>
                <a:lnTo>
                  <a:pt x="3334" y="13919"/>
                </a:lnTo>
                <a:lnTo>
                  <a:pt x="3309" y="13870"/>
                </a:lnTo>
                <a:lnTo>
                  <a:pt x="3261" y="13870"/>
                </a:lnTo>
                <a:lnTo>
                  <a:pt x="3188" y="13919"/>
                </a:lnTo>
                <a:lnTo>
                  <a:pt x="3139" y="13992"/>
                </a:lnTo>
                <a:lnTo>
                  <a:pt x="3115" y="14089"/>
                </a:lnTo>
                <a:lnTo>
                  <a:pt x="3090" y="14187"/>
                </a:lnTo>
                <a:lnTo>
                  <a:pt x="3066" y="14406"/>
                </a:lnTo>
                <a:lnTo>
                  <a:pt x="2725" y="14114"/>
                </a:lnTo>
                <a:lnTo>
                  <a:pt x="2750" y="14041"/>
                </a:lnTo>
                <a:lnTo>
                  <a:pt x="2725" y="13919"/>
                </a:lnTo>
                <a:lnTo>
                  <a:pt x="2701" y="13797"/>
                </a:lnTo>
                <a:lnTo>
                  <a:pt x="2725" y="13627"/>
                </a:lnTo>
                <a:lnTo>
                  <a:pt x="2725" y="13481"/>
                </a:lnTo>
                <a:lnTo>
                  <a:pt x="2701" y="13408"/>
                </a:lnTo>
                <a:lnTo>
                  <a:pt x="2652" y="13384"/>
                </a:lnTo>
                <a:lnTo>
                  <a:pt x="2579" y="13384"/>
                </a:lnTo>
                <a:lnTo>
                  <a:pt x="2506" y="13432"/>
                </a:lnTo>
                <a:lnTo>
                  <a:pt x="2433" y="13578"/>
                </a:lnTo>
                <a:lnTo>
                  <a:pt x="2385" y="13773"/>
                </a:lnTo>
                <a:lnTo>
                  <a:pt x="2117" y="13505"/>
                </a:lnTo>
                <a:lnTo>
                  <a:pt x="2117" y="13481"/>
                </a:lnTo>
                <a:lnTo>
                  <a:pt x="2166" y="13432"/>
                </a:lnTo>
                <a:lnTo>
                  <a:pt x="2190" y="13359"/>
                </a:lnTo>
                <a:lnTo>
                  <a:pt x="2214" y="13213"/>
                </a:lnTo>
                <a:lnTo>
                  <a:pt x="2214" y="13116"/>
                </a:lnTo>
                <a:lnTo>
                  <a:pt x="2190" y="13019"/>
                </a:lnTo>
                <a:lnTo>
                  <a:pt x="2166" y="12970"/>
                </a:lnTo>
                <a:lnTo>
                  <a:pt x="2093" y="12921"/>
                </a:lnTo>
                <a:lnTo>
                  <a:pt x="2020" y="12946"/>
                </a:lnTo>
                <a:lnTo>
                  <a:pt x="1971" y="12994"/>
                </a:lnTo>
                <a:lnTo>
                  <a:pt x="1922" y="13067"/>
                </a:lnTo>
                <a:lnTo>
                  <a:pt x="1898" y="13165"/>
                </a:lnTo>
                <a:lnTo>
                  <a:pt x="1874" y="13213"/>
                </a:lnTo>
                <a:lnTo>
                  <a:pt x="1533" y="12751"/>
                </a:lnTo>
                <a:lnTo>
                  <a:pt x="1217" y="12264"/>
                </a:lnTo>
                <a:lnTo>
                  <a:pt x="925" y="11753"/>
                </a:lnTo>
                <a:lnTo>
                  <a:pt x="657" y="11218"/>
                </a:lnTo>
                <a:lnTo>
                  <a:pt x="827" y="11340"/>
                </a:lnTo>
                <a:lnTo>
                  <a:pt x="998" y="11461"/>
                </a:lnTo>
                <a:lnTo>
                  <a:pt x="1363" y="11680"/>
                </a:lnTo>
                <a:lnTo>
                  <a:pt x="1728" y="11875"/>
                </a:lnTo>
                <a:lnTo>
                  <a:pt x="2044" y="12021"/>
                </a:lnTo>
                <a:lnTo>
                  <a:pt x="2409" y="12167"/>
                </a:lnTo>
                <a:lnTo>
                  <a:pt x="2798" y="12289"/>
                </a:lnTo>
                <a:lnTo>
                  <a:pt x="3188" y="12410"/>
                </a:lnTo>
                <a:lnTo>
                  <a:pt x="3577" y="12483"/>
                </a:lnTo>
                <a:lnTo>
                  <a:pt x="3966" y="12556"/>
                </a:lnTo>
                <a:lnTo>
                  <a:pt x="4380" y="12581"/>
                </a:lnTo>
                <a:lnTo>
                  <a:pt x="4769" y="12605"/>
                </a:lnTo>
                <a:lnTo>
                  <a:pt x="5183" y="12629"/>
                </a:lnTo>
                <a:lnTo>
                  <a:pt x="5572" y="12605"/>
                </a:lnTo>
                <a:lnTo>
                  <a:pt x="5961" y="12581"/>
                </a:lnTo>
                <a:lnTo>
                  <a:pt x="6351" y="12508"/>
                </a:lnTo>
                <a:lnTo>
                  <a:pt x="6716" y="12435"/>
                </a:lnTo>
                <a:lnTo>
                  <a:pt x="7105" y="12337"/>
                </a:lnTo>
                <a:lnTo>
                  <a:pt x="7494" y="12216"/>
                </a:lnTo>
                <a:lnTo>
                  <a:pt x="7859" y="12094"/>
                </a:lnTo>
                <a:lnTo>
                  <a:pt x="8224" y="11924"/>
                </a:lnTo>
                <a:lnTo>
                  <a:pt x="8565" y="11753"/>
                </a:lnTo>
                <a:lnTo>
                  <a:pt x="8930" y="11559"/>
                </a:lnTo>
                <a:lnTo>
                  <a:pt x="9271" y="11364"/>
                </a:lnTo>
                <a:lnTo>
                  <a:pt x="9587" y="11145"/>
                </a:lnTo>
                <a:lnTo>
                  <a:pt x="9903" y="10902"/>
                </a:lnTo>
                <a:lnTo>
                  <a:pt x="10195" y="10658"/>
                </a:lnTo>
                <a:lnTo>
                  <a:pt x="10487" y="10391"/>
                </a:lnTo>
                <a:lnTo>
                  <a:pt x="10755" y="10123"/>
                </a:lnTo>
                <a:lnTo>
                  <a:pt x="11023" y="9831"/>
                </a:lnTo>
                <a:lnTo>
                  <a:pt x="11242" y="9539"/>
                </a:lnTo>
                <a:lnTo>
                  <a:pt x="11461" y="9247"/>
                </a:lnTo>
                <a:lnTo>
                  <a:pt x="11655" y="8931"/>
                </a:lnTo>
                <a:lnTo>
                  <a:pt x="11850" y="8590"/>
                </a:lnTo>
                <a:lnTo>
                  <a:pt x="11996" y="8249"/>
                </a:lnTo>
                <a:lnTo>
                  <a:pt x="12142" y="7884"/>
                </a:lnTo>
                <a:lnTo>
                  <a:pt x="12288" y="7519"/>
                </a:lnTo>
                <a:lnTo>
                  <a:pt x="12385" y="7154"/>
                </a:lnTo>
                <a:lnTo>
                  <a:pt x="12483" y="6790"/>
                </a:lnTo>
                <a:lnTo>
                  <a:pt x="12556" y="6425"/>
                </a:lnTo>
                <a:lnTo>
                  <a:pt x="12629" y="6035"/>
                </a:lnTo>
                <a:lnTo>
                  <a:pt x="12653" y="5670"/>
                </a:lnTo>
                <a:lnTo>
                  <a:pt x="12677" y="5281"/>
                </a:lnTo>
                <a:lnTo>
                  <a:pt x="12677" y="4916"/>
                </a:lnTo>
                <a:lnTo>
                  <a:pt x="12677" y="4551"/>
                </a:lnTo>
                <a:lnTo>
                  <a:pt x="12629" y="4210"/>
                </a:lnTo>
                <a:lnTo>
                  <a:pt x="12580" y="3870"/>
                </a:lnTo>
                <a:lnTo>
                  <a:pt x="12483" y="3529"/>
                </a:lnTo>
                <a:lnTo>
                  <a:pt x="12385" y="3213"/>
                </a:lnTo>
                <a:lnTo>
                  <a:pt x="12142" y="2580"/>
                </a:lnTo>
                <a:lnTo>
                  <a:pt x="11874" y="1947"/>
                </a:lnTo>
                <a:lnTo>
                  <a:pt x="11558" y="1242"/>
                </a:lnTo>
                <a:lnTo>
                  <a:pt x="11388" y="877"/>
                </a:lnTo>
                <a:lnTo>
                  <a:pt x="11169" y="536"/>
                </a:lnTo>
                <a:close/>
                <a:moveTo>
                  <a:pt x="10706" y="1"/>
                </a:moveTo>
                <a:lnTo>
                  <a:pt x="10609" y="25"/>
                </a:lnTo>
                <a:lnTo>
                  <a:pt x="10560" y="49"/>
                </a:lnTo>
                <a:lnTo>
                  <a:pt x="10512" y="98"/>
                </a:lnTo>
                <a:lnTo>
                  <a:pt x="10487" y="171"/>
                </a:lnTo>
                <a:lnTo>
                  <a:pt x="10463" y="195"/>
                </a:lnTo>
                <a:lnTo>
                  <a:pt x="10414" y="268"/>
                </a:lnTo>
                <a:lnTo>
                  <a:pt x="10414" y="317"/>
                </a:lnTo>
                <a:lnTo>
                  <a:pt x="10414" y="390"/>
                </a:lnTo>
                <a:lnTo>
                  <a:pt x="10439" y="439"/>
                </a:lnTo>
                <a:lnTo>
                  <a:pt x="10487" y="487"/>
                </a:lnTo>
                <a:lnTo>
                  <a:pt x="10536" y="512"/>
                </a:lnTo>
                <a:lnTo>
                  <a:pt x="10585" y="536"/>
                </a:lnTo>
                <a:lnTo>
                  <a:pt x="10658" y="536"/>
                </a:lnTo>
                <a:lnTo>
                  <a:pt x="10779" y="682"/>
                </a:lnTo>
                <a:lnTo>
                  <a:pt x="10925" y="852"/>
                </a:lnTo>
                <a:lnTo>
                  <a:pt x="11023" y="1047"/>
                </a:lnTo>
                <a:lnTo>
                  <a:pt x="11144" y="1266"/>
                </a:lnTo>
                <a:lnTo>
                  <a:pt x="11315" y="1680"/>
                </a:lnTo>
                <a:lnTo>
                  <a:pt x="11485" y="2045"/>
                </a:lnTo>
                <a:lnTo>
                  <a:pt x="11728" y="2604"/>
                </a:lnTo>
                <a:lnTo>
                  <a:pt x="11947" y="3188"/>
                </a:lnTo>
                <a:lnTo>
                  <a:pt x="12045" y="3480"/>
                </a:lnTo>
                <a:lnTo>
                  <a:pt x="12142" y="3772"/>
                </a:lnTo>
                <a:lnTo>
                  <a:pt x="12215" y="4064"/>
                </a:lnTo>
                <a:lnTo>
                  <a:pt x="12264" y="4381"/>
                </a:lnTo>
                <a:lnTo>
                  <a:pt x="12288" y="4721"/>
                </a:lnTo>
                <a:lnTo>
                  <a:pt x="12288" y="5062"/>
                </a:lnTo>
                <a:lnTo>
                  <a:pt x="12288" y="5403"/>
                </a:lnTo>
                <a:lnTo>
                  <a:pt x="12264" y="5768"/>
                </a:lnTo>
                <a:lnTo>
                  <a:pt x="12215" y="6108"/>
                </a:lnTo>
                <a:lnTo>
                  <a:pt x="12166" y="6473"/>
                </a:lnTo>
                <a:lnTo>
                  <a:pt x="12069" y="6814"/>
                </a:lnTo>
                <a:lnTo>
                  <a:pt x="11996" y="7154"/>
                </a:lnTo>
                <a:lnTo>
                  <a:pt x="11874" y="7495"/>
                </a:lnTo>
                <a:lnTo>
                  <a:pt x="11753" y="7836"/>
                </a:lnTo>
                <a:lnTo>
                  <a:pt x="11607" y="8152"/>
                </a:lnTo>
                <a:lnTo>
                  <a:pt x="11461" y="8493"/>
                </a:lnTo>
                <a:lnTo>
                  <a:pt x="11290" y="8785"/>
                </a:lnTo>
                <a:lnTo>
                  <a:pt x="11096" y="9077"/>
                </a:lnTo>
                <a:lnTo>
                  <a:pt x="10901" y="9369"/>
                </a:lnTo>
                <a:lnTo>
                  <a:pt x="10682" y="9636"/>
                </a:lnTo>
                <a:lnTo>
                  <a:pt x="10463" y="9880"/>
                </a:lnTo>
                <a:lnTo>
                  <a:pt x="10220" y="10123"/>
                </a:lnTo>
                <a:lnTo>
                  <a:pt x="9952" y="10342"/>
                </a:lnTo>
                <a:lnTo>
                  <a:pt x="9684" y="10537"/>
                </a:lnTo>
                <a:lnTo>
                  <a:pt x="9125" y="10902"/>
                </a:lnTo>
                <a:lnTo>
                  <a:pt x="8516" y="11218"/>
                </a:lnTo>
                <a:lnTo>
                  <a:pt x="7884" y="11534"/>
                </a:lnTo>
                <a:lnTo>
                  <a:pt x="7543" y="11680"/>
                </a:lnTo>
                <a:lnTo>
                  <a:pt x="7202" y="11802"/>
                </a:lnTo>
                <a:lnTo>
                  <a:pt x="6862" y="11899"/>
                </a:lnTo>
                <a:lnTo>
                  <a:pt x="6521" y="11997"/>
                </a:lnTo>
                <a:lnTo>
                  <a:pt x="6156" y="12045"/>
                </a:lnTo>
                <a:lnTo>
                  <a:pt x="5791" y="12118"/>
                </a:lnTo>
                <a:lnTo>
                  <a:pt x="5426" y="12143"/>
                </a:lnTo>
                <a:lnTo>
                  <a:pt x="4696" y="12143"/>
                </a:lnTo>
                <a:lnTo>
                  <a:pt x="4331" y="12094"/>
                </a:lnTo>
                <a:lnTo>
                  <a:pt x="3966" y="12045"/>
                </a:lnTo>
                <a:lnTo>
                  <a:pt x="3601" y="11997"/>
                </a:lnTo>
                <a:lnTo>
                  <a:pt x="2896" y="11826"/>
                </a:lnTo>
                <a:lnTo>
                  <a:pt x="2555" y="11729"/>
                </a:lnTo>
                <a:lnTo>
                  <a:pt x="2239" y="11607"/>
                </a:lnTo>
                <a:lnTo>
                  <a:pt x="1922" y="11461"/>
                </a:lnTo>
                <a:lnTo>
                  <a:pt x="1630" y="11291"/>
                </a:lnTo>
                <a:lnTo>
                  <a:pt x="1338" y="11145"/>
                </a:lnTo>
                <a:lnTo>
                  <a:pt x="998" y="10950"/>
                </a:lnTo>
                <a:lnTo>
                  <a:pt x="852" y="10829"/>
                </a:lnTo>
                <a:lnTo>
                  <a:pt x="730" y="10707"/>
                </a:lnTo>
                <a:lnTo>
                  <a:pt x="633" y="10585"/>
                </a:lnTo>
                <a:lnTo>
                  <a:pt x="584" y="10415"/>
                </a:lnTo>
                <a:lnTo>
                  <a:pt x="560" y="10366"/>
                </a:lnTo>
                <a:lnTo>
                  <a:pt x="535" y="10342"/>
                </a:lnTo>
                <a:lnTo>
                  <a:pt x="462" y="10318"/>
                </a:lnTo>
                <a:lnTo>
                  <a:pt x="365" y="10342"/>
                </a:lnTo>
                <a:lnTo>
                  <a:pt x="316" y="10391"/>
                </a:lnTo>
                <a:lnTo>
                  <a:pt x="243" y="10366"/>
                </a:lnTo>
                <a:lnTo>
                  <a:pt x="146" y="10391"/>
                </a:lnTo>
                <a:lnTo>
                  <a:pt x="73" y="10439"/>
                </a:lnTo>
                <a:lnTo>
                  <a:pt x="0" y="10512"/>
                </a:lnTo>
                <a:lnTo>
                  <a:pt x="0" y="10561"/>
                </a:lnTo>
                <a:lnTo>
                  <a:pt x="0" y="10610"/>
                </a:lnTo>
                <a:lnTo>
                  <a:pt x="146" y="11048"/>
                </a:lnTo>
                <a:lnTo>
                  <a:pt x="316" y="11461"/>
                </a:lnTo>
                <a:lnTo>
                  <a:pt x="487" y="11875"/>
                </a:lnTo>
                <a:lnTo>
                  <a:pt x="681" y="12264"/>
                </a:lnTo>
                <a:lnTo>
                  <a:pt x="900" y="12629"/>
                </a:lnTo>
                <a:lnTo>
                  <a:pt x="1144" y="12994"/>
                </a:lnTo>
                <a:lnTo>
                  <a:pt x="1411" y="13359"/>
                </a:lnTo>
                <a:lnTo>
                  <a:pt x="1679" y="13676"/>
                </a:lnTo>
                <a:lnTo>
                  <a:pt x="1971" y="13992"/>
                </a:lnTo>
                <a:lnTo>
                  <a:pt x="2263" y="14308"/>
                </a:lnTo>
                <a:lnTo>
                  <a:pt x="2604" y="14600"/>
                </a:lnTo>
                <a:lnTo>
                  <a:pt x="2920" y="14868"/>
                </a:lnTo>
                <a:lnTo>
                  <a:pt x="3285" y="15135"/>
                </a:lnTo>
                <a:lnTo>
                  <a:pt x="3650" y="15379"/>
                </a:lnTo>
                <a:lnTo>
                  <a:pt x="4039" y="15598"/>
                </a:lnTo>
                <a:lnTo>
                  <a:pt x="4429" y="15817"/>
                </a:lnTo>
                <a:lnTo>
                  <a:pt x="4866" y="16036"/>
                </a:lnTo>
                <a:lnTo>
                  <a:pt x="5280" y="16230"/>
                </a:lnTo>
                <a:lnTo>
                  <a:pt x="5718" y="16376"/>
                </a:lnTo>
                <a:lnTo>
                  <a:pt x="6156" y="16522"/>
                </a:lnTo>
                <a:lnTo>
                  <a:pt x="6618" y="16644"/>
                </a:lnTo>
                <a:lnTo>
                  <a:pt x="7056" y="16717"/>
                </a:lnTo>
                <a:lnTo>
                  <a:pt x="7494" y="16790"/>
                </a:lnTo>
                <a:lnTo>
                  <a:pt x="7957" y="16839"/>
                </a:lnTo>
                <a:lnTo>
                  <a:pt x="8857" y="16839"/>
                </a:lnTo>
                <a:lnTo>
                  <a:pt x="9319" y="16814"/>
                </a:lnTo>
                <a:lnTo>
                  <a:pt x="9757" y="16741"/>
                </a:lnTo>
                <a:lnTo>
                  <a:pt x="10220" y="16668"/>
                </a:lnTo>
                <a:lnTo>
                  <a:pt x="10658" y="16571"/>
                </a:lnTo>
                <a:lnTo>
                  <a:pt x="11120" y="16425"/>
                </a:lnTo>
                <a:lnTo>
                  <a:pt x="11558" y="16279"/>
                </a:lnTo>
                <a:lnTo>
                  <a:pt x="11923" y="16133"/>
                </a:lnTo>
                <a:lnTo>
                  <a:pt x="12264" y="15987"/>
                </a:lnTo>
                <a:lnTo>
                  <a:pt x="12604" y="15817"/>
                </a:lnTo>
                <a:lnTo>
                  <a:pt x="12920" y="15622"/>
                </a:lnTo>
                <a:lnTo>
                  <a:pt x="13237" y="15427"/>
                </a:lnTo>
                <a:lnTo>
                  <a:pt x="13553" y="15208"/>
                </a:lnTo>
                <a:lnTo>
                  <a:pt x="13845" y="14990"/>
                </a:lnTo>
                <a:lnTo>
                  <a:pt x="14137" y="14746"/>
                </a:lnTo>
                <a:lnTo>
                  <a:pt x="14405" y="14479"/>
                </a:lnTo>
                <a:lnTo>
                  <a:pt x="14672" y="14211"/>
                </a:lnTo>
                <a:lnTo>
                  <a:pt x="14940" y="13943"/>
                </a:lnTo>
                <a:lnTo>
                  <a:pt x="15183" y="13651"/>
                </a:lnTo>
                <a:lnTo>
                  <a:pt x="15402" y="13359"/>
                </a:lnTo>
                <a:lnTo>
                  <a:pt x="15621" y="13043"/>
                </a:lnTo>
                <a:lnTo>
                  <a:pt x="15840" y="12727"/>
                </a:lnTo>
                <a:lnTo>
                  <a:pt x="16035" y="12410"/>
                </a:lnTo>
                <a:lnTo>
                  <a:pt x="16205" y="12070"/>
                </a:lnTo>
                <a:lnTo>
                  <a:pt x="16376" y="11705"/>
                </a:lnTo>
                <a:lnTo>
                  <a:pt x="16546" y="11340"/>
                </a:lnTo>
                <a:lnTo>
                  <a:pt x="16668" y="10975"/>
                </a:lnTo>
                <a:lnTo>
                  <a:pt x="16911" y="10220"/>
                </a:lnTo>
                <a:lnTo>
                  <a:pt x="17106" y="9466"/>
                </a:lnTo>
                <a:lnTo>
                  <a:pt x="17154" y="9101"/>
                </a:lnTo>
                <a:lnTo>
                  <a:pt x="17179" y="8663"/>
                </a:lnTo>
                <a:lnTo>
                  <a:pt x="17179" y="8176"/>
                </a:lnTo>
                <a:lnTo>
                  <a:pt x="17179" y="7665"/>
                </a:lnTo>
                <a:lnTo>
                  <a:pt x="17106" y="6717"/>
                </a:lnTo>
                <a:lnTo>
                  <a:pt x="17057" y="6352"/>
                </a:lnTo>
                <a:lnTo>
                  <a:pt x="17008" y="6108"/>
                </a:lnTo>
                <a:lnTo>
                  <a:pt x="16814" y="5524"/>
                </a:lnTo>
                <a:lnTo>
                  <a:pt x="16619" y="4965"/>
                </a:lnTo>
                <a:lnTo>
                  <a:pt x="16376" y="4429"/>
                </a:lnTo>
                <a:lnTo>
                  <a:pt x="16108" y="3918"/>
                </a:lnTo>
                <a:lnTo>
                  <a:pt x="15816" y="3432"/>
                </a:lnTo>
                <a:lnTo>
                  <a:pt x="15475" y="2969"/>
                </a:lnTo>
                <a:lnTo>
                  <a:pt x="15110" y="2507"/>
                </a:lnTo>
                <a:lnTo>
                  <a:pt x="14697" y="2093"/>
                </a:lnTo>
                <a:lnTo>
                  <a:pt x="14283" y="1704"/>
                </a:lnTo>
                <a:lnTo>
                  <a:pt x="13845" y="1363"/>
                </a:lnTo>
                <a:lnTo>
                  <a:pt x="13358" y="1023"/>
                </a:lnTo>
                <a:lnTo>
                  <a:pt x="12872" y="706"/>
                </a:lnTo>
                <a:lnTo>
                  <a:pt x="12361" y="439"/>
                </a:lnTo>
                <a:lnTo>
                  <a:pt x="12093" y="341"/>
                </a:lnTo>
                <a:lnTo>
                  <a:pt x="11826" y="244"/>
                </a:lnTo>
                <a:lnTo>
                  <a:pt x="11558" y="147"/>
                </a:lnTo>
                <a:lnTo>
                  <a:pt x="11266" y="98"/>
                </a:lnTo>
                <a:lnTo>
                  <a:pt x="10998" y="49"/>
                </a:lnTo>
                <a:lnTo>
                  <a:pt x="10706" y="1"/>
                </a:lnTo>
                <a:close/>
              </a:path>
            </a:pathLst>
          </a:custGeom>
          <a:solidFill>
            <a:srgbClr val="9269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7"/>
          <p:cNvSpPr/>
          <p:nvPr/>
        </p:nvSpPr>
        <p:spPr>
          <a:xfrm>
            <a:off x="5400650" y="1692801"/>
            <a:ext cx="738425" cy="727300"/>
          </a:xfrm>
          <a:custGeom>
            <a:avLst/>
            <a:gdLst/>
            <a:ahLst/>
            <a:cxnLst/>
            <a:rect l="l" t="t" r="r" b="b"/>
            <a:pathLst>
              <a:path w="20975" h="20659" extrusionOk="0">
                <a:moveTo>
                  <a:pt x="10317" y="1704"/>
                </a:moveTo>
                <a:lnTo>
                  <a:pt x="10269" y="1728"/>
                </a:lnTo>
                <a:lnTo>
                  <a:pt x="10171" y="1825"/>
                </a:lnTo>
                <a:lnTo>
                  <a:pt x="10123" y="1947"/>
                </a:lnTo>
                <a:lnTo>
                  <a:pt x="10098" y="2069"/>
                </a:lnTo>
                <a:lnTo>
                  <a:pt x="10074" y="2190"/>
                </a:lnTo>
                <a:lnTo>
                  <a:pt x="10050" y="2336"/>
                </a:lnTo>
                <a:lnTo>
                  <a:pt x="10050" y="2482"/>
                </a:lnTo>
                <a:lnTo>
                  <a:pt x="10098" y="2653"/>
                </a:lnTo>
                <a:lnTo>
                  <a:pt x="10123" y="2701"/>
                </a:lnTo>
                <a:lnTo>
                  <a:pt x="10147" y="2774"/>
                </a:lnTo>
                <a:lnTo>
                  <a:pt x="10196" y="2799"/>
                </a:lnTo>
                <a:lnTo>
                  <a:pt x="10244" y="2823"/>
                </a:lnTo>
                <a:lnTo>
                  <a:pt x="10342" y="2823"/>
                </a:lnTo>
                <a:lnTo>
                  <a:pt x="10439" y="2774"/>
                </a:lnTo>
                <a:lnTo>
                  <a:pt x="10463" y="2726"/>
                </a:lnTo>
                <a:lnTo>
                  <a:pt x="10488" y="2677"/>
                </a:lnTo>
                <a:lnTo>
                  <a:pt x="10488" y="2580"/>
                </a:lnTo>
                <a:lnTo>
                  <a:pt x="10488" y="2482"/>
                </a:lnTo>
                <a:lnTo>
                  <a:pt x="10463" y="2263"/>
                </a:lnTo>
                <a:lnTo>
                  <a:pt x="10463" y="1850"/>
                </a:lnTo>
                <a:lnTo>
                  <a:pt x="10439" y="1777"/>
                </a:lnTo>
                <a:lnTo>
                  <a:pt x="10390" y="1728"/>
                </a:lnTo>
                <a:lnTo>
                  <a:pt x="10317" y="1704"/>
                </a:lnTo>
                <a:close/>
                <a:moveTo>
                  <a:pt x="8054" y="1"/>
                </a:moveTo>
                <a:lnTo>
                  <a:pt x="7981" y="25"/>
                </a:lnTo>
                <a:lnTo>
                  <a:pt x="7933" y="122"/>
                </a:lnTo>
                <a:lnTo>
                  <a:pt x="7908" y="220"/>
                </a:lnTo>
                <a:lnTo>
                  <a:pt x="7884" y="439"/>
                </a:lnTo>
                <a:lnTo>
                  <a:pt x="7908" y="852"/>
                </a:lnTo>
                <a:lnTo>
                  <a:pt x="7933" y="1071"/>
                </a:lnTo>
                <a:lnTo>
                  <a:pt x="7957" y="1290"/>
                </a:lnTo>
                <a:lnTo>
                  <a:pt x="8054" y="1704"/>
                </a:lnTo>
                <a:lnTo>
                  <a:pt x="8103" y="2044"/>
                </a:lnTo>
                <a:lnTo>
                  <a:pt x="8200" y="2458"/>
                </a:lnTo>
                <a:lnTo>
                  <a:pt x="8273" y="2653"/>
                </a:lnTo>
                <a:lnTo>
                  <a:pt x="8371" y="2823"/>
                </a:lnTo>
                <a:lnTo>
                  <a:pt x="8468" y="2969"/>
                </a:lnTo>
                <a:lnTo>
                  <a:pt x="8541" y="2993"/>
                </a:lnTo>
                <a:lnTo>
                  <a:pt x="8614" y="3042"/>
                </a:lnTo>
                <a:lnTo>
                  <a:pt x="8711" y="3042"/>
                </a:lnTo>
                <a:lnTo>
                  <a:pt x="8784" y="2993"/>
                </a:lnTo>
                <a:lnTo>
                  <a:pt x="8857" y="2920"/>
                </a:lnTo>
                <a:lnTo>
                  <a:pt x="8857" y="2847"/>
                </a:lnTo>
                <a:lnTo>
                  <a:pt x="8857" y="2726"/>
                </a:lnTo>
                <a:lnTo>
                  <a:pt x="8809" y="2604"/>
                </a:lnTo>
                <a:lnTo>
                  <a:pt x="8711" y="2385"/>
                </a:lnTo>
                <a:lnTo>
                  <a:pt x="8614" y="2044"/>
                </a:lnTo>
                <a:lnTo>
                  <a:pt x="8517" y="1704"/>
                </a:lnTo>
                <a:lnTo>
                  <a:pt x="8444" y="1290"/>
                </a:lnTo>
                <a:lnTo>
                  <a:pt x="8395" y="876"/>
                </a:lnTo>
                <a:lnTo>
                  <a:pt x="8322" y="487"/>
                </a:lnTo>
                <a:lnTo>
                  <a:pt x="8273" y="293"/>
                </a:lnTo>
                <a:lnTo>
                  <a:pt x="8225" y="98"/>
                </a:lnTo>
                <a:lnTo>
                  <a:pt x="8176" y="25"/>
                </a:lnTo>
                <a:lnTo>
                  <a:pt x="8103" y="1"/>
                </a:lnTo>
                <a:close/>
                <a:moveTo>
                  <a:pt x="12483" y="1"/>
                </a:moveTo>
                <a:lnTo>
                  <a:pt x="12337" y="122"/>
                </a:lnTo>
                <a:lnTo>
                  <a:pt x="12239" y="244"/>
                </a:lnTo>
                <a:lnTo>
                  <a:pt x="12142" y="414"/>
                </a:lnTo>
                <a:lnTo>
                  <a:pt x="12093" y="585"/>
                </a:lnTo>
                <a:lnTo>
                  <a:pt x="11996" y="949"/>
                </a:lnTo>
                <a:lnTo>
                  <a:pt x="11923" y="1290"/>
                </a:lnTo>
                <a:lnTo>
                  <a:pt x="11753" y="2166"/>
                </a:lnTo>
                <a:lnTo>
                  <a:pt x="11631" y="2531"/>
                </a:lnTo>
                <a:lnTo>
                  <a:pt x="11607" y="2701"/>
                </a:lnTo>
                <a:lnTo>
                  <a:pt x="11607" y="2799"/>
                </a:lnTo>
                <a:lnTo>
                  <a:pt x="11607" y="2872"/>
                </a:lnTo>
                <a:lnTo>
                  <a:pt x="11655" y="2969"/>
                </a:lnTo>
                <a:lnTo>
                  <a:pt x="11753" y="3018"/>
                </a:lnTo>
                <a:lnTo>
                  <a:pt x="11850" y="3042"/>
                </a:lnTo>
                <a:lnTo>
                  <a:pt x="11947" y="3018"/>
                </a:lnTo>
                <a:lnTo>
                  <a:pt x="12069" y="2920"/>
                </a:lnTo>
                <a:lnTo>
                  <a:pt x="12142" y="2774"/>
                </a:lnTo>
                <a:lnTo>
                  <a:pt x="12191" y="2604"/>
                </a:lnTo>
                <a:lnTo>
                  <a:pt x="12239" y="2434"/>
                </a:lnTo>
                <a:lnTo>
                  <a:pt x="12288" y="2069"/>
                </a:lnTo>
                <a:lnTo>
                  <a:pt x="12337" y="1752"/>
                </a:lnTo>
                <a:lnTo>
                  <a:pt x="12458" y="974"/>
                </a:lnTo>
                <a:lnTo>
                  <a:pt x="12556" y="585"/>
                </a:lnTo>
                <a:lnTo>
                  <a:pt x="12604" y="390"/>
                </a:lnTo>
                <a:lnTo>
                  <a:pt x="12677" y="220"/>
                </a:lnTo>
                <a:lnTo>
                  <a:pt x="12702" y="171"/>
                </a:lnTo>
                <a:lnTo>
                  <a:pt x="12702" y="122"/>
                </a:lnTo>
                <a:lnTo>
                  <a:pt x="12653" y="25"/>
                </a:lnTo>
                <a:lnTo>
                  <a:pt x="12629" y="1"/>
                </a:lnTo>
                <a:close/>
                <a:moveTo>
                  <a:pt x="14089" y="2507"/>
                </a:moveTo>
                <a:lnTo>
                  <a:pt x="13991" y="2555"/>
                </a:lnTo>
                <a:lnTo>
                  <a:pt x="13918" y="2628"/>
                </a:lnTo>
                <a:lnTo>
                  <a:pt x="13845" y="2726"/>
                </a:lnTo>
                <a:lnTo>
                  <a:pt x="13797" y="2847"/>
                </a:lnTo>
                <a:lnTo>
                  <a:pt x="13699" y="3066"/>
                </a:lnTo>
                <a:lnTo>
                  <a:pt x="13651" y="3212"/>
                </a:lnTo>
                <a:lnTo>
                  <a:pt x="13651" y="3334"/>
                </a:lnTo>
                <a:lnTo>
                  <a:pt x="13651" y="3383"/>
                </a:lnTo>
                <a:lnTo>
                  <a:pt x="13675" y="3431"/>
                </a:lnTo>
                <a:lnTo>
                  <a:pt x="13724" y="3456"/>
                </a:lnTo>
                <a:lnTo>
                  <a:pt x="13772" y="3480"/>
                </a:lnTo>
                <a:lnTo>
                  <a:pt x="13821" y="3504"/>
                </a:lnTo>
                <a:lnTo>
                  <a:pt x="13894" y="3480"/>
                </a:lnTo>
                <a:lnTo>
                  <a:pt x="13918" y="3456"/>
                </a:lnTo>
                <a:lnTo>
                  <a:pt x="13967" y="3407"/>
                </a:lnTo>
                <a:lnTo>
                  <a:pt x="14040" y="3212"/>
                </a:lnTo>
                <a:lnTo>
                  <a:pt x="14089" y="3018"/>
                </a:lnTo>
                <a:lnTo>
                  <a:pt x="14162" y="2799"/>
                </a:lnTo>
                <a:lnTo>
                  <a:pt x="14210" y="2701"/>
                </a:lnTo>
                <a:lnTo>
                  <a:pt x="14235" y="2604"/>
                </a:lnTo>
                <a:lnTo>
                  <a:pt x="14210" y="2555"/>
                </a:lnTo>
                <a:lnTo>
                  <a:pt x="14186" y="2531"/>
                </a:lnTo>
                <a:lnTo>
                  <a:pt x="14137" y="2507"/>
                </a:lnTo>
                <a:close/>
                <a:moveTo>
                  <a:pt x="6692" y="2385"/>
                </a:moveTo>
                <a:lnTo>
                  <a:pt x="6667" y="2409"/>
                </a:lnTo>
                <a:lnTo>
                  <a:pt x="6594" y="2507"/>
                </a:lnTo>
                <a:lnTo>
                  <a:pt x="6570" y="2628"/>
                </a:lnTo>
                <a:lnTo>
                  <a:pt x="6594" y="2774"/>
                </a:lnTo>
                <a:lnTo>
                  <a:pt x="6619" y="2920"/>
                </a:lnTo>
                <a:lnTo>
                  <a:pt x="6740" y="3188"/>
                </a:lnTo>
                <a:lnTo>
                  <a:pt x="6838" y="3431"/>
                </a:lnTo>
                <a:lnTo>
                  <a:pt x="6886" y="3504"/>
                </a:lnTo>
                <a:lnTo>
                  <a:pt x="6935" y="3553"/>
                </a:lnTo>
                <a:lnTo>
                  <a:pt x="7008" y="3553"/>
                </a:lnTo>
                <a:lnTo>
                  <a:pt x="7081" y="3529"/>
                </a:lnTo>
                <a:lnTo>
                  <a:pt x="7130" y="3504"/>
                </a:lnTo>
                <a:lnTo>
                  <a:pt x="7154" y="3456"/>
                </a:lnTo>
                <a:lnTo>
                  <a:pt x="7178" y="3383"/>
                </a:lnTo>
                <a:lnTo>
                  <a:pt x="7154" y="3310"/>
                </a:lnTo>
                <a:lnTo>
                  <a:pt x="6935" y="2823"/>
                </a:lnTo>
                <a:lnTo>
                  <a:pt x="6862" y="2604"/>
                </a:lnTo>
                <a:lnTo>
                  <a:pt x="6813" y="2507"/>
                </a:lnTo>
                <a:lnTo>
                  <a:pt x="6740" y="2409"/>
                </a:lnTo>
                <a:lnTo>
                  <a:pt x="6692" y="2385"/>
                </a:lnTo>
                <a:close/>
                <a:moveTo>
                  <a:pt x="16668" y="2020"/>
                </a:moveTo>
                <a:lnTo>
                  <a:pt x="16595" y="2044"/>
                </a:lnTo>
                <a:lnTo>
                  <a:pt x="16546" y="2093"/>
                </a:lnTo>
                <a:lnTo>
                  <a:pt x="16303" y="2409"/>
                </a:lnTo>
                <a:lnTo>
                  <a:pt x="16084" y="2726"/>
                </a:lnTo>
                <a:lnTo>
                  <a:pt x="15889" y="3042"/>
                </a:lnTo>
                <a:lnTo>
                  <a:pt x="15719" y="3383"/>
                </a:lnTo>
                <a:lnTo>
                  <a:pt x="15573" y="3626"/>
                </a:lnTo>
                <a:lnTo>
                  <a:pt x="15427" y="3894"/>
                </a:lnTo>
                <a:lnTo>
                  <a:pt x="15281" y="4137"/>
                </a:lnTo>
                <a:lnTo>
                  <a:pt x="15184" y="4380"/>
                </a:lnTo>
                <a:lnTo>
                  <a:pt x="15159" y="4453"/>
                </a:lnTo>
                <a:lnTo>
                  <a:pt x="15184" y="4502"/>
                </a:lnTo>
                <a:lnTo>
                  <a:pt x="15232" y="4575"/>
                </a:lnTo>
                <a:lnTo>
                  <a:pt x="15330" y="4624"/>
                </a:lnTo>
                <a:lnTo>
                  <a:pt x="15427" y="4624"/>
                </a:lnTo>
                <a:lnTo>
                  <a:pt x="15549" y="4575"/>
                </a:lnTo>
                <a:lnTo>
                  <a:pt x="15646" y="4502"/>
                </a:lnTo>
                <a:lnTo>
                  <a:pt x="15743" y="4380"/>
                </a:lnTo>
                <a:lnTo>
                  <a:pt x="15816" y="4259"/>
                </a:lnTo>
                <a:lnTo>
                  <a:pt x="15962" y="3991"/>
                </a:lnTo>
                <a:lnTo>
                  <a:pt x="16060" y="3723"/>
                </a:lnTo>
                <a:lnTo>
                  <a:pt x="16352" y="3091"/>
                </a:lnTo>
                <a:lnTo>
                  <a:pt x="16498" y="2872"/>
                </a:lnTo>
                <a:lnTo>
                  <a:pt x="16619" y="2677"/>
                </a:lnTo>
                <a:lnTo>
                  <a:pt x="16765" y="2458"/>
                </a:lnTo>
                <a:lnTo>
                  <a:pt x="16887" y="2239"/>
                </a:lnTo>
                <a:lnTo>
                  <a:pt x="16911" y="2166"/>
                </a:lnTo>
                <a:lnTo>
                  <a:pt x="16887" y="2117"/>
                </a:lnTo>
                <a:lnTo>
                  <a:pt x="16838" y="2069"/>
                </a:lnTo>
                <a:lnTo>
                  <a:pt x="16790" y="2044"/>
                </a:lnTo>
                <a:lnTo>
                  <a:pt x="16741" y="2020"/>
                </a:lnTo>
                <a:close/>
                <a:moveTo>
                  <a:pt x="3869" y="2020"/>
                </a:moveTo>
                <a:lnTo>
                  <a:pt x="3820" y="2044"/>
                </a:lnTo>
                <a:lnTo>
                  <a:pt x="3796" y="2044"/>
                </a:lnTo>
                <a:lnTo>
                  <a:pt x="3747" y="2093"/>
                </a:lnTo>
                <a:lnTo>
                  <a:pt x="3723" y="2190"/>
                </a:lnTo>
                <a:lnTo>
                  <a:pt x="3747" y="2263"/>
                </a:lnTo>
                <a:lnTo>
                  <a:pt x="3796" y="2312"/>
                </a:lnTo>
                <a:lnTo>
                  <a:pt x="3820" y="2385"/>
                </a:lnTo>
                <a:lnTo>
                  <a:pt x="3869" y="2531"/>
                </a:lnTo>
                <a:lnTo>
                  <a:pt x="3991" y="2799"/>
                </a:lnTo>
                <a:lnTo>
                  <a:pt x="4185" y="3188"/>
                </a:lnTo>
                <a:lnTo>
                  <a:pt x="4404" y="3577"/>
                </a:lnTo>
                <a:lnTo>
                  <a:pt x="4599" y="3869"/>
                </a:lnTo>
                <a:lnTo>
                  <a:pt x="4818" y="4161"/>
                </a:lnTo>
                <a:lnTo>
                  <a:pt x="5086" y="4405"/>
                </a:lnTo>
                <a:lnTo>
                  <a:pt x="5207" y="4526"/>
                </a:lnTo>
                <a:lnTo>
                  <a:pt x="5378" y="4624"/>
                </a:lnTo>
                <a:lnTo>
                  <a:pt x="5475" y="4648"/>
                </a:lnTo>
                <a:lnTo>
                  <a:pt x="5572" y="4648"/>
                </a:lnTo>
                <a:lnTo>
                  <a:pt x="5645" y="4599"/>
                </a:lnTo>
                <a:lnTo>
                  <a:pt x="5694" y="4526"/>
                </a:lnTo>
                <a:lnTo>
                  <a:pt x="5718" y="4453"/>
                </a:lnTo>
                <a:lnTo>
                  <a:pt x="5718" y="4356"/>
                </a:lnTo>
                <a:lnTo>
                  <a:pt x="5694" y="4283"/>
                </a:lnTo>
                <a:lnTo>
                  <a:pt x="5621" y="4210"/>
                </a:lnTo>
                <a:lnTo>
                  <a:pt x="5451" y="4088"/>
                </a:lnTo>
                <a:lnTo>
                  <a:pt x="5329" y="3991"/>
                </a:lnTo>
                <a:lnTo>
                  <a:pt x="5086" y="3723"/>
                </a:lnTo>
                <a:lnTo>
                  <a:pt x="4867" y="3431"/>
                </a:lnTo>
                <a:lnTo>
                  <a:pt x="4672" y="3139"/>
                </a:lnTo>
                <a:lnTo>
                  <a:pt x="4526" y="2847"/>
                </a:lnTo>
                <a:lnTo>
                  <a:pt x="4380" y="2580"/>
                </a:lnTo>
                <a:lnTo>
                  <a:pt x="4210" y="2288"/>
                </a:lnTo>
                <a:lnTo>
                  <a:pt x="4112" y="2166"/>
                </a:lnTo>
                <a:lnTo>
                  <a:pt x="4015" y="2069"/>
                </a:lnTo>
                <a:lnTo>
                  <a:pt x="3966" y="2044"/>
                </a:lnTo>
                <a:lnTo>
                  <a:pt x="3918" y="2020"/>
                </a:lnTo>
                <a:close/>
                <a:moveTo>
                  <a:pt x="3601" y="4843"/>
                </a:moveTo>
                <a:lnTo>
                  <a:pt x="3577" y="4891"/>
                </a:lnTo>
                <a:lnTo>
                  <a:pt x="3577" y="4916"/>
                </a:lnTo>
                <a:lnTo>
                  <a:pt x="3577" y="4964"/>
                </a:lnTo>
                <a:lnTo>
                  <a:pt x="3601" y="5062"/>
                </a:lnTo>
                <a:lnTo>
                  <a:pt x="3674" y="5135"/>
                </a:lnTo>
                <a:lnTo>
                  <a:pt x="3747" y="5183"/>
                </a:lnTo>
                <a:lnTo>
                  <a:pt x="3845" y="5281"/>
                </a:lnTo>
                <a:lnTo>
                  <a:pt x="3966" y="5354"/>
                </a:lnTo>
                <a:lnTo>
                  <a:pt x="4234" y="5500"/>
                </a:lnTo>
                <a:lnTo>
                  <a:pt x="4404" y="5500"/>
                </a:lnTo>
                <a:lnTo>
                  <a:pt x="4477" y="5451"/>
                </a:lnTo>
                <a:lnTo>
                  <a:pt x="4502" y="5402"/>
                </a:lnTo>
                <a:lnTo>
                  <a:pt x="4526" y="5329"/>
                </a:lnTo>
                <a:lnTo>
                  <a:pt x="4502" y="5256"/>
                </a:lnTo>
                <a:lnTo>
                  <a:pt x="4477" y="5183"/>
                </a:lnTo>
                <a:lnTo>
                  <a:pt x="4380" y="5135"/>
                </a:lnTo>
                <a:lnTo>
                  <a:pt x="4137" y="5013"/>
                </a:lnTo>
                <a:lnTo>
                  <a:pt x="3918" y="4891"/>
                </a:lnTo>
                <a:lnTo>
                  <a:pt x="3820" y="4867"/>
                </a:lnTo>
                <a:lnTo>
                  <a:pt x="3747" y="4843"/>
                </a:lnTo>
                <a:close/>
                <a:moveTo>
                  <a:pt x="17106" y="4891"/>
                </a:moveTo>
                <a:lnTo>
                  <a:pt x="16960" y="4940"/>
                </a:lnTo>
                <a:lnTo>
                  <a:pt x="16814" y="5037"/>
                </a:lnTo>
                <a:lnTo>
                  <a:pt x="16668" y="5159"/>
                </a:lnTo>
                <a:lnTo>
                  <a:pt x="16498" y="5305"/>
                </a:lnTo>
                <a:lnTo>
                  <a:pt x="16473" y="5354"/>
                </a:lnTo>
                <a:lnTo>
                  <a:pt x="16473" y="5402"/>
                </a:lnTo>
                <a:lnTo>
                  <a:pt x="16473" y="5451"/>
                </a:lnTo>
                <a:lnTo>
                  <a:pt x="16498" y="5500"/>
                </a:lnTo>
                <a:lnTo>
                  <a:pt x="16546" y="5524"/>
                </a:lnTo>
                <a:lnTo>
                  <a:pt x="16571" y="5548"/>
                </a:lnTo>
                <a:lnTo>
                  <a:pt x="16644" y="5548"/>
                </a:lnTo>
                <a:lnTo>
                  <a:pt x="16692" y="5524"/>
                </a:lnTo>
                <a:lnTo>
                  <a:pt x="16838" y="5402"/>
                </a:lnTo>
                <a:lnTo>
                  <a:pt x="17009" y="5256"/>
                </a:lnTo>
                <a:lnTo>
                  <a:pt x="17106" y="5135"/>
                </a:lnTo>
                <a:lnTo>
                  <a:pt x="17179" y="4964"/>
                </a:lnTo>
                <a:lnTo>
                  <a:pt x="17179" y="4940"/>
                </a:lnTo>
                <a:lnTo>
                  <a:pt x="17155" y="4916"/>
                </a:lnTo>
                <a:lnTo>
                  <a:pt x="17130" y="4891"/>
                </a:lnTo>
                <a:close/>
                <a:moveTo>
                  <a:pt x="19539" y="5500"/>
                </a:moveTo>
                <a:lnTo>
                  <a:pt x="19442" y="5524"/>
                </a:lnTo>
                <a:lnTo>
                  <a:pt x="19320" y="5548"/>
                </a:lnTo>
                <a:lnTo>
                  <a:pt x="19101" y="5646"/>
                </a:lnTo>
                <a:lnTo>
                  <a:pt x="18688" y="5865"/>
                </a:lnTo>
                <a:lnTo>
                  <a:pt x="18006" y="6157"/>
                </a:lnTo>
                <a:lnTo>
                  <a:pt x="17349" y="6497"/>
                </a:lnTo>
                <a:lnTo>
                  <a:pt x="17276" y="6546"/>
                </a:lnTo>
                <a:lnTo>
                  <a:pt x="17252" y="6619"/>
                </a:lnTo>
                <a:lnTo>
                  <a:pt x="17252" y="6692"/>
                </a:lnTo>
                <a:lnTo>
                  <a:pt x="17276" y="6765"/>
                </a:lnTo>
                <a:lnTo>
                  <a:pt x="17301" y="6814"/>
                </a:lnTo>
                <a:lnTo>
                  <a:pt x="17374" y="6862"/>
                </a:lnTo>
                <a:lnTo>
                  <a:pt x="17422" y="6887"/>
                </a:lnTo>
                <a:lnTo>
                  <a:pt x="17520" y="6887"/>
                </a:lnTo>
                <a:lnTo>
                  <a:pt x="18201" y="6595"/>
                </a:lnTo>
                <a:lnTo>
                  <a:pt x="18858" y="6303"/>
                </a:lnTo>
                <a:lnTo>
                  <a:pt x="19345" y="6132"/>
                </a:lnTo>
                <a:lnTo>
                  <a:pt x="19466" y="6084"/>
                </a:lnTo>
                <a:lnTo>
                  <a:pt x="19588" y="6011"/>
                </a:lnTo>
                <a:lnTo>
                  <a:pt x="19685" y="5938"/>
                </a:lnTo>
                <a:lnTo>
                  <a:pt x="19734" y="5865"/>
                </a:lnTo>
                <a:lnTo>
                  <a:pt x="19758" y="5792"/>
                </a:lnTo>
                <a:lnTo>
                  <a:pt x="19782" y="5743"/>
                </a:lnTo>
                <a:lnTo>
                  <a:pt x="19734" y="5621"/>
                </a:lnTo>
                <a:lnTo>
                  <a:pt x="19709" y="5573"/>
                </a:lnTo>
                <a:lnTo>
                  <a:pt x="19661" y="5548"/>
                </a:lnTo>
                <a:lnTo>
                  <a:pt x="19612" y="5524"/>
                </a:lnTo>
                <a:lnTo>
                  <a:pt x="19539" y="5500"/>
                </a:lnTo>
                <a:close/>
                <a:moveTo>
                  <a:pt x="998" y="5694"/>
                </a:moveTo>
                <a:lnTo>
                  <a:pt x="949" y="5719"/>
                </a:lnTo>
                <a:lnTo>
                  <a:pt x="925" y="5767"/>
                </a:lnTo>
                <a:lnTo>
                  <a:pt x="901" y="5865"/>
                </a:lnTo>
                <a:lnTo>
                  <a:pt x="925" y="5938"/>
                </a:lnTo>
                <a:lnTo>
                  <a:pt x="949" y="6011"/>
                </a:lnTo>
                <a:lnTo>
                  <a:pt x="1022" y="6084"/>
                </a:lnTo>
                <a:lnTo>
                  <a:pt x="1193" y="6230"/>
                </a:lnTo>
                <a:lnTo>
                  <a:pt x="1412" y="6327"/>
                </a:lnTo>
                <a:lnTo>
                  <a:pt x="1874" y="6522"/>
                </a:lnTo>
                <a:lnTo>
                  <a:pt x="2093" y="6595"/>
                </a:lnTo>
                <a:lnTo>
                  <a:pt x="2239" y="6643"/>
                </a:lnTo>
                <a:lnTo>
                  <a:pt x="2677" y="6887"/>
                </a:lnTo>
                <a:lnTo>
                  <a:pt x="3139" y="7130"/>
                </a:lnTo>
                <a:lnTo>
                  <a:pt x="3383" y="7276"/>
                </a:lnTo>
                <a:lnTo>
                  <a:pt x="3504" y="7325"/>
                </a:lnTo>
                <a:lnTo>
                  <a:pt x="3577" y="7325"/>
                </a:lnTo>
                <a:lnTo>
                  <a:pt x="3650" y="7300"/>
                </a:lnTo>
                <a:lnTo>
                  <a:pt x="3699" y="7252"/>
                </a:lnTo>
                <a:lnTo>
                  <a:pt x="3723" y="7203"/>
                </a:lnTo>
                <a:lnTo>
                  <a:pt x="3747" y="7130"/>
                </a:lnTo>
                <a:lnTo>
                  <a:pt x="3723" y="7057"/>
                </a:lnTo>
                <a:lnTo>
                  <a:pt x="3650" y="6935"/>
                </a:lnTo>
                <a:lnTo>
                  <a:pt x="3529" y="6814"/>
                </a:lnTo>
                <a:lnTo>
                  <a:pt x="3383" y="6692"/>
                </a:lnTo>
                <a:lnTo>
                  <a:pt x="3212" y="6595"/>
                </a:lnTo>
                <a:lnTo>
                  <a:pt x="2847" y="6424"/>
                </a:lnTo>
                <a:lnTo>
                  <a:pt x="2531" y="6278"/>
                </a:lnTo>
                <a:lnTo>
                  <a:pt x="2166" y="6108"/>
                </a:lnTo>
                <a:lnTo>
                  <a:pt x="1777" y="5962"/>
                </a:lnTo>
                <a:lnTo>
                  <a:pt x="1022" y="5694"/>
                </a:lnTo>
                <a:close/>
                <a:moveTo>
                  <a:pt x="18396" y="8274"/>
                </a:moveTo>
                <a:lnTo>
                  <a:pt x="18128" y="8298"/>
                </a:lnTo>
                <a:lnTo>
                  <a:pt x="17982" y="8322"/>
                </a:lnTo>
                <a:lnTo>
                  <a:pt x="17885" y="8371"/>
                </a:lnTo>
                <a:lnTo>
                  <a:pt x="17812" y="8420"/>
                </a:lnTo>
                <a:lnTo>
                  <a:pt x="17787" y="8468"/>
                </a:lnTo>
                <a:lnTo>
                  <a:pt x="17787" y="8541"/>
                </a:lnTo>
                <a:lnTo>
                  <a:pt x="17787" y="8590"/>
                </a:lnTo>
                <a:lnTo>
                  <a:pt x="17812" y="8663"/>
                </a:lnTo>
                <a:lnTo>
                  <a:pt x="17860" y="8712"/>
                </a:lnTo>
                <a:lnTo>
                  <a:pt x="17909" y="8736"/>
                </a:lnTo>
                <a:lnTo>
                  <a:pt x="17982" y="8736"/>
                </a:lnTo>
                <a:lnTo>
                  <a:pt x="18201" y="8712"/>
                </a:lnTo>
                <a:lnTo>
                  <a:pt x="18517" y="8663"/>
                </a:lnTo>
                <a:lnTo>
                  <a:pt x="18663" y="8590"/>
                </a:lnTo>
                <a:lnTo>
                  <a:pt x="18785" y="8541"/>
                </a:lnTo>
                <a:lnTo>
                  <a:pt x="18858" y="8468"/>
                </a:lnTo>
                <a:lnTo>
                  <a:pt x="18858" y="8420"/>
                </a:lnTo>
                <a:lnTo>
                  <a:pt x="18858" y="8395"/>
                </a:lnTo>
                <a:lnTo>
                  <a:pt x="18809" y="8347"/>
                </a:lnTo>
                <a:lnTo>
                  <a:pt x="18761" y="8322"/>
                </a:lnTo>
                <a:lnTo>
                  <a:pt x="18639" y="8274"/>
                </a:lnTo>
                <a:close/>
                <a:moveTo>
                  <a:pt x="2020" y="8201"/>
                </a:moveTo>
                <a:lnTo>
                  <a:pt x="1947" y="8225"/>
                </a:lnTo>
                <a:lnTo>
                  <a:pt x="1898" y="8249"/>
                </a:lnTo>
                <a:lnTo>
                  <a:pt x="1874" y="8274"/>
                </a:lnTo>
                <a:lnTo>
                  <a:pt x="1850" y="8322"/>
                </a:lnTo>
                <a:lnTo>
                  <a:pt x="1850" y="8395"/>
                </a:lnTo>
                <a:lnTo>
                  <a:pt x="1850" y="8444"/>
                </a:lnTo>
                <a:lnTo>
                  <a:pt x="1874" y="8493"/>
                </a:lnTo>
                <a:lnTo>
                  <a:pt x="1923" y="8517"/>
                </a:lnTo>
                <a:lnTo>
                  <a:pt x="2093" y="8614"/>
                </a:lnTo>
                <a:lnTo>
                  <a:pt x="2288" y="8687"/>
                </a:lnTo>
                <a:lnTo>
                  <a:pt x="2482" y="8736"/>
                </a:lnTo>
                <a:lnTo>
                  <a:pt x="2701" y="8760"/>
                </a:lnTo>
                <a:lnTo>
                  <a:pt x="2774" y="8760"/>
                </a:lnTo>
                <a:lnTo>
                  <a:pt x="2823" y="8712"/>
                </a:lnTo>
                <a:lnTo>
                  <a:pt x="2872" y="8663"/>
                </a:lnTo>
                <a:lnTo>
                  <a:pt x="2896" y="8590"/>
                </a:lnTo>
                <a:lnTo>
                  <a:pt x="2896" y="8517"/>
                </a:lnTo>
                <a:lnTo>
                  <a:pt x="2872" y="8444"/>
                </a:lnTo>
                <a:lnTo>
                  <a:pt x="2823" y="8395"/>
                </a:lnTo>
                <a:lnTo>
                  <a:pt x="2750" y="8347"/>
                </a:lnTo>
                <a:lnTo>
                  <a:pt x="2385" y="8274"/>
                </a:lnTo>
                <a:lnTo>
                  <a:pt x="2190" y="8225"/>
                </a:lnTo>
                <a:lnTo>
                  <a:pt x="2020" y="8201"/>
                </a:lnTo>
                <a:close/>
                <a:moveTo>
                  <a:pt x="18517" y="9904"/>
                </a:moveTo>
                <a:lnTo>
                  <a:pt x="18323" y="9928"/>
                </a:lnTo>
                <a:lnTo>
                  <a:pt x="18177" y="9952"/>
                </a:lnTo>
                <a:lnTo>
                  <a:pt x="18031" y="10050"/>
                </a:lnTo>
                <a:lnTo>
                  <a:pt x="18006" y="10074"/>
                </a:lnTo>
                <a:lnTo>
                  <a:pt x="18006" y="10123"/>
                </a:lnTo>
                <a:lnTo>
                  <a:pt x="18128" y="10220"/>
                </a:lnTo>
                <a:lnTo>
                  <a:pt x="18274" y="10293"/>
                </a:lnTo>
                <a:lnTo>
                  <a:pt x="18420" y="10317"/>
                </a:lnTo>
                <a:lnTo>
                  <a:pt x="18590" y="10342"/>
                </a:lnTo>
                <a:lnTo>
                  <a:pt x="18931" y="10366"/>
                </a:lnTo>
                <a:lnTo>
                  <a:pt x="19247" y="10366"/>
                </a:lnTo>
                <a:lnTo>
                  <a:pt x="19661" y="10390"/>
                </a:lnTo>
                <a:lnTo>
                  <a:pt x="20074" y="10415"/>
                </a:lnTo>
                <a:lnTo>
                  <a:pt x="20293" y="10415"/>
                </a:lnTo>
                <a:lnTo>
                  <a:pt x="20512" y="10390"/>
                </a:lnTo>
                <a:lnTo>
                  <a:pt x="20707" y="10366"/>
                </a:lnTo>
                <a:lnTo>
                  <a:pt x="20902" y="10293"/>
                </a:lnTo>
                <a:lnTo>
                  <a:pt x="20950" y="10269"/>
                </a:lnTo>
                <a:lnTo>
                  <a:pt x="20975" y="10220"/>
                </a:lnTo>
                <a:lnTo>
                  <a:pt x="20975" y="10123"/>
                </a:lnTo>
                <a:lnTo>
                  <a:pt x="20926" y="10050"/>
                </a:lnTo>
                <a:lnTo>
                  <a:pt x="20853" y="10001"/>
                </a:lnTo>
                <a:lnTo>
                  <a:pt x="20707" y="9952"/>
                </a:lnTo>
                <a:lnTo>
                  <a:pt x="20512" y="9904"/>
                </a:lnTo>
                <a:lnTo>
                  <a:pt x="20147" y="9904"/>
                </a:lnTo>
                <a:lnTo>
                  <a:pt x="19782" y="9928"/>
                </a:lnTo>
                <a:lnTo>
                  <a:pt x="19418" y="9952"/>
                </a:lnTo>
                <a:lnTo>
                  <a:pt x="19077" y="9928"/>
                </a:lnTo>
                <a:lnTo>
                  <a:pt x="18688" y="9904"/>
                </a:lnTo>
                <a:close/>
                <a:moveTo>
                  <a:pt x="365" y="10123"/>
                </a:moveTo>
                <a:lnTo>
                  <a:pt x="219" y="10147"/>
                </a:lnTo>
                <a:lnTo>
                  <a:pt x="98" y="10171"/>
                </a:lnTo>
                <a:lnTo>
                  <a:pt x="25" y="10220"/>
                </a:lnTo>
                <a:lnTo>
                  <a:pt x="0" y="10269"/>
                </a:lnTo>
                <a:lnTo>
                  <a:pt x="0" y="10317"/>
                </a:lnTo>
                <a:lnTo>
                  <a:pt x="25" y="10366"/>
                </a:lnTo>
                <a:lnTo>
                  <a:pt x="49" y="10415"/>
                </a:lnTo>
                <a:lnTo>
                  <a:pt x="146" y="10512"/>
                </a:lnTo>
                <a:lnTo>
                  <a:pt x="268" y="10561"/>
                </a:lnTo>
                <a:lnTo>
                  <a:pt x="414" y="10585"/>
                </a:lnTo>
                <a:lnTo>
                  <a:pt x="730" y="10609"/>
                </a:lnTo>
                <a:lnTo>
                  <a:pt x="974" y="10609"/>
                </a:lnTo>
                <a:lnTo>
                  <a:pt x="1923" y="10634"/>
                </a:lnTo>
                <a:lnTo>
                  <a:pt x="2847" y="10634"/>
                </a:lnTo>
                <a:lnTo>
                  <a:pt x="2945" y="10609"/>
                </a:lnTo>
                <a:lnTo>
                  <a:pt x="3018" y="10561"/>
                </a:lnTo>
                <a:lnTo>
                  <a:pt x="3066" y="10488"/>
                </a:lnTo>
                <a:lnTo>
                  <a:pt x="3066" y="10390"/>
                </a:lnTo>
                <a:lnTo>
                  <a:pt x="3066" y="10317"/>
                </a:lnTo>
                <a:lnTo>
                  <a:pt x="3018" y="10244"/>
                </a:lnTo>
                <a:lnTo>
                  <a:pt x="2945" y="10196"/>
                </a:lnTo>
                <a:lnTo>
                  <a:pt x="2847" y="10171"/>
                </a:lnTo>
                <a:lnTo>
                  <a:pt x="1850" y="10171"/>
                </a:lnTo>
                <a:lnTo>
                  <a:pt x="852" y="10147"/>
                </a:lnTo>
                <a:lnTo>
                  <a:pt x="657" y="10123"/>
                </a:lnTo>
                <a:close/>
                <a:moveTo>
                  <a:pt x="2677" y="11777"/>
                </a:moveTo>
                <a:lnTo>
                  <a:pt x="2409" y="11826"/>
                </a:lnTo>
                <a:lnTo>
                  <a:pt x="2288" y="11875"/>
                </a:lnTo>
                <a:lnTo>
                  <a:pt x="2166" y="11923"/>
                </a:lnTo>
                <a:lnTo>
                  <a:pt x="2069" y="11996"/>
                </a:lnTo>
                <a:lnTo>
                  <a:pt x="2020" y="12094"/>
                </a:lnTo>
                <a:lnTo>
                  <a:pt x="2020" y="12167"/>
                </a:lnTo>
                <a:lnTo>
                  <a:pt x="2069" y="12215"/>
                </a:lnTo>
                <a:lnTo>
                  <a:pt x="2190" y="12240"/>
                </a:lnTo>
                <a:lnTo>
                  <a:pt x="2312" y="12240"/>
                </a:lnTo>
                <a:lnTo>
                  <a:pt x="2580" y="12191"/>
                </a:lnTo>
                <a:lnTo>
                  <a:pt x="2872" y="12191"/>
                </a:lnTo>
                <a:lnTo>
                  <a:pt x="2993" y="12167"/>
                </a:lnTo>
                <a:lnTo>
                  <a:pt x="3066" y="12142"/>
                </a:lnTo>
                <a:lnTo>
                  <a:pt x="3115" y="12069"/>
                </a:lnTo>
                <a:lnTo>
                  <a:pt x="3139" y="12045"/>
                </a:lnTo>
                <a:lnTo>
                  <a:pt x="3139" y="11996"/>
                </a:lnTo>
                <a:lnTo>
                  <a:pt x="3115" y="11923"/>
                </a:lnTo>
                <a:lnTo>
                  <a:pt x="3091" y="11875"/>
                </a:lnTo>
                <a:lnTo>
                  <a:pt x="3066" y="11850"/>
                </a:lnTo>
                <a:lnTo>
                  <a:pt x="3018" y="11802"/>
                </a:lnTo>
                <a:lnTo>
                  <a:pt x="2920" y="11777"/>
                </a:lnTo>
                <a:close/>
                <a:moveTo>
                  <a:pt x="18006" y="11923"/>
                </a:moveTo>
                <a:lnTo>
                  <a:pt x="17860" y="11948"/>
                </a:lnTo>
                <a:lnTo>
                  <a:pt x="17812" y="11972"/>
                </a:lnTo>
                <a:lnTo>
                  <a:pt x="17763" y="11996"/>
                </a:lnTo>
                <a:lnTo>
                  <a:pt x="17763" y="12045"/>
                </a:lnTo>
                <a:lnTo>
                  <a:pt x="17763" y="12094"/>
                </a:lnTo>
                <a:lnTo>
                  <a:pt x="17787" y="12118"/>
                </a:lnTo>
                <a:lnTo>
                  <a:pt x="17860" y="12167"/>
                </a:lnTo>
                <a:lnTo>
                  <a:pt x="17933" y="12215"/>
                </a:lnTo>
                <a:lnTo>
                  <a:pt x="18006" y="12240"/>
                </a:lnTo>
                <a:lnTo>
                  <a:pt x="18152" y="12264"/>
                </a:lnTo>
                <a:lnTo>
                  <a:pt x="18444" y="12337"/>
                </a:lnTo>
                <a:lnTo>
                  <a:pt x="18761" y="12386"/>
                </a:lnTo>
                <a:lnTo>
                  <a:pt x="18834" y="12386"/>
                </a:lnTo>
                <a:lnTo>
                  <a:pt x="18882" y="12337"/>
                </a:lnTo>
                <a:lnTo>
                  <a:pt x="18931" y="12288"/>
                </a:lnTo>
                <a:lnTo>
                  <a:pt x="18955" y="12215"/>
                </a:lnTo>
                <a:lnTo>
                  <a:pt x="18931" y="12142"/>
                </a:lnTo>
                <a:lnTo>
                  <a:pt x="18931" y="12069"/>
                </a:lnTo>
                <a:lnTo>
                  <a:pt x="18882" y="12021"/>
                </a:lnTo>
                <a:lnTo>
                  <a:pt x="18809" y="11996"/>
                </a:lnTo>
                <a:lnTo>
                  <a:pt x="18566" y="11948"/>
                </a:lnTo>
                <a:lnTo>
                  <a:pt x="18201" y="11923"/>
                </a:lnTo>
                <a:close/>
                <a:moveTo>
                  <a:pt x="3358" y="13359"/>
                </a:moveTo>
                <a:lnTo>
                  <a:pt x="3261" y="13383"/>
                </a:lnTo>
                <a:lnTo>
                  <a:pt x="2434" y="13870"/>
                </a:lnTo>
                <a:lnTo>
                  <a:pt x="1582" y="14357"/>
                </a:lnTo>
                <a:lnTo>
                  <a:pt x="1241" y="14503"/>
                </a:lnTo>
                <a:lnTo>
                  <a:pt x="1095" y="14576"/>
                </a:lnTo>
                <a:lnTo>
                  <a:pt x="949" y="14697"/>
                </a:lnTo>
                <a:lnTo>
                  <a:pt x="925" y="14770"/>
                </a:lnTo>
                <a:lnTo>
                  <a:pt x="925" y="14843"/>
                </a:lnTo>
                <a:lnTo>
                  <a:pt x="949" y="14892"/>
                </a:lnTo>
                <a:lnTo>
                  <a:pt x="1022" y="14941"/>
                </a:lnTo>
                <a:lnTo>
                  <a:pt x="1120" y="14965"/>
                </a:lnTo>
                <a:lnTo>
                  <a:pt x="1217" y="14965"/>
                </a:lnTo>
                <a:lnTo>
                  <a:pt x="1412" y="14916"/>
                </a:lnTo>
                <a:lnTo>
                  <a:pt x="1606" y="14843"/>
                </a:lnTo>
                <a:lnTo>
                  <a:pt x="1801" y="14746"/>
                </a:lnTo>
                <a:lnTo>
                  <a:pt x="2239" y="14551"/>
                </a:lnTo>
                <a:lnTo>
                  <a:pt x="2677" y="14308"/>
                </a:lnTo>
                <a:lnTo>
                  <a:pt x="3504" y="13797"/>
                </a:lnTo>
                <a:lnTo>
                  <a:pt x="3577" y="13724"/>
                </a:lnTo>
                <a:lnTo>
                  <a:pt x="3626" y="13651"/>
                </a:lnTo>
                <a:lnTo>
                  <a:pt x="3626" y="13554"/>
                </a:lnTo>
                <a:lnTo>
                  <a:pt x="3577" y="13481"/>
                </a:lnTo>
                <a:lnTo>
                  <a:pt x="3529" y="13408"/>
                </a:lnTo>
                <a:lnTo>
                  <a:pt x="3456" y="13359"/>
                </a:lnTo>
                <a:close/>
                <a:moveTo>
                  <a:pt x="17325" y="13383"/>
                </a:moveTo>
                <a:lnTo>
                  <a:pt x="17179" y="13408"/>
                </a:lnTo>
                <a:lnTo>
                  <a:pt x="17130" y="13408"/>
                </a:lnTo>
                <a:lnTo>
                  <a:pt x="17130" y="13432"/>
                </a:lnTo>
                <a:lnTo>
                  <a:pt x="17130" y="13505"/>
                </a:lnTo>
                <a:lnTo>
                  <a:pt x="17252" y="13627"/>
                </a:lnTo>
                <a:lnTo>
                  <a:pt x="17398" y="13748"/>
                </a:lnTo>
                <a:lnTo>
                  <a:pt x="17690" y="13943"/>
                </a:lnTo>
                <a:lnTo>
                  <a:pt x="18006" y="14113"/>
                </a:lnTo>
                <a:lnTo>
                  <a:pt x="18323" y="14284"/>
                </a:lnTo>
                <a:lnTo>
                  <a:pt x="18907" y="14649"/>
                </a:lnTo>
                <a:lnTo>
                  <a:pt x="19199" y="14819"/>
                </a:lnTo>
                <a:lnTo>
                  <a:pt x="19515" y="14941"/>
                </a:lnTo>
                <a:lnTo>
                  <a:pt x="19612" y="14965"/>
                </a:lnTo>
                <a:lnTo>
                  <a:pt x="19709" y="14941"/>
                </a:lnTo>
                <a:lnTo>
                  <a:pt x="19758" y="14868"/>
                </a:lnTo>
                <a:lnTo>
                  <a:pt x="19807" y="14795"/>
                </a:lnTo>
                <a:lnTo>
                  <a:pt x="19807" y="14697"/>
                </a:lnTo>
                <a:lnTo>
                  <a:pt x="19782" y="14600"/>
                </a:lnTo>
                <a:lnTo>
                  <a:pt x="19734" y="14527"/>
                </a:lnTo>
                <a:lnTo>
                  <a:pt x="19636" y="14454"/>
                </a:lnTo>
                <a:lnTo>
                  <a:pt x="19272" y="14308"/>
                </a:lnTo>
                <a:lnTo>
                  <a:pt x="18931" y="14113"/>
                </a:lnTo>
                <a:lnTo>
                  <a:pt x="18590" y="13919"/>
                </a:lnTo>
                <a:lnTo>
                  <a:pt x="18250" y="13724"/>
                </a:lnTo>
                <a:lnTo>
                  <a:pt x="17982" y="13602"/>
                </a:lnTo>
                <a:lnTo>
                  <a:pt x="17739" y="13481"/>
                </a:lnTo>
                <a:lnTo>
                  <a:pt x="17593" y="13432"/>
                </a:lnTo>
                <a:lnTo>
                  <a:pt x="17447" y="13408"/>
                </a:lnTo>
                <a:lnTo>
                  <a:pt x="17325" y="13383"/>
                </a:lnTo>
                <a:close/>
                <a:moveTo>
                  <a:pt x="4234" y="14892"/>
                </a:moveTo>
                <a:lnTo>
                  <a:pt x="4161" y="14916"/>
                </a:lnTo>
                <a:lnTo>
                  <a:pt x="4088" y="14941"/>
                </a:lnTo>
                <a:lnTo>
                  <a:pt x="3942" y="15087"/>
                </a:lnTo>
                <a:lnTo>
                  <a:pt x="3820" y="15257"/>
                </a:lnTo>
                <a:lnTo>
                  <a:pt x="3723" y="15330"/>
                </a:lnTo>
                <a:lnTo>
                  <a:pt x="3650" y="15379"/>
                </a:lnTo>
                <a:lnTo>
                  <a:pt x="3650" y="15403"/>
                </a:lnTo>
                <a:lnTo>
                  <a:pt x="3601" y="15427"/>
                </a:lnTo>
                <a:lnTo>
                  <a:pt x="3577" y="15476"/>
                </a:lnTo>
                <a:lnTo>
                  <a:pt x="3553" y="15525"/>
                </a:lnTo>
                <a:lnTo>
                  <a:pt x="3553" y="15573"/>
                </a:lnTo>
                <a:lnTo>
                  <a:pt x="3577" y="15646"/>
                </a:lnTo>
                <a:lnTo>
                  <a:pt x="3626" y="15695"/>
                </a:lnTo>
                <a:lnTo>
                  <a:pt x="3699" y="15744"/>
                </a:lnTo>
                <a:lnTo>
                  <a:pt x="3772" y="15744"/>
                </a:lnTo>
                <a:lnTo>
                  <a:pt x="3845" y="15719"/>
                </a:lnTo>
                <a:lnTo>
                  <a:pt x="3991" y="15646"/>
                </a:lnTo>
                <a:lnTo>
                  <a:pt x="4088" y="15549"/>
                </a:lnTo>
                <a:lnTo>
                  <a:pt x="4258" y="15403"/>
                </a:lnTo>
                <a:lnTo>
                  <a:pt x="4429" y="15208"/>
                </a:lnTo>
                <a:lnTo>
                  <a:pt x="4453" y="15135"/>
                </a:lnTo>
                <a:lnTo>
                  <a:pt x="4453" y="15087"/>
                </a:lnTo>
                <a:lnTo>
                  <a:pt x="4429" y="15014"/>
                </a:lnTo>
                <a:lnTo>
                  <a:pt x="4380" y="14941"/>
                </a:lnTo>
                <a:lnTo>
                  <a:pt x="4307" y="14892"/>
                </a:lnTo>
                <a:close/>
                <a:moveTo>
                  <a:pt x="16376" y="14843"/>
                </a:moveTo>
                <a:lnTo>
                  <a:pt x="16303" y="14892"/>
                </a:lnTo>
                <a:lnTo>
                  <a:pt x="16279" y="14965"/>
                </a:lnTo>
                <a:lnTo>
                  <a:pt x="16303" y="15038"/>
                </a:lnTo>
                <a:lnTo>
                  <a:pt x="16400" y="15233"/>
                </a:lnTo>
                <a:lnTo>
                  <a:pt x="16522" y="15403"/>
                </a:lnTo>
                <a:lnTo>
                  <a:pt x="16668" y="15598"/>
                </a:lnTo>
                <a:lnTo>
                  <a:pt x="16765" y="15671"/>
                </a:lnTo>
                <a:lnTo>
                  <a:pt x="16863" y="15744"/>
                </a:lnTo>
                <a:lnTo>
                  <a:pt x="16936" y="15768"/>
                </a:lnTo>
                <a:lnTo>
                  <a:pt x="17009" y="15768"/>
                </a:lnTo>
                <a:lnTo>
                  <a:pt x="17082" y="15719"/>
                </a:lnTo>
                <a:lnTo>
                  <a:pt x="17130" y="15671"/>
                </a:lnTo>
                <a:lnTo>
                  <a:pt x="17155" y="15598"/>
                </a:lnTo>
                <a:lnTo>
                  <a:pt x="17155" y="15525"/>
                </a:lnTo>
                <a:lnTo>
                  <a:pt x="17130" y="15476"/>
                </a:lnTo>
                <a:lnTo>
                  <a:pt x="17057" y="15403"/>
                </a:lnTo>
                <a:lnTo>
                  <a:pt x="16911" y="15281"/>
                </a:lnTo>
                <a:lnTo>
                  <a:pt x="16790" y="15135"/>
                </a:lnTo>
                <a:lnTo>
                  <a:pt x="16644" y="14965"/>
                </a:lnTo>
                <a:lnTo>
                  <a:pt x="16546" y="14892"/>
                </a:lnTo>
                <a:lnTo>
                  <a:pt x="16449" y="14843"/>
                </a:lnTo>
                <a:close/>
                <a:moveTo>
                  <a:pt x="11169" y="3577"/>
                </a:moveTo>
                <a:lnTo>
                  <a:pt x="11582" y="3650"/>
                </a:lnTo>
                <a:lnTo>
                  <a:pt x="11996" y="3748"/>
                </a:lnTo>
                <a:lnTo>
                  <a:pt x="12410" y="3894"/>
                </a:lnTo>
                <a:lnTo>
                  <a:pt x="12799" y="4064"/>
                </a:lnTo>
                <a:lnTo>
                  <a:pt x="13188" y="4259"/>
                </a:lnTo>
                <a:lnTo>
                  <a:pt x="13578" y="4453"/>
                </a:lnTo>
                <a:lnTo>
                  <a:pt x="13943" y="4672"/>
                </a:lnTo>
                <a:lnTo>
                  <a:pt x="14235" y="4891"/>
                </a:lnTo>
                <a:lnTo>
                  <a:pt x="14502" y="5110"/>
                </a:lnTo>
                <a:lnTo>
                  <a:pt x="14770" y="5329"/>
                </a:lnTo>
                <a:lnTo>
                  <a:pt x="15038" y="5573"/>
                </a:lnTo>
                <a:lnTo>
                  <a:pt x="14989" y="5621"/>
                </a:lnTo>
                <a:lnTo>
                  <a:pt x="14916" y="5694"/>
                </a:lnTo>
                <a:lnTo>
                  <a:pt x="14916" y="5767"/>
                </a:lnTo>
                <a:lnTo>
                  <a:pt x="14892" y="5792"/>
                </a:lnTo>
                <a:lnTo>
                  <a:pt x="14892" y="5840"/>
                </a:lnTo>
                <a:lnTo>
                  <a:pt x="14940" y="5840"/>
                </a:lnTo>
                <a:lnTo>
                  <a:pt x="14989" y="5865"/>
                </a:lnTo>
                <a:lnTo>
                  <a:pt x="15086" y="5865"/>
                </a:lnTo>
                <a:lnTo>
                  <a:pt x="15159" y="5816"/>
                </a:lnTo>
                <a:lnTo>
                  <a:pt x="15232" y="5767"/>
                </a:lnTo>
                <a:lnTo>
                  <a:pt x="15354" y="5913"/>
                </a:lnTo>
                <a:lnTo>
                  <a:pt x="15257" y="5986"/>
                </a:lnTo>
                <a:lnTo>
                  <a:pt x="15208" y="6059"/>
                </a:lnTo>
                <a:lnTo>
                  <a:pt x="15159" y="6132"/>
                </a:lnTo>
                <a:lnTo>
                  <a:pt x="15184" y="6205"/>
                </a:lnTo>
                <a:lnTo>
                  <a:pt x="15208" y="6254"/>
                </a:lnTo>
                <a:lnTo>
                  <a:pt x="15330" y="6254"/>
                </a:lnTo>
                <a:lnTo>
                  <a:pt x="15427" y="6181"/>
                </a:lnTo>
                <a:lnTo>
                  <a:pt x="15524" y="6132"/>
                </a:lnTo>
                <a:lnTo>
                  <a:pt x="15719" y="6376"/>
                </a:lnTo>
                <a:lnTo>
                  <a:pt x="15695" y="6424"/>
                </a:lnTo>
                <a:lnTo>
                  <a:pt x="15573" y="6546"/>
                </a:lnTo>
                <a:lnTo>
                  <a:pt x="15549" y="6619"/>
                </a:lnTo>
                <a:lnTo>
                  <a:pt x="15524" y="6716"/>
                </a:lnTo>
                <a:lnTo>
                  <a:pt x="15549" y="6765"/>
                </a:lnTo>
                <a:lnTo>
                  <a:pt x="15597" y="6789"/>
                </a:lnTo>
                <a:lnTo>
                  <a:pt x="15768" y="6789"/>
                </a:lnTo>
                <a:lnTo>
                  <a:pt x="15865" y="6741"/>
                </a:lnTo>
                <a:lnTo>
                  <a:pt x="15914" y="6692"/>
                </a:lnTo>
                <a:lnTo>
                  <a:pt x="16060" y="6911"/>
                </a:lnTo>
                <a:lnTo>
                  <a:pt x="15962" y="7008"/>
                </a:lnTo>
                <a:lnTo>
                  <a:pt x="15889" y="7081"/>
                </a:lnTo>
                <a:lnTo>
                  <a:pt x="15841" y="7130"/>
                </a:lnTo>
                <a:lnTo>
                  <a:pt x="15841" y="7203"/>
                </a:lnTo>
                <a:lnTo>
                  <a:pt x="15865" y="7300"/>
                </a:lnTo>
                <a:lnTo>
                  <a:pt x="15914" y="7325"/>
                </a:lnTo>
                <a:lnTo>
                  <a:pt x="15962" y="7349"/>
                </a:lnTo>
                <a:lnTo>
                  <a:pt x="16060" y="7325"/>
                </a:lnTo>
                <a:lnTo>
                  <a:pt x="16157" y="7300"/>
                </a:lnTo>
                <a:lnTo>
                  <a:pt x="16254" y="7227"/>
                </a:lnTo>
                <a:lnTo>
                  <a:pt x="16400" y="7495"/>
                </a:lnTo>
                <a:lnTo>
                  <a:pt x="16327" y="7519"/>
                </a:lnTo>
                <a:lnTo>
                  <a:pt x="16254" y="7544"/>
                </a:lnTo>
                <a:lnTo>
                  <a:pt x="16157" y="7617"/>
                </a:lnTo>
                <a:lnTo>
                  <a:pt x="16060" y="7714"/>
                </a:lnTo>
                <a:lnTo>
                  <a:pt x="15987" y="7811"/>
                </a:lnTo>
                <a:lnTo>
                  <a:pt x="15938" y="7909"/>
                </a:lnTo>
                <a:lnTo>
                  <a:pt x="15938" y="7982"/>
                </a:lnTo>
                <a:lnTo>
                  <a:pt x="15962" y="8030"/>
                </a:lnTo>
                <a:lnTo>
                  <a:pt x="15987" y="8079"/>
                </a:lnTo>
                <a:lnTo>
                  <a:pt x="16060" y="8103"/>
                </a:lnTo>
                <a:lnTo>
                  <a:pt x="16108" y="8079"/>
                </a:lnTo>
                <a:lnTo>
                  <a:pt x="16181" y="8030"/>
                </a:lnTo>
                <a:lnTo>
                  <a:pt x="16303" y="7933"/>
                </a:lnTo>
                <a:lnTo>
                  <a:pt x="16449" y="7836"/>
                </a:lnTo>
                <a:lnTo>
                  <a:pt x="16522" y="7763"/>
                </a:lnTo>
                <a:lnTo>
                  <a:pt x="16692" y="8176"/>
                </a:lnTo>
                <a:lnTo>
                  <a:pt x="16619" y="8201"/>
                </a:lnTo>
                <a:lnTo>
                  <a:pt x="16571" y="8225"/>
                </a:lnTo>
                <a:lnTo>
                  <a:pt x="16473" y="8347"/>
                </a:lnTo>
                <a:lnTo>
                  <a:pt x="16254" y="8541"/>
                </a:lnTo>
                <a:lnTo>
                  <a:pt x="16181" y="8614"/>
                </a:lnTo>
                <a:lnTo>
                  <a:pt x="16108" y="8712"/>
                </a:lnTo>
                <a:lnTo>
                  <a:pt x="16084" y="8760"/>
                </a:lnTo>
                <a:lnTo>
                  <a:pt x="16060" y="8809"/>
                </a:lnTo>
                <a:lnTo>
                  <a:pt x="16060" y="8858"/>
                </a:lnTo>
                <a:lnTo>
                  <a:pt x="16108" y="8906"/>
                </a:lnTo>
                <a:lnTo>
                  <a:pt x="16157" y="8930"/>
                </a:lnTo>
                <a:lnTo>
                  <a:pt x="16206" y="8930"/>
                </a:lnTo>
                <a:lnTo>
                  <a:pt x="16327" y="8882"/>
                </a:lnTo>
                <a:lnTo>
                  <a:pt x="16425" y="8809"/>
                </a:lnTo>
                <a:lnTo>
                  <a:pt x="16522" y="8736"/>
                </a:lnTo>
                <a:lnTo>
                  <a:pt x="16668" y="8614"/>
                </a:lnTo>
                <a:lnTo>
                  <a:pt x="16790" y="8468"/>
                </a:lnTo>
                <a:lnTo>
                  <a:pt x="16887" y="8882"/>
                </a:lnTo>
                <a:lnTo>
                  <a:pt x="16790" y="8930"/>
                </a:lnTo>
                <a:lnTo>
                  <a:pt x="16692" y="8979"/>
                </a:lnTo>
                <a:lnTo>
                  <a:pt x="16498" y="9125"/>
                </a:lnTo>
                <a:lnTo>
                  <a:pt x="16230" y="9271"/>
                </a:lnTo>
                <a:lnTo>
                  <a:pt x="16108" y="9368"/>
                </a:lnTo>
                <a:lnTo>
                  <a:pt x="16011" y="9441"/>
                </a:lnTo>
                <a:lnTo>
                  <a:pt x="16011" y="9490"/>
                </a:lnTo>
                <a:lnTo>
                  <a:pt x="16035" y="9514"/>
                </a:lnTo>
                <a:lnTo>
                  <a:pt x="16181" y="9539"/>
                </a:lnTo>
                <a:lnTo>
                  <a:pt x="16327" y="9514"/>
                </a:lnTo>
                <a:lnTo>
                  <a:pt x="16619" y="9441"/>
                </a:lnTo>
                <a:lnTo>
                  <a:pt x="16790" y="9368"/>
                </a:lnTo>
                <a:lnTo>
                  <a:pt x="16960" y="9271"/>
                </a:lnTo>
                <a:lnTo>
                  <a:pt x="17009" y="9660"/>
                </a:lnTo>
                <a:lnTo>
                  <a:pt x="16522" y="9855"/>
                </a:lnTo>
                <a:lnTo>
                  <a:pt x="16254" y="9977"/>
                </a:lnTo>
                <a:lnTo>
                  <a:pt x="16108" y="10050"/>
                </a:lnTo>
                <a:lnTo>
                  <a:pt x="15987" y="10123"/>
                </a:lnTo>
                <a:lnTo>
                  <a:pt x="15962" y="10171"/>
                </a:lnTo>
                <a:lnTo>
                  <a:pt x="15962" y="10196"/>
                </a:lnTo>
                <a:lnTo>
                  <a:pt x="15987" y="10220"/>
                </a:lnTo>
                <a:lnTo>
                  <a:pt x="16011" y="10244"/>
                </a:lnTo>
                <a:lnTo>
                  <a:pt x="16279" y="10269"/>
                </a:lnTo>
                <a:lnTo>
                  <a:pt x="16522" y="10220"/>
                </a:lnTo>
                <a:lnTo>
                  <a:pt x="16765" y="10147"/>
                </a:lnTo>
                <a:lnTo>
                  <a:pt x="17033" y="10074"/>
                </a:lnTo>
                <a:lnTo>
                  <a:pt x="17009" y="10585"/>
                </a:lnTo>
                <a:lnTo>
                  <a:pt x="16765" y="10585"/>
                </a:lnTo>
                <a:lnTo>
                  <a:pt x="16546" y="10634"/>
                </a:lnTo>
                <a:lnTo>
                  <a:pt x="16108" y="10707"/>
                </a:lnTo>
                <a:lnTo>
                  <a:pt x="15914" y="10780"/>
                </a:lnTo>
                <a:lnTo>
                  <a:pt x="15719" y="10853"/>
                </a:lnTo>
                <a:lnTo>
                  <a:pt x="15695" y="10877"/>
                </a:lnTo>
                <a:lnTo>
                  <a:pt x="15719" y="10901"/>
                </a:lnTo>
                <a:lnTo>
                  <a:pt x="15889" y="10950"/>
                </a:lnTo>
                <a:lnTo>
                  <a:pt x="16060" y="10974"/>
                </a:lnTo>
                <a:lnTo>
                  <a:pt x="16425" y="10950"/>
                </a:lnTo>
                <a:lnTo>
                  <a:pt x="16814" y="10926"/>
                </a:lnTo>
                <a:lnTo>
                  <a:pt x="16984" y="10926"/>
                </a:lnTo>
                <a:lnTo>
                  <a:pt x="16887" y="11412"/>
                </a:lnTo>
                <a:lnTo>
                  <a:pt x="16765" y="11412"/>
                </a:lnTo>
                <a:lnTo>
                  <a:pt x="16619" y="11437"/>
                </a:lnTo>
                <a:lnTo>
                  <a:pt x="16352" y="11485"/>
                </a:lnTo>
                <a:lnTo>
                  <a:pt x="16035" y="11558"/>
                </a:lnTo>
                <a:lnTo>
                  <a:pt x="15889" y="11583"/>
                </a:lnTo>
                <a:lnTo>
                  <a:pt x="15719" y="11607"/>
                </a:lnTo>
                <a:lnTo>
                  <a:pt x="15695" y="11607"/>
                </a:lnTo>
                <a:lnTo>
                  <a:pt x="15670" y="11631"/>
                </a:lnTo>
                <a:lnTo>
                  <a:pt x="15670" y="11656"/>
                </a:lnTo>
                <a:lnTo>
                  <a:pt x="15695" y="11680"/>
                </a:lnTo>
                <a:lnTo>
                  <a:pt x="15962" y="11777"/>
                </a:lnTo>
                <a:lnTo>
                  <a:pt x="16108" y="11826"/>
                </a:lnTo>
                <a:lnTo>
                  <a:pt x="16254" y="11850"/>
                </a:lnTo>
                <a:lnTo>
                  <a:pt x="16522" y="11826"/>
                </a:lnTo>
                <a:lnTo>
                  <a:pt x="16814" y="11802"/>
                </a:lnTo>
                <a:lnTo>
                  <a:pt x="16668" y="12264"/>
                </a:lnTo>
                <a:lnTo>
                  <a:pt x="16498" y="12215"/>
                </a:lnTo>
                <a:lnTo>
                  <a:pt x="16303" y="12191"/>
                </a:lnTo>
                <a:lnTo>
                  <a:pt x="16108" y="12142"/>
                </a:lnTo>
                <a:lnTo>
                  <a:pt x="15914" y="12094"/>
                </a:lnTo>
                <a:lnTo>
                  <a:pt x="15695" y="12094"/>
                </a:lnTo>
                <a:lnTo>
                  <a:pt x="15476" y="12118"/>
                </a:lnTo>
                <a:lnTo>
                  <a:pt x="15451" y="12142"/>
                </a:lnTo>
                <a:lnTo>
                  <a:pt x="15451" y="12167"/>
                </a:lnTo>
                <a:lnTo>
                  <a:pt x="15476" y="12191"/>
                </a:lnTo>
                <a:lnTo>
                  <a:pt x="15646" y="12288"/>
                </a:lnTo>
                <a:lnTo>
                  <a:pt x="15816" y="12386"/>
                </a:lnTo>
                <a:lnTo>
                  <a:pt x="16230" y="12532"/>
                </a:lnTo>
                <a:lnTo>
                  <a:pt x="16546" y="12629"/>
                </a:lnTo>
                <a:lnTo>
                  <a:pt x="16376" y="13018"/>
                </a:lnTo>
                <a:lnTo>
                  <a:pt x="16060" y="12970"/>
                </a:lnTo>
                <a:lnTo>
                  <a:pt x="15743" y="12872"/>
                </a:lnTo>
                <a:lnTo>
                  <a:pt x="15573" y="12824"/>
                </a:lnTo>
                <a:lnTo>
                  <a:pt x="15476" y="12824"/>
                </a:lnTo>
                <a:lnTo>
                  <a:pt x="15451" y="12848"/>
                </a:lnTo>
                <a:lnTo>
                  <a:pt x="15427" y="12897"/>
                </a:lnTo>
                <a:lnTo>
                  <a:pt x="15427" y="12945"/>
                </a:lnTo>
                <a:lnTo>
                  <a:pt x="15451" y="12994"/>
                </a:lnTo>
                <a:lnTo>
                  <a:pt x="15524" y="13091"/>
                </a:lnTo>
                <a:lnTo>
                  <a:pt x="15743" y="13237"/>
                </a:lnTo>
                <a:lnTo>
                  <a:pt x="15938" y="13335"/>
                </a:lnTo>
                <a:lnTo>
                  <a:pt x="16181" y="13408"/>
                </a:lnTo>
                <a:lnTo>
                  <a:pt x="15914" y="13821"/>
                </a:lnTo>
                <a:lnTo>
                  <a:pt x="15865" y="13894"/>
                </a:lnTo>
                <a:lnTo>
                  <a:pt x="15841" y="13870"/>
                </a:lnTo>
                <a:lnTo>
                  <a:pt x="15719" y="13797"/>
                </a:lnTo>
                <a:lnTo>
                  <a:pt x="15597" y="13700"/>
                </a:lnTo>
                <a:lnTo>
                  <a:pt x="15330" y="13578"/>
                </a:lnTo>
                <a:lnTo>
                  <a:pt x="15013" y="13505"/>
                </a:lnTo>
                <a:lnTo>
                  <a:pt x="14721" y="13505"/>
                </a:lnTo>
                <a:lnTo>
                  <a:pt x="14697" y="13529"/>
                </a:lnTo>
                <a:lnTo>
                  <a:pt x="14673" y="13578"/>
                </a:lnTo>
                <a:lnTo>
                  <a:pt x="14697" y="13602"/>
                </a:lnTo>
                <a:lnTo>
                  <a:pt x="14794" y="13651"/>
                </a:lnTo>
                <a:lnTo>
                  <a:pt x="14892" y="13724"/>
                </a:lnTo>
                <a:lnTo>
                  <a:pt x="15111" y="13821"/>
                </a:lnTo>
                <a:lnTo>
                  <a:pt x="15378" y="13967"/>
                </a:lnTo>
                <a:lnTo>
                  <a:pt x="15622" y="14138"/>
                </a:lnTo>
                <a:lnTo>
                  <a:pt x="15670" y="14162"/>
                </a:lnTo>
                <a:lnTo>
                  <a:pt x="15451" y="14405"/>
                </a:lnTo>
                <a:lnTo>
                  <a:pt x="15330" y="14357"/>
                </a:lnTo>
                <a:lnTo>
                  <a:pt x="15208" y="14332"/>
                </a:lnTo>
                <a:lnTo>
                  <a:pt x="15086" y="14332"/>
                </a:lnTo>
                <a:lnTo>
                  <a:pt x="14989" y="14308"/>
                </a:lnTo>
                <a:lnTo>
                  <a:pt x="14794" y="14259"/>
                </a:lnTo>
                <a:lnTo>
                  <a:pt x="14624" y="14186"/>
                </a:lnTo>
                <a:lnTo>
                  <a:pt x="14454" y="14089"/>
                </a:lnTo>
                <a:lnTo>
                  <a:pt x="14308" y="14016"/>
                </a:lnTo>
                <a:lnTo>
                  <a:pt x="14137" y="14016"/>
                </a:lnTo>
                <a:lnTo>
                  <a:pt x="14089" y="14040"/>
                </a:lnTo>
                <a:lnTo>
                  <a:pt x="14064" y="14089"/>
                </a:lnTo>
                <a:lnTo>
                  <a:pt x="14089" y="14162"/>
                </a:lnTo>
                <a:lnTo>
                  <a:pt x="14162" y="14259"/>
                </a:lnTo>
                <a:lnTo>
                  <a:pt x="14308" y="14405"/>
                </a:lnTo>
                <a:lnTo>
                  <a:pt x="14478" y="14527"/>
                </a:lnTo>
                <a:lnTo>
                  <a:pt x="14648" y="14600"/>
                </a:lnTo>
                <a:lnTo>
                  <a:pt x="14843" y="14697"/>
                </a:lnTo>
                <a:lnTo>
                  <a:pt x="14965" y="14746"/>
                </a:lnTo>
                <a:lnTo>
                  <a:pt x="15086" y="14770"/>
                </a:lnTo>
                <a:lnTo>
                  <a:pt x="14819" y="14989"/>
                </a:lnTo>
                <a:lnTo>
                  <a:pt x="14527" y="15208"/>
                </a:lnTo>
                <a:lnTo>
                  <a:pt x="14454" y="15208"/>
                </a:lnTo>
                <a:lnTo>
                  <a:pt x="14332" y="15184"/>
                </a:lnTo>
                <a:lnTo>
                  <a:pt x="14235" y="15111"/>
                </a:lnTo>
                <a:lnTo>
                  <a:pt x="14064" y="14965"/>
                </a:lnTo>
                <a:lnTo>
                  <a:pt x="13918" y="14843"/>
                </a:lnTo>
                <a:lnTo>
                  <a:pt x="13748" y="14722"/>
                </a:lnTo>
                <a:lnTo>
                  <a:pt x="13651" y="14673"/>
                </a:lnTo>
                <a:lnTo>
                  <a:pt x="13578" y="14624"/>
                </a:lnTo>
                <a:lnTo>
                  <a:pt x="13383" y="14624"/>
                </a:lnTo>
                <a:lnTo>
                  <a:pt x="13359" y="14649"/>
                </a:lnTo>
                <a:lnTo>
                  <a:pt x="13359" y="14697"/>
                </a:lnTo>
                <a:lnTo>
                  <a:pt x="13456" y="14868"/>
                </a:lnTo>
                <a:lnTo>
                  <a:pt x="13602" y="15014"/>
                </a:lnTo>
                <a:lnTo>
                  <a:pt x="13894" y="15306"/>
                </a:lnTo>
                <a:lnTo>
                  <a:pt x="13991" y="15403"/>
                </a:lnTo>
                <a:lnTo>
                  <a:pt x="14113" y="15476"/>
                </a:lnTo>
                <a:lnTo>
                  <a:pt x="13748" y="15671"/>
                </a:lnTo>
                <a:lnTo>
                  <a:pt x="13553" y="15598"/>
                </a:lnTo>
                <a:lnTo>
                  <a:pt x="13456" y="15549"/>
                </a:lnTo>
                <a:lnTo>
                  <a:pt x="13359" y="15476"/>
                </a:lnTo>
                <a:lnTo>
                  <a:pt x="13164" y="15306"/>
                </a:lnTo>
                <a:lnTo>
                  <a:pt x="12872" y="15062"/>
                </a:lnTo>
                <a:lnTo>
                  <a:pt x="12726" y="14941"/>
                </a:lnTo>
                <a:lnTo>
                  <a:pt x="12556" y="14843"/>
                </a:lnTo>
                <a:lnTo>
                  <a:pt x="12507" y="14868"/>
                </a:lnTo>
                <a:lnTo>
                  <a:pt x="12483" y="14916"/>
                </a:lnTo>
                <a:lnTo>
                  <a:pt x="12580" y="15135"/>
                </a:lnTo>
                <a:lnTo>
                  <a:pt x="12726" y="15330"/>
                </a:lnTo>
                <a:lnTo>
                  <a:pt x="12896" y="15525"/>
                </a:lnTo>
                <a:lnTo>
                  <a:pt x="13067" y="15695"/>
                </a:lnTo>
                <a:lnTo>
                  <a:pt x="13310" y="15865"/>
                </a:lnTo>
                <a:lnTo>
                  <a:pt x="12702" y="16084"/>
                </a:lnTo>
                <a:lnTo>
                  <a:pt x="12239" y="15719"/>
                </a:lnTo>
                <a:lnTo>
                  <a:pt x="11972" y="15476"/>
                </a:lnTo>
                <a:lnTo>
                  <a:pt x="11826" y="15354"/>
                </a:lnTo>
                <a:lnTo>
                  <a:pt x="11655" y="15257"/>
                </a:lnTo>
                <a:lnTo>
                  <a:pt x="11631" y="15257"/>
                </a:lnTo>
                <a:lnTo>
                  <a:pt x="11607" y="15281"/>
                </a:lnTo>
                <a:lnTo>
                  <a:pt x="11607" y="15354"/>
                </a:lnTo>
                <a:lnTo>
                  <a:pt x="11631" y="15427"/>
                </a:lnTo>
                <a:lnTo>
                  <a:pt x="11704" y="15573"/>
                </a:lnTo>
                <a:lnTo>
                  <a:pt x="11801" y="15719"/>
                </a:lnTo>
                <a:lnTo>
                  <a:pt x="11899" y="15841"/>
                </a:lnTo>
                <a:lnTo>
                  <a:pt x="12093" y="16036"/>
                </a:lnTo>
                <a:lnTo>
                  <a:pt x="12312" y="16206"/>
                </a:lnTo>
                <a:lnTo>
                  <a:pt x="11826" y="16303"/>
                </a:lnTo>
                <a:lnTo>
                  <a:pt x="11801" y="16303"/>
                </a:lnTo>
                <a:lnTo>
                  <a:pt x="11558" y="16036"/>
                </a:lnTo>
                <a:lnTo>
                  <a:pt x="11291" y="15768"/>
                </a:lnTo>
                <a:lnTo>
                  <a:pt x="11169" y="15671"/>
                </a:lnTo>
                <a:lnTo>
                  <a:pt x="11047" y="15573"/>
                </a:lnTo>
                <a:lnTo>
                  <a:pt x="10901" y="15500"/>
                </a:lnTo>
                <a:lnTo>
                  <a:pt x="10828" y="15476"/>
                </a:lnTo>
                <a:lnTo>
                  <a:pt x="10731" y="15476"/>
                </a:lnTo>
                <a:lnTo>
                  <a:pt x="10731" y="15500"/>
                </a:lnTo>
                <a:lnTo>
                  <a:pt x="10780" y="15646"/>
                </a:lnTo>
                <a:lnTo>
                  <a:pt x="10853" y="15768"/>
                </a:lnTo>
                <a:lnTo>
                  <a:pt x="11072" y="15987"/>
                </a:lnTo>
                <a:lnTo>
                  <a:pt x="11437" y="16376"/>
                </a:lnTo>
                <a:lnTo>
                  <a:pt x="11072" y="16425"/>
                </a:lnTo>
                <a:lnTo>
                  <a:pt x="10682" y="16474"/>
                </a:lnTo>
                <a:lnTo>
                  <a:pt x="10682" y="16401"/>
                </a:lnTo>
                <a:lnTo>
                  <a:pt x="10634" y="16328"/>
                </a:lnTo>
                <a:lnTo>
                  <a:pt x="10463" y="16133"/>
                </a:lnTo>
                <a:lnTo>
                  <a:pt x="10269" y="15938"/>
                </a:lnTo>
                <a:lnTo>
                  <a:pt x="10050" y="15768"/>
                </a:lnTo>
                <a:lnTo>
                  <a:pt x="9831" y="15598"/>
                </a:lnTo>
                <a:lnTo>
                  <a:pt x="9806" y="15598"/>
                </a:lnTo>
                <a:lnTo>
                  <a:pt x="9782" y="15622"/>
                </a:lnTo>
                <a:lnTo>
                  <a:pt x="9806" y="15744"/>
                </a:lnTo>
                <a:lnTo>
                  <a:pt x="9855" y="15865"/>
                </a:lnTo>
                <a:lnTo>
                  <a:pt x="9904" y="15987"/>
                </a:lnTo>
                <a:lnTo>
                  <a:pt x="9977" y="16084"/>
                </a:lnTo>
                <a:lnTo>
                  <a:pt x="10123" y="16303"/>
                </a:lnTo>
                <a:lnTo>
                  <a:pt x="10317" y="16474"/>
                </a:lnTo>
                <a:lnTo>
                  <a:pt x="9685" y="16474"/>
                </a:lnTo>
                <a:lnTo>
                  <a:pt x="9612" y="16352"/>
                </a:lnTo>
                <a:lnTo>
                  <a:pt x="9563" y="16255"/>
                </a:lnTo>
                <a:lnTo>
                  <a:pt x="9393" y="16060"/>
                </a:lnTo>
                <a:lnTo>
                  <a:pt x="9222" y="15817"/>
                </a:lnTo>
                <a:lnTo>
                  <a:pt x="9125" y="15695"/>
                </a:lnTo>
                <a:lnTo>
                  <a:pt x="9028" y="15598"/>
                </a:lnTo>
                <a:lnTo>
                  <a:pt x="8979" y="15598"/>
                </a:lnTo>
                <a:lnTo>
                  <a:pt x="8955" y="15622"/>
                </a:lnTo>
                <a:lnTo>
                  <a:pt x="8955" y="15744"/>
                </a:lnTo>
                <a:lnTo>
                  <a:pt x="8979" y="15865"/>
                </a:lnTo>
                <a:lnTo>
                  <a:pt x="9003" y="15987"/>
                </a:lnTo>
                <a:lnTo>
                  <a:pt x="9052" y="16109"/>
                </a:lnTo>
                <a:lnTo>
                  <a:pt x="9247" y="16449"/>
                </a:lnTo>
                <a:lnTo>
                  <a:pt x="9247" y="16449"/>
                </a:lnTo>
                <a:lnTo>
                  <a:pt x="8687" y="16376"/>
                </a:lnTo>
                <a:lnTo>
                  <a:pt x="8614" y="16376"/>
                </a:lnTo>
                <a:lnTo>
                  <a:pt x="8590" y="16328"/>
                </a:lnTo>
                <a:lnTo>
                  <a:pt x="8492" y="16230"/>
                </a:lnTo>
                <a:lnTo>
                  <a:pt x="8419" y="16109"/>
                </a:lnTo>
                <a:lnTo>
                  <a:pt x="8346" y="15841"/>
                </a:lnTo>
                <a:lnTo>
                  <a:pt x="8273" y="15646"/>
                </a:lnTo>
                <a:lnTo>
                  <a:pt x="8200" y="15573"/>
                </a:lnTo>
                <a:lnTo>
                  <a:pt x="8152" y="15549"/>
                </a:lnTo>
                <a:lnTo>
                  <a:pt x="8103" y="15549"/>
                </a:lnTo>
                <a:lnTo>
                  <a:pt x="8079" y="15598"/>
                </a:lnTo>
                <a:lnTo>
                  <a:pt x="8054" y="15646"/>
                </a:lnTo>
                <a:lnTo>
                  <a:pt x="8054" y="15792"/>
                </a:lnTo>
                <a:lnTo>
                  <a:pt x="8079" y="15938"/>
                </a:lnTo>
                <a:lnTo>
                  <a:pt x="8103" y="16060"/>
                </a:lnTo>
                <a:lnTo>
                  <a:pt x="8176" y="16279"/>
                </a:lnTo>
                <a:lnTo>
                  <a:pt x="7762" y="16157"/>
                </a:lnTo>
                <a:lnTo>
                  <a:pt x="7714" y="16084"/>
                </a:lnTo>
                <a:lnTo>
                  <a:pt x="7665" y="15963"/>
                </a:lnTo>
                <a:lnTo>
                  <a:pt x="7592" y="15817"/>
                </a:lnTo>
                <a:lnTo>
                  <a:pt x="7543" y="15695"/>
                </a:lnTo>
                <a:lnTo>
                  <a:pt x="7519" y="15549"/>
                </a:lnTo>
                <a:lnTo>
                  <a:pt x="7495" y="15549"/>
                </a:lnTo>
                <a:lnTo>
                  <a:pt x="7470" y="15671"/>
                </a:lnTo>
                <a:lnTo>
                  <a:pt x="7446" y="15792"/>
                </a:lnTo>
                <a:lnTo>
                  <a:pt x="7446" y="15938"/>
                </a:lnTo>
                <a:lnTo>
                  <a:pt x="7470" y="16060"/>
                </a:lnTo>
                <a:lnTo>
                  <a:pt x="6984" y="15841"/>
                </a:lnTo>
                <a:lnTo>
                  <a:pt x="6984" y="15792"/>
                </a:lnTo>
                <a:lnTo>
                  <a:pt x="6911" y="15646"/>
                </a:lnTo>
                <a:lnTo>
                  <a:pt x="6813" y="15549"/>
                </a:lnTo>
                <a:lnTo>
                  <a:pt x="6789" y="15549"/>
                </a:lnTo>
                <a:lnTo>
                  <a:pt x="6740" y="15622"/>
                </a:lnTo>
                <a:lnTo>
                  <a:pt x="6716" y="15695"/>
                </a:lnTo>
                <a:lnTo>
                  <a:pt x="6375" y="15476"/>
                </a:lnTo>
                <a:lnTo>
                  <a:pt x="6035" y="15233"/>
                </a:lnTo>
                <a:lnTo>
                  <a:pt x="5718" y="14965"/>
                </a:lnTo>
                <a:lnTo>
                  <a:pt x="5451" y="14649"/>
                </a:lnTo>
                <a:lnTo>
                  <a:pt x="5159" y="14284"/>
                </a:lnTo>
                <a:lnTo>
                  <a:pt x="4915" y="13894"/>
                </a:lnTo>
                <a:lnTo>
                  <a:pt x="4696" y="13505"/>
                </a:lnTo>
                <a:lnTo>
                  <a:pt x="4502" y="13091"/>
                </a:lnTo>
                <a:lnTo>
                  <a:pt x="4356" y="12653"/>
                </a:lnTo>
                <a:lnTo>
                  <a:pt x="4234" y="12215"/>
                </a:lnTo>
                <a:lnTo>
                  <a:pt x="4112" y="11777"/>
                </a:lnTo>
                <a:lnTo>
                  <a:pt x="4064" y="11315"/>
                </a:lnTo>
                <a:lnTo>
                  <a:pt x="4015" y="10926"/>
                </a:lnTo>
                <a:lnTo>
                  <a:pt x="3991" y="10561"/>
                </a:lnTo>
                <a:lnTo>
                  <a:pt x="4015" y="10171"/>
                </a:lnTo>
                <a:lnTo>
                  <a:pt x="4039" y="9782"/>
                </a:lnTo>
                <a:lnTo>
                  <a:pt x="4088" y="9393"/>
                </a:lnTo>
                <a:lnTo>
                  <a:pt x="4137" y="9028"/>
                </a:lnTo>
                <a:lnTo>
                  <a:pt x="4234" y="8663"/>
                </a:lnTo>
                <a:lnTo>
                  <a:pt x="4331" y="8274"/>
                </a:lnTo>
                <a:lnTo>
                  <a:pt x="4453" y="7909"/>
                </a:lnTo>
                <a:lnTo>
                  <a:pt x="4599" y="7568"/>
                </a:lnTo>
                <a:lnTo>
                  <a:pt x="4769" y="7227"/>
                </a:lnTo>
                <a:lnTo>
                  <a:pt x="4940" y="6887"/>
                </a:lnTo>
                <a:lnTo>
                  <a:pt x="5134" y="6546"/>
                </a:lnTo>
                <a:lnTo>
                  <a:pt x="5353" y="6230"/>
                </a:lnTo>
                <a:lnTo>
                  <a:pt x="5597" y="5913"/>
                </a:lnTo>
                <a:lnTo>
                  <a:pt x="5840" y="5621"/>
                </a:lnTo>
                <a:lnTo>
                  <a:pt x="6083" y="5354"/>
                </a:lnTo>
                <a:lnTo>
                  <a:pt x="6351" y="5110"/>
                </a:lnTo>
                <a:lnTo>
                  <a:pt x="6643" y="4891"/>
                </a:lnTo>
                <a:lnTo>
                  <a:pt x="6935" y="4721"/>
                </a:lnTo>
                <a:lnTo>
                  <a:pt x="7227" y="4526"/>
                </a:lnTo>
                <a:lnTo>
                  <a:pt x="7543" y="4380"/>
                </a:lnTo>
                <a:lnTo>
                  <a:pt x="8225" y="4088"/>
                </a:lnTo>
                <a:lnTo>
                  <a:pt x="8784" y="3845"/>
                </a:lnTo>
                <a:lnTo>
                  <a:pt x="9368" y="3675"/>
                </a:lnTo>
                <a:lnTo>
                  <a:pt x="9636" y="3602"/>
                </a:lnTo>
                <a:lnTo>
                  <a:pt x="9660" y="3650"/>
                </a:lnTo>
                <a:lnTo>
                  <a:pt x="9685" y="3699"/>
                </a:lnTo>
                <a:lnTo>
                  <a:pt x="9733" y="3723"/>
                </a:lnTo>
                <a:lnTo>
                  <a:pt x="9806" y="3723"/>
                </a:lnTo>
                <a:lnTo>
                  <a:pt x="10171" y="3626"/>
                </a:lnTo>
                <a:lnTo>
                  <a:pt x="10536" y="3577"/>
                </a:lnTo>
                <a:lnTo>
                  <a:pt x="10585" y="3626"/>
                </a:lnTo>
                <a:lnTo>
                  <a:pt x="10634" y="3650"/>
                </a:lnTo>
                <a:lnTo>
                  <a:pt x="10682" y="3626"/>
                </a:lnTo>
                <a:lnTo>
                  <a:pt x="10707" y="3602"/>
                </a:lnTo>
                <a:lnTo>
                  <a:pt x="10731" y="3577"/>
                </a:lnTo>
                <a:close/>
                <a:moveTo>
                  <a:pt x="9977" y="3237"/>
                </a:moveTo>
                <a:lnTo>
                  <a:pt x="9733" y="3261"/>
                </a:lnTo>
                <a:lnTo>
                  <a:pt x="9490" y="3310"/>
                </a:lnTo>
                <a:lnTo>
                  <a:pt x="9028" y="3431"/>
                </a:lnTo>
                <a:lnTo>
                  <a:pt x="8638" y="3577"/>
                </a:lnTo>
                <a:lnTo>
                  <a:pt x="7957" y="3821"/>
                </a:lnTo>
                <a:lnTo>
                  <a:pt x="7324" y="4113"/>
                </a:lnTo>
                <a:lnTo>
                  <a:pt x="7008" y="4283"/>
                </a:lnTo>
                <a:lnTo>
                  <a:pt x="6692" y="4453"/>
                </a:lnTo>
                <a:lnTo>
                  <a:pt x="6400" y="4648"/>
                </a:lnTo>
                <a:lnTo>
                  <a:pt x="6108" y="4867"/>
                </a:lnTo>
                <a:lnTo>
                  <a:pt x="5791" y="5159"/>
                </a:lnTo>
                <a:lnTo>
                  <a:pt x="5499" y="5451"/>
                </a:lnTo>
                <a:lnTo>
                  <a:pt x="5232" y="5767"/>
                </a:lnTo>
                <a:lnTo>
                  <a:pt x="4988" y="6108"/>
                </a:lnTo>
                <a:lnTo>
                  <a:pt x="4745" y="6473"/>
                </a:lnTo>
                <a:lnTo>
                  <a:pt x="4526" y="6838"/>
                </a:lnTo>
                <a:lnTo>
                  <a:pt x="4356" y="7203"/>
                </a:lnTo>
                <a:lnTo>
                  <a:pt x="4185" y="7592"/>
                </a:lnTo>
                <a:lnTo>
                  <a:pt x="4039" y="8006"/>
                </a:lnTo>
                <a:lnTo>
                  <a:pt x="3918" y="8420"/>
                </a:lnTo>
                <a:lnTo>
                  <a:pt x="3796" y="8833"/>
                </a:lnTo>
                <a:lnTo>
                  <a:pt x="3723" y="9247"/>
                </a:lnTo>
                <a:lnTo>
                  <a:pt x="3674" y="9660"/>
                </a:lnTo>
                <a:lnTo>
                  <a:pt x="3626" y="10074"/>
                </a:lnTo>
                <a:lnTo>
                  <a:pt x="3626" y="10488"/>
                </a:lnTo>
                <a:lnTo>
                  <a:pt x="3626" y="10901"/>
                </a:lnTo>
                <a:lnTo>
                  <a:pt x="3650" y="11315"/>
                </a:lnTo>
                <a:lnTo>
                  <a:pt x="3699" y="11704"/>
                </a:lnTo>
                <a:lnTo>
                  <a:pt x="3772" y="12094"/>
                </a:lnTo>
                <a:lnTo>
                  <a:pt x="3869" y="12483"/>
                </a:lnTo>
                <a:lnTo>
                  <a:pt x="3991" y="12872"/>
                </a:lnTo>
                <a:lnTo>
                  <a:pt x="4137" y="13262"/>
                </a:lnTo>
                <a:lnTo>
                  <a:pt x="4307" y="13627"/>
                </a:lnTo>
                <a:lnTo>
                  <a:pt x="4477" y="13967"/>
                </a:lnTo>
                <a:lnTo>
                  <a:pt x="4696" y="14332"/>
                </a:lnTo>
                <a:lnTo>
                  <a:pt x="4915" y="14649"/>
                </a:lnTo>
                <a:lnTo>
                  <a:pt x="5183" y="14965"/>
                </a:lnTo>
                <a:lnTo>
                  <a:pt x="5451" y="15257"/>
                </a:lnTo>
                <a:lnTo>
                  <a:pt x="5743" y="15525"/>
                </a:lnTo>
                <a:lnTo>
                  <a:pt x="6035" y="15768"/>
                </a:lnTo>
                <a:lnTo>
                  <a:pt x="6375" y="15987"/>
                </a:lnTo>
                <a:lnTo>
                  <a:pt x="6716" y="16182"/>
                </a:lnTo>
                <a:lnTo>
                  <a:pt x="6765" y="16230"/>
                </a:lnTo>
                <a:lnTo>
                  <a:pt x="6838" y="16230"/>
                </a:lnTo>
                <a:lnTo>
                  <a:pt x="6862" y="16255"/>
                </a:lnTo>
                <a:lnTo>
                  <a:pt x="7276" y="16425"/>
                </a:lnTo>
                <a:lnTo>
                  <a:pt x="7738" y="16595"/>
                </a:lnTo>
                <a:lnTo>
                  <a:pt x="8176" y="16717"/>
                </a:lnTo>
                <a:lnTo>
                  <a:pt x="8638" y="16814"/>
                </a:lnTo>
                <a:lnTo>
                  <a:pt x="9101" y="16887"/>
                </a:lnTo>
                <a:lnTo>
                  <a:pt x="9563" y="16936"/>
                </a:lnTo>
                <a:lnTo>
                  <a:pt x="10025" y="16960"/>
                </a:lnTo>
                <a:lnTo>
                  <a:pt x="10488" y="16936"/>
                </a:lnTo>
                <a:lnTo>
                  <a:pt x="10974" y="16912"/>
                </a:lnTo>
                <a:lnTo>
                  <a:pt x="11437" y="16839"/>
                </a:lnTo>
                <a:lnTo>
                  <a:pt x="11899" y="16766"/>
                </a:lnTo>
                <a:lnTo>
                  <a:pt x="12337" y="16644"/>
                </a:lnTo>
                <a:lnTo>
                  <a:pt x="12799" y="16522"/>
                </a:lnTo>
                <a:lnTo>
                  <a:pt x="13237" y="16352"/>
                </a:lnTo>
                <a:lnTo>
                  <a:pt x="13675" y="16182"/>
                </a:lnTo>
                <a:lnTo>
                  <a:pt x="14089" y="15963"/>
                </a:lnTo>
                <a:lnTo>
                  <a:pt x="14575" y="15671"/>
                </a:lnTo>
                <a:lnTo>
                  <a:pt x="15038" y="15354"/>
                </a:lnTo>
                <a:lnTo>
                  <a:pt x="15451" y="15014"/>
                </a:lnTo>
                <a:lnTo>
                  <a:pt x="15816" y="14624"/>
                </a:lnTo>
                <a:lnTo>
                  <a:pt x="16157" y="14186"/>
                </a:lnTo>
                <a:lnTo>
                  <a:pt x="16473" y="13748"/>
                </a:lnTo>
                <a:lnTo>
                  <a:pt x="16741" y="13286"/>
                </a:lnTo>
                <a:lnTo>
                  <a:pt x="16960" y="12799"/>
                </a:lnTo>
                <a:lnTo>
                  <a:pt x="17155" y="12288"/>
                </a:lnTo>
                <a:lnTo>
                  <a:pt x="17301" y="11777"/>
                </a:lnTo>
                <a:lnTo>
                  <a:pt x="17398" y="11242"/>
                </a:lnTo>
                <a:lnTo>
                  <a:pt x="17447" y="10707"/>
                </a:lnTo>
                <a:lnTo>
                  <a:pt x="17471" y="10147"/>
                </a:lnTo>
                <a:lnTo>
                  <a:pt x="17447" y="9587"/>
                </a:lnTo>
                <a:lnTo>
                  <a:pt x="17374" y="9052"/>
                </a:lnTo>
                <a:lnTo>
                  <a:pt x="17276" y="8493"/>
                </a:lnTo>
                <a:lnTo>
                  <a:pt x="17106" y="7957"/>
                </a:lnTo>
                <a:lnTo>
                  <a:pt x="16887" y="7422"/>
                </a:lnTo>
                <a:lnTo>
                  <a:pt x="16619" y="6911"/>
                </a:lnTo>
                <a:lnTo>
                  <a:pt x="16327" y="6400"/>
                </a:lnTo>
                <a:lnTo>
                  <a:pt x="15987" y="5938"/>
                </a:lnTo>
                <a:lnTo>
                  <a:pt x="15597" y="5500"/>
                </a:lnTo>
                <a:lnTo>
                  <a:pt x="15184" y="5110"/>
                </a:lnTo>
                <a:lnTo>
                  <a:pt x="14746" y="4745"/>
                </a:lnTo>
                <a:lnTo>
                  <a:pt x="14502" y="4551"/>
                </a:lnTo>
                <a:lnTo>
                  <a:pt x="14235" y="4380"/>
                </a:lnTo>
                <a:lnTo>
                  <a:pt x="13651" y="4088"/>
                </a:lnTo>
                <a:lnTo>
                  <a:pt x="13067" y="3796"/>
                </a:lnTo>
                <a:lnTo>
                  <a:pt x="12483" y="3577"/>
                </a:lnTo>
                <a:lnTo>
                  <a:pt x="11996" y="3431"/>
                </a:lnTo>
                <a:lnTo>
                  <a:pt x="11461" y="3334"/>
                </a:lnTo>
                <a:lnTo>
                  <a:pt x="11218" y="3285"/>
                </a:lnTo>
                <a:lnTo>
                  <a:pt x="10415" y="3285"/>
                </a:lnTo>
                <a:lnTo>
                  <a:pt x="10196" y="3237"/>
                </a:lnTo>
                <a:close/>
                <a:moveTo>
                  <a:pt x="13675" y="16912"/>
                </a:moveTo>
                <a:lnTo>
                  <a:pt x="13626" y="16936"/>
                </a:lnTo>
                <a:lnTo>
                  <a:pt x="13578" y="16984"/>
                </a:lnTo>
                <a:lnTo>
                  <a:pt x="13553" y="17057"/>
                </a:lnTo>
                <a:lnTo>
                  <a:pt x="13553" y="17106"/>
                </a:lnTo>
                <a:lnTo>
                  <a:pt x="13578" y="17252"/>
                </a:lnTo>
                <a:lnTo>
                  <a:pt x="13724" y="17495"/>
                </a:lnTo>
                <a:lnTo>
                  <a:pt x="13772" y="17666"/>
                </a:lnTo>
                <a:lnTo>
                  <a:pt x="13870" y="17812"/>
                </a:lnTo>
                <a:lnTo>
                  <a:pt x="13943" y="17885"/>
                </a:lnTo>
                <a:lnTo>
                  <a:pt x="13991" y="17958"/>
                </a:lnTo>
                <a:lnTo>
                  <a:pt x="14089" y="17982"/>
                </a:lnTo>
                <a:lnTo>
                  <a:pt x="14162" y="18006"/>
                </a:lnTo>
                <a:lnTo>
                  <a:pt x="14210" y="17982"/>
                </a:lnTo>
                <a:lnTo>
                  <a:pt x="14259" y="17958"/>
                </a:lnTo>
                <a:lnTo>
                  <a:pt x="14332" y="17885"/>
                </a:lnTo>
                <a:lnTo>
                  <a:pt x="14356" y="17787"/>
                </a:lnTo>
                <a:lnTo>
                  <a:pt x="14356" y="17739"/>
                </a:lnTo>
                <a:lnTo>
                  <a:pt x="14332" y="17690"/>
                </a:lnTo>
                <a:lnTo>
                  <a:pt x="14259" y="17593"/>
                </a:lnTo>
                <a:lnTo>
                  <a:pt x="14162" y="17495"/>
                </a:lnTo>
                <a:lnTo>
                  <a:pt x="13991" y="17228"/>
                </a:lnTo>
                <a:lnTo>
                  <a:pt x="13918" y="17082"/>
                </a:lnTo>
                <a:lnTo>
                  <a:pt x="13870" y="17033"/>
                </a:lnTo>
                <a:lnTo>
                  <a:pt x="13821" y="16960"/>
                </a:lnTo>
                <a:lnTo>
                  <a:pt x="13748" y="16936"/>
                </a:lnTo>
                <a:lnTo>
                  <a:pt x="13675" y="16912"/>
                </a:lnTo>
                <a:close/>
                <a:moveTo>
                  <a:pt x="7008" y="17009"/>
                </a:moveTo>
                <a:lnTo>
                  <a:pt x="6911" y="17057"/>
                </a:lnTo>
                <a:lnTo>
                  <a:pt x="6813" y="17155"/>
                </a:lnTo>
                <a:lnTo>
                  <a:pt x="6716" y="17374"/>
                </a:lnTo>
                <a:lnTo>
                  <a:pt x="6570" y="17666"/>
                </a:lnTo>
                <a:lnTo>
                  <a:pt x="6521" y="17812"/>
                </a:lnTo>
                <a:lnTo>
                  <a:pt x="6497" y="17885"/>
                </a:lnTo>
                <a:lnTo>
                  <a:pt x="6521" y="17958"/>
                </a:lnTo>
                <a:lnTo>
                  <a:pt x="6546" y="18006"/>
                </a:lnTo>
                <a:lnTo>
                  <a:pt x="6594" y="18055"/>
                </a:lnTo>
                <a:lnTo>
                  <a:pt x="6667" y="18079"/>
                </a:lnTo>
                <a:lnTo>
                  <a:pt x="6740" y="18079"/>
                </a:lnTo>
                <a:lnTo>
                  <a:pt x="6789" y="18055"/>
                </a:lnTo>
                <a:lnTo>
                  <a:pt x="6862" y="18006"/>
                </a:lnTo>
                <a:lnTo>
                  <a:pt x="6935" y="17885"/>
                </a:lnTo>
                <a:lnTo>
                  <a:pt x="7008" y="17739"/>
                </a:lnTo>
                <a:lnTo>
                  <a:pt x="7057" y="17593"/>
                </a:lnTo>
                <a:lnTo>
                  <a:pt x="7154" y="17349"/>
                </a:lnTo>
                <a:lnTo>
                  <a:pt x="7178" y="17228"/>
                </a:lnTo>
                <a:lnTo>
                  <a:pt x="7178" y="17106"/>
                </a:lnTo>
                <a:lnTo>
                  <a:pt x="7154" y="17057"/>
                </a:lnTo>
                <a:lnTo>
                  <a:pt x="7105" y="17033"/>
                </a:lnTo>
                <a:lnTo>
                  <a:pt x="7057" y="17009"/>
                </a:lnTo>
                <a:close/>
                <a:moveTo>
                  <a:pt x="5694" y="16328"/>
                </a:moveTo>
                <a:lnTo>
                  <a:pt x="5597" y="16352"/>
                </a:lnTo>
                <a:lnTo>
                  <a:pt x="5524" y="16425"/>
                </a:lnTo>
                <a:lnTo>
                  <a:pt x="5159" y="16887"/>
                </a:lnTo>
                <a:lnTo>
                  <a:pt x="4745" y="17349"/>
                </a:lnTo>
                <a:lnTo>
                  <a:pt x="4307" y="17787"/>
                </a:lnTo>
                <a:lnTo>
                  <a:pt x="3869" y="18225"/>
                </a:lnTo>
                <a:lnTo>
                  <a:pt x="3820" y="18250"/>
                </a:lnTo>
                <a:lnTo>
                  <a:pt x="3820" y="18298"/>
                </a:lnTo>
                <a:lnTo>
                  <a:pt x="3820" y="18347"/>
                </a:lnTo>
                <a:lnTo>
                  <a:pt x="3845" y="18396"/>
                </a:lnTo>
                <a:lnTo>
                  <a:pt x="3893" y="18444"/>
                </a:lnTo>
                <a:lnTo>
                  <a:pt x="3942" y="18469"/>
                </a:lnTo>
                <a:lnTo>
                  <a:pt x="3991" y="18469"/>
                </a:lnTo>
                <a:lnTo>
                  <a:pt x="4161" y="18420"/>
                </a:lnTo>
                <a:lnTo>
                  <a:pt x="4283" y="18347"/>
                </a:lnTo>
                <a:lnTo>
                  <a:pt x="4429" y="18250"/>
                </a:lnTo>
                <a:lnTo>
                  <a:pt x="4550" y="18152"/>
                </a:lnTo>
                <a:lnTo>
                  <a:pt x="4794" y="17909"/>
                </a:lnTo>
                <a:lnTo>
                  <a:pt x="5013" y="17690"/>
                </a:lnTo>
                <a:lnTo>
                  <a:pt x="5499" y="17203"/>
                </a:lnTo>
                <a:lnTo>
                  <a:pt x="5718" y="16936"/>
                </a:lnTo>
                <a:lnTo>
                  <a:pt x="5937" y="16668"/>
                </a:lnTo>
                <a:lnTo>
                  <a:pt x="5986" y="16571"/>
                </a:lnTo>
                <a:lnTo>
                  <a:pt x="5962" y="16498"/>
                </a:lnTo>
                <a:lnTo>
                  <a:pt x="5937" y="16425"/>
                </a:lnTo>
                <a:lnTo>
                  <a:pt x="5864" y="16376"/>
                </a:lnTo>
                <a:lnTo>
                  <a:pt x="5791" y="16328"/>
                </a:lnTo>
                <a:close/>
                <a:moveTo>
                  <a:pt x="15013" y="15987"/>
                </a:moveTo>
                <a:lnTo>
                  <a:pt x="14965" y="16011"/>
                </a:lnTo>
                <a:lnTo>
                  <a:pt x="14940" y="16084"/>
                </a:lnTo>
                <a:lnTo>
                  <a:pt x="14940" y="16133"/>
                </a:lnTo>
                <a:lnTo>
                  <a:pt x="14989" y="16303"/>
                </a:lnTo>
                <a:lnTo>
                  <a:pt x="15038" y="16449"/>
                </a:lnTo>
                <a:lnTo>
                  <a:pt x="15208" y="16717"/>
                </a:lnTo>
                <a:lnTo>
                  <a:pt x="15427" y="17082"/>
                </a:lnTo>
                <a:lnTo>
                  <a:pt x="15524" y="17252"/>
                </a:lnTo>
                <a:lnTo>
                  <a:pt x="15646" y="17422"/>
                </a:lnTo>
                <a:lnTo>
                  <a:pt x="16108" y="17933"/>
                </a:lnTo>
                <a:lnTo>
                  <a:pt x="16327" y="18225"/>
                </a:lnTo>
                <a:lnTo>
                  <a:pt x="16400" y="18371"/>
                </a:lnTo>
                <a:lnTo>
                  <a:pt x="16473" y="18517"/>
                </a:lnTo>
                <a:lnTo>
                  <a:pt x="16522" y="18590"/>
                </a:lnTo>
                <a:lnTo>
                  <a:pt x="16595" y="18639"/>
                </a:lnTo>
                <a:lnTo>
                  <a:pt x="16668" y="18688"/>
                </a:lnTo>
                <a:lnTo>
                  <a:pt x="16765" y="18688"/>
                </a:lnTo>
                <a:lnTo>
                  <a:pt x="16838" y="18663"/>
                </a:lnTo>
                <a:lnTo>
                  <a:pt x="16887" y="18615"/>
                </a:lnTo>
                <a:lnTo>
                  <a:pt x="16936" y="18566"/>
                </a:lnTo>
                <a:lnTo>
                  <a:pt x="16936" y="18469"/>
                </a:lnTo>
                <a:lnTo>
                  <a:pt x="16911" y="18298"/>
                </a:lnTo>
                <a:lnTo>
                  <a:pt x="16838" y="18128"/>
                </a:lnTo>
                <a:lnTo>
                  <a:pt x="16765" y="17982"/>
                </a:lnTo>
                <a:lnTo>
                  <a:pt x="16668" y="17836"/>
                </a:lnTo>
                <a:lnTo>
                  <a:pt x="16449" y="17568"/>
                </a:lnTo>
                <a:lnTo>
                  <a:pt x="16206" y="17325"/>
                </a:lnTo>
                <a:lnTo>
                  <a:pt x="16060" y="17155"/>
                </a:lnTo>
                <a:lnTo>
                  <a:pt x="15938" y="16984"/>
                </a:lnTo>
                <a:lnTo>
                  <a:pt x="15695" y="16595"/>
                </a:lnTo>
                <a:lnTo>
                  <a:pt x="15573" y="16401"/>
                </a:lnTo>
                <a:lnTo>
                  <a:pt x="15427" y="16230"/>
                </a:lnTo>
                <a:lnTo>
                  <a:pt x="15281" y="16109"/>
                </a:lnTo>
                <a:lnTo>
                  <a:pt x="15086" y="15987"/>
                </a:lnTo>
                <a:close/>
                <a:moveTo>
                  <a:pt x="10439" y="17666"/>
                </a:moveTo>
                <a:lnTo>
                  <a:pt x="10342" y="17787"/>
                </a:lnTo>
                <a:lnTo>
                  <a:pt x="10293" y="17909"/>
                </a:lnTo>
                <a:lnTo>
                  <a:pt x="10244" y="18055"/>
                </a:lnTo>
                <a:lnTo>
                  <a:pt x="10244" y="18201"/>
                </a:lnTo>
                <a:lnTo>
                  <a:pt x="10196" y="18517"/>
                </a:lnTo>
                <a:lnTo>
                  <a:pt x="10196" y="18688"/>
                </a:lnTo>
                <a:lnTo>
                  <a:pt x="10244" y="18834"/>
                </a:lnTo>
                <a:lnTo>
                  <a:pt x="10293" y="18882"/>
                </a:lnTo>
                <a:lnTo>
                  <a:pt x="10342" y="18907"/>
                </a:lnTo>
                <a:lnTo>
                  <a:pt x="10415" y="18882"/>
                </a:lnTo>
                <a:lnTo>
                  <a:pt x="10463" y="18858"/>
                </a:lnTo>
                <a:lnTo>
                  <a:pt x="10512" y="18809"/>
                </a:lnTo>
                <a:lnTo>
                  <a:pt x="10561" y="18736"/>
                </a:lnTo>
                <a:lnTo>
                  <a:pt x="10585" y="18615"/>
                </a:lnTo>
                <a:lnTo>
                  <a:pt x="10585" y="18323"/>
                </a:lnTo>
                <a:lnTo>
                  <a:pt x="10609" y="18031"/>
                </a:lnTo>
                <a:lnTo>
                  <a:pt x="10609" y="17885"/>
                </a:lnTo>
                <a:lnTo>
                  <a:pt x="10585" y="17739"/>
                </a:lnTo>
                <a:lnTo>
                  <a:pt x="10561" y="17690"/>
                </a:lnTo>
                <a:lnTo>
                  <a:pt x="10536" y="17666"/>
                </a:lnTo>
                <a:close/>
                <a:moveTo>
                  <a:pt x="8638" y="17349"/>
                </a:moveTo>
                <a:lnTo>
                  <a:pt x="8492" y="17471"/>
                </a:lnTo>
                <a:lnTo>
                  <a:pt x="8395" y="17593"/>
                </a:lnTo>
                <a:lnTo>
                  <a:pt x="8322" y="17739"/>
                </a:lnTo>
                <a:lnTo>
                  <a:pt x="8249" y="17909"/>
                </a:lnTo>
                <a:lnTo>
                  <a:pt x="8176" y="18250"/>
                </a:lnTo>
                <a:lnTo>
                  <a:pt x="8103" y="18590"/>
                </a:lnTo>
                <a:lnTo>
                  <a:pt x="7908" y="19369"/>
                </a:lnTo>
                <a:lnTo>
                  <a:pt x="7860" y="19758"/>
                </a:lnTo>
                <a:lnTo>
                  <a:pt x="7835" y="19953"/>
                </a:lnTo>
                <a:lnTo>
                  <a:pt x="7835" y="20148"/>
                </a:lnTo>
                <a:lnTo>
                  <a:pt x="7860" y="20221"/>
                </a:lnTo>
                <a:lnTo>
                  <a:pt x="7908" y="20269"/>
                </a:lnTo>
                <a:lnTo>
                  <a:pt x="7933" y="20318"/>
                </a:lnTo>
                <a:lnTo>
                  <a:pt x="8006" y="20342"/>
                </a:lnTo>
                <a:lnTo>
                  <a:pt x="8103" y="20342"/>
                </a:lnTo>
                <a:lnTo>
                  <a:pt x="8176" y="20318"/>
                </a:lnTo>
                <a:lnTo>
                  <a:pt x="8200" y="20245"/>
                </a:lnTo>
                <a:lnTo>
                  <a:pt x="8273" y="20099"/>
                </a:lnTo>
                <a:lnTo>
                  <a:pt x="8346" y="19929"/>
                </a:lnTo>
                <a:lnTo>
                  <a:pt x="8419" y="19588"/>
                </a:lnTo>
                <a:lnTo>
                  <a:pt x="8517" y="18882"/>
                </a:lnTo>
                <a:lnTo>
                  <a:pt x="8614" y="18517"/>
                </a:lnTo>
                <a:lnTo>
                  <a:pt x="8711" y="18152"/>
                </a:lnTo>
                <a:lnTo>
                  <a:pt x="8760" y="17958"/>
                </a:lnTo>
                <a:lnTo>
                  <a:pt x="8784" y="17763"/>
                </a:lnTo>
                <a:lnTo>
                  <a:pt x="8784" y="17593"/>
                </a:lnTo>
                <a:lnTo>
                  <a:pt x="8784" y="17422"/>
                </a:lnTo>
                <a:lnTo>
                  <a:pt x="8760" y="17374"/>
                </a:lnTo>
                <a:lnTo>
                  <a:pt x="8711" y="17349"/>
                </a:lnTo>
                <a:close/>
                <a:moveTo>
                  <a:pt x="12093" y="17374"/>
                </a:moveTo>
                <a:lnTo>
                  <a:pt x="12045" y="17398"/>
                </a:lnTo>
                <a:lnTo>
                  <a:pt x="11996" y="17398"/>
                </a:lnTo>
                <a:lnTo>
                  <a:pt x="11947" y="17447"/>
                </a:lnTo>
                <a:lnTo>
                  <a:pt x="11923" y="17495"/>
                </a:lnTo>
                <a:lnTo>
                  <a:pt x="11923" y="17544"/>
                </a:lnTo>
                <a:lnTo>
                  <a:pt x="11947" y="17836"/>
                </a:lnTo>
                <a:lnTo>
                  <a:pt x="11972" y="18152"/>
                </a:lnTo>
                <a:lnTo>
                  <a:pt x="12093" y="18761"/>
                </a:lnTo>
                <a:lnTo>
                  <a:pt x="12166" y="19199"/>
                </a:lnTo>
                <a:lnTo>
                  <a:pt x="12215" y="19661"/>
                </a:lnTo>
                <a:lnTo>
                  <a:pt x="12239" y="19904"/>
                </a:lnTo>
                <a:lnTo>
                  <a:pt x="12288" y="20123"/>
                </a:lnTo>
                <a:lnTo>
                  <a:pt x="12337" y="20342"/>
                </a:lnTo>
                <a:lnTo>
                  <a:pt x="12434" y="20561"/>
                </a:lnTo>
                <a:lnTo>
                  <a:pt x="12483" y="20610"/>
                </a:lnTo>
                <a:lnTo>
                  <a:pt x="12556" y="20659"/>
                </a:lnTo>
                <a:lnTo>
                  <a:pt x="12629" y="20659"/>
                </a:lnTo>
                <a:lnTo>
                  <a:pt x="12702" y="20634"/>
                </a:lnTo>
                <a:lnTo>
                  <a:pt x="12775" y="20610"/>
                </a:lnTo>
                <a:lnTo>
                  <a:pt x="12823" y="20537"/>
                </a:lnTo>
                <a:lnTo>
                  <a:pt x="12848" y="20464"/>
                </a:lnTo>
                <a:lnTo>
                  <a:pt x="12848" y="20391"/>
                </a:lnTo>
                <a:lnTo>
                  <a:pt x="12750" y="19953"/>
                </a:lnTo>
                <a:lnTo>
                  <a:pt x="12702" y="19491"/>
                </a:lnTo>
                <a:lnTo>
                  <a:pt x="12629" y="19053"/>
                </a:lnTo>
                <a:lnTo>
                  <a:pt x="12556" y="18639"/>
                </a:lnTo>
                <a:lnTo>
                  <a:pt x="12483" y="18323"/>
                </a:lnTo>
                <a:lnTo>
                  <a:pt x="12434" y="18031"/>
                </a:lnTo>
                <a:lnTo>
                  <a:pt x="12361" y="17739"/>
                </a:lnTo>
                <a:lnTo>
                  <a:pt x="12288" y="17593"/>
                </a:lnTo>
                <a:lnTo>
                  <a:pt x="12239" y="17471"/>
                </a:lnTo>
                <a:lnTo>
                  <a:pt x="12191" y="17422"/>
                </a:lnTo>
                <a:lnTo>
                  <a:pt x="12142" y="17398"/>
                </a:lnTo>
                <a:lnTo>
                  <a:pt x="12093" y="17374"/>
                </a:lnTo>
                <a:close/>
              </a:path>
            </a:pathLst>
          </a:custGeom>
          <a:solidFill>
            <a:srgbClr val="9269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7"/>
          <p:cNvSpPr/>
          <p:nvPr/>
        </p:nvSpPr>
        <p:spPr>
          <a:xfrm>
            <a:off x="4128816" y="1347403"/>
            <a:ext cx="886368" cy="893062"/>
          </a:xfrm>
          <a:custGeom>
            <a:avLst/>
            <a:gdLst/>
            <a:ahLst/>
            <a:cxnLst/>
            <a:rect l="l" t="t" r="r" b="b"/>
            <a:pathLst>
              <a:path w="19200" h="19345" extrusionOk="0">
                <a:moveTo>
                  <a:pt x="15987" y="3382"/>
                </a:moveTo>
                <a:lnTo>
                  <a:pt x="16133" y="3528"/>
                </a:lnTo>
                <a:lnTo>
                  <a:pt x="15914" y="3577"/>
                </a:lnTo>
                <a:lnTo>
                  <a:pt x="15720" y="3601"/>
                </a:lnTo>
                <a:lnTo>
                  <a:pt x="15306" y="3626"/>
                </a:lnTo>
                <a:lnTo>
                  <a:pt x="15379" y="3601"/>
                </a:lnTo>
                <a:lnTo>
                  <a:pt x="15695" y="3504"/>
                </a:lnTo>
                <a:lnTo>
                  <a:pt x="15987" y="3382"/>
                </a:lnTo>
                <a:close/>
                <a:moveTo>
                  <a:pt x="10707" y="2628"/>
                </a:moveTo>
                <a:lnTo>
                  <a:pt x="10804" y="2652"/>
                </a:lnTo>
                <a:lnTo>
                  <a:pt x="10877" y="2677"/>
                </a:lnTo>
                <a:lnTo>
                  <a:pt x="10902" y="2701"/>
                </a:lnTo>
                <a:lnTo>
                  <a:pt x="10926" y="2750"/>
                </a:lnTo>
                <a:lnTo>
                  <a:pt x="10950" y="2798"/>
                </a:lnTo>
                <a:lnTo>
                  <a:pt x="10926" y="2847"/>
                </a:lnTo>
                <a:lnTo>
                  <a:pt x="10877" y="2969"/>
                </a:lnTo>
                <a:lnTo>
                  <a:pt x="10804" y="3090"/>
                </a:lnTo>
                <a:lnTo>
                  <a:pt x="10707" y="3188"/>
                </a:lnTo>
                <a:lnTo>
                  <a:pt x="10537" y="3358"/>
                </a:lnTo>
                <a:lnTo>
                  <a:pt x="10172" y="3650"/>
                </a:lnTo>
                <a:lnTo>
                  <a:pt x="9758" y="3893"/>
                </a:lnTo>
                <a:lnTo>
                  <a:pt x="9320" y="4112"/>
                </a:lnTo>
                <a:lnTo>
                  <a:pt x="8882" y="4258"/>
                </a:lnTo>
                <a:lnTo>
                  <a:pt x="8785" y="4283"/>
                </a:lnTo>
                <a:lnTo>
                  <a:pt x="8736" y="4258"/>
                </a:lnTo>
                <a:lnTo>
                  <a:pt x="8688" y="4210"/>
                </a:lnTo>
                <a:lnTo>
                  <a:pt x="8688" y="4161"/>
                </a:lnTo>
                <a:lnTo>
                  <a:pt x="8688" y="4015"/>
                </a:lnTo>
                <a:lnTo>
                  <a:pt x="8712" y="3869"/>
                </a:lnTo>
                <a:lnTo>
                  <a:pt x="8712" y="3577"/>
                </a:lnTo>
                <a:lnTo>
                  <a:pt x="8688" y="3285"/>
                </a:lnTo>
                <a:lnTo>
                  <a:pt x="8663" y="3236"/>
                </a:lnTo>
                <a:lnTo>
                  <a:pt x="8615" y="3212"/>
                </a:lnTo>
                <a:lnTo>
                  <a:pt x="8517" y="3163"/>
                </a:lnTo>
                <a:lnTo>
                  <a:pt x="8396" y="3139"/>
                </a:lnTo>
                <a:lnTo>
                  <a:pt x="8250" y="3090"/>
                </a:lnTo>
                <a:lnTo>
                  <a:pt x="8128" y="3017"/>
                </a:lnTo>
                <a:lnTo>
                  <a:pt x="8079" y="2944"/>
                </a:lnTo>
                <a:lnTo>
                  <a:pt x="8031" y="2896"/>
                </a:lnTo>
                <a:lnTo>
                  <a:pt x="8590" y="2774"/>
                </a:lnTo>
                <a:lnTo>
                  <a:pt x="8858" y="2725"/>
                </a:lnTo>
                <a:lnTo>
                  <a:pt x="9150" y="2677"/>
                </a:lnTo>
                <a:lnTo>
                  <a:pt x="9369" y="2652"/>
                </a:lnTo>
                <a:lnTo>
                  <a:pt x="10002" y="2652"/>
                </a:lnTo>
                <a:lnTo>
                  <a:pt x="10367" y="2628"/>
                </a:lnTo>
                <a:close/>
                <a:moveTo>
                  <a:pt x="10440" y="2360"/>
                </a:moveTo>
                <a:lnTo>
                  <a:pt x="10172" y="2385"/>
                </a:lnTo>
                <a:lnTo>
                  <a:pt x="9223" y="2385"/>
                </a:lnTo>
                <a:lnTo>
                  <a:pt x="8809" y="2433"/>
                </a:lnTo>
                <a:lnTo>
                  <a:pt x="8420" y="2482"/>
                </a:lnTo>
                <a:lnTo>
                  <a:pt x="8006" y="2579"/>
                </a:lnTo>
                <a:lnTo>
                  <a:pt x="7982" y="2579"/>
                </a:lnTo>
                <a:lnTo>
                  <a:pt x="7885" y="2604"/>
                </a:lnTo>
                <a:lnTo>
                  <a:pt x="7812" y="2652"/>
                </a:lnTo>
                <a:lnTo>
                  <a:pt x="7763" y="2701"/>
                </a:lnTo>
                <a:lnTo>
                  <a:pt x="7739" y="2774"/>
                </a:lnTo>
                <a:lnTo>
                  <a:pt x="7714" y="2847"/>
                </a:lnTo>
                <a:lnTo>
                  <a:pt x="7739" y="2944"/>
                </a:lnTo>
                <a:lnTo>
                  <a:pt x="7763" y="3017"/>
                </a:lnTo>
                <a:lnTo>
                  <a:pt x="7812" y="3115"/>
                </a:lnTo>
                <a:lnTo>
                  <a:pt x="7860" y="3188"/>
                </a:lnTo>
                <a:lnTo>
                  <a:pt x="8006" y="3334"/>
                </a:lnTo>
                <a:lnTo>
                  <a:pt x="8177" y="3431"/>
                </a:lnTo>
                <a:lnTo>
                  <a:pt x="8347" y="3480"/>
                </a:lnTo>
                <a:lnTo>
                  <a:pt x="8347" y="3845"/>
                </a:lnTo>
                <a:lnTo>
                  <a:pt x="8323" y="4015"/>
                </a:lnTo>
                <a:lnTo>
                  <a:pt x="8347" y="4210"/>
                </a:lnTo>
                <a:lnTo>
                  <a:pt x="8371" y="4356"/>
                </a:lnTo>
                <a:lnTo>
                  <a:pt x="8396" y="4429"/>
                </a:lnTo>
                <a:lnTo>
                  <a:pt x="8444" y="4502"/>
                </a:lnTo>
                <a:lnTo>
                  <a:pt x="8493" y="4550"/>
                </a:lnTo>
                <a:lnTo>
                  <a:pt x="8566" y="4575"/>
                </a:lnTo>
                <a:lnTo>
                  <a:pt x="8639" y="4599"/>
                </a:lnTo>
                <a:lnTo>
                  <a:pt x="8736" y="4623"/>
                </a:lnTo>
                <a:lnTo>
                  <a:pt x="8882" y="4623"/>
                </a:lnTo>
                <a:lnTo>
                  <a:pt x="9004" y="4599"/>
                </a:lnTo>
                <a:lnTo>
                  <a:pt x="9272" y="4502"/>
                </a:lnTo>
                <a:lnTo>
                  <a:pt x="9515" y="4380"/>
                </a:lnTo>
                <a:lnTo>
                  <a:pt x="9758" y="4234"/>
                </a:lnTo>
                <a:lnTo>
                  <a:pt x="10075" y="4064"/>
                </a:lnTo>
                <a:lnTo>
                  <a:pt x="10367" y="3869"/>
                </a:lnTo>
                <a:lnTo>
                  <a:pt x="10659" y="3650"/>
                </a:lnTo>
                <a:lnTo>
                  <a:pt x="10950" y="3431"/>
                </a:lnTo>
                <a:lnTo>
                  <a:pt x="11072" y="3261"/>
                </a:lnTo>
                <a:lnTo>
                  <a:pt x="11169" y="3090"/>
                </a:lnTo>
                <a:lnTo>
                  <a:pt x="11242" y="2920"/>
                </a:lnTo>
                <a:lnTo>
                  <a:pt x="11242" y="2774"/>
                </a:lnTo>
                <a:lnTo>
                  <a:pt x="11194" y="2628"/>
                </a:lnTo>
                <a:lnTo>
                  <a:pt x="11145" y="2579"/>
                </a:lnTo>
                <a:lnTo>
                  <a:pt x="11096" y="2506"/>
                </a:lnTo>
                <a:lnTo>
                  <a:pt x="10926" y="2433"/>
                </a:lnTo>
                <a:lnTo>
                  <a:pt x="10707" y="2385"/>
                </a:lnTo>
                <a:lnTo>
                  <a:pt x="10440" y="2360"/>
                </a:lnTo>
                <a:close/>
                <a:moveTo>
                  <a:pt x="11486" y="5037"/>
                </a:moveTo>
                <a:lnTo>
                  <a:pt x="11510" y="5061"/>
                </a:lnTo>
                <a:lnTo>
                  <a:pt x="11607" y="5134"/>
                </a:lnTo>
                <a:lnTo>
                  <a:pt x="11656" y="5232"/>
                </a:lnTo>
                <a:lnTo>
                  <a:pt x="11656" y="5329"/>
                </a:lnTo>
                <a:lnTo>
                  <a:pt x="11607" y="5426"/>
                </a:lnTo>
                <a:lnTo>
                  <a:pt x="11559" y="5499"/>
                </a:lnTo>
                <a:lnTo>
                  <a:pt x="11486" y="5548"/>
                </a:lnTo>
                <a:lnTo>
                  <a:pt x="11413" y="5572"/>
                </a:lnTo>
                <a:lnTo>
                  <a:pt x="11340" y="5572"/>
                </a:lnTo>
                <a:lnTo>
                  <a:pt x="11413" y="5280"/>
                </a:lnTo>
                <a:lnTo>
                  <a:pt x="11437" y="5159"/>
                </a:lnTo>
                <a:lnTo>
                  <a:pt x="11486" y="5037"/>
                </a:lnTo>
                <a:close/>
                <a:moveTo>
                  <a:pt x="11486" y="4672"/>
                </a:moveTo>
                <a:lnTo>
                  <a:pt x="11364" y="4721"/>
                </a:lnTo>
                <a:lnTo>
                  <a:pt x="11242" y="4818"/>
                </a:lnTo>
                <a:lnTo>
                  <a:pt x="11145" y="4940"/>
                </a:lnTo>
                <a:lnTo>
                  <a:pt x="11096" y="5086"/>
                </a:lnTo>
                <a:lnTo>
                  <a:pt x="11048" y="5256"/>
                </a:lnTo>
                <a:lnTo>
                  <a:pt x="11023" y="5426"/>
                </a:lnTo>
                <a:lnTo>
                  <a:pt x="10975" y="5499"/>
                </a:lnTo>
                <a:lnTo>
                  <a:pt x="10926" y="5572"/>
                </a:lnTo>
                <a:lnTo>
                  <a:pt x="10902" y="5645"/>
                </a:lnTo>
                <a:lnTo>
                  <a:pt x="10877" y="5742"/>
                </a:lnTo>
                <a:lnTo>
                  <a:pt x="10902" y="5815"/>
                </a:lnTo>
                <a:lnTo>
                  <a:pt x="10975" y="5864"/>
                </a:lnTo>
                <a:lnTo>
                  <a:pt x="11121" y="5937"/>
                </a:lnTo>
                <a:lnTo>
                  <a:pt x="11242" y="5961"/>
                </a:lnTo>
                <a:lnTo>
                  <a:pt x="11388" y="5961"/>
                </a:lnTo>
                <a:lnTo>
                  <a:pt x="11510" y="5937"/>
                </a:lnTo>
                <a:lnTo>
                  <a:pt x="11632" y="5913"/>
                </a:lnTo>
                <a:lnTo>
                  <a:pt x="11753" y="5840"/>
                </a:lnTo>
                <a:lnTo>
                  <a:pt x="11875" y="5742"/>
                </a:lnTo>
                <a:lnTo>
                  <a:pt x="11948" y="5621"/>
                </a:lnTo>
                <a:lnTo>
                  <a:pt x="12021" y="5499"/>
                </a:lnTo>
                <a:lnTo>
                  <a:pt x="12070" y="5378"/>
                </a:lnTo>
                <a:lnTo>
                  <a:pt x="12070" y="5256"/>
                </a:lnTo>
                <a:lnTo>
                  <a:pt x="12045" y="5110"/>
                </a:lnTo>
                <a:lnTo>
                  <a:pt x="11997" y="5013"/>
                </a:lnTo>
                <a:lnTo>
                  <a:pt x="11924" y="4891"/>
                </a:lnTo>
                <a:lnTo>
                  <a:pt x="11851" y="4794"/>
                </a:lnTo>
                <a:lnTo>
                  <a:pt x="11729" y="4721"/>
                </a:lnTo>
                <a:lnTo>
                  <a:pt x="11656" y="4696"/>
                </a:lnTo>
                <a:lnTo>
                  <a:pt x="11607" y="4696"/>
                </a:lnTo>
                <a:lnTo>
                  <a:pt x="11559" y="4672"/>
                </a:lnTo>
                <a:close/>
                <a:moveTo>
                  <a:pt x="14479" y="3991"/>
                </a:moveTo>
                <a:lnTo>
                  <a:pt x="15063" y="4064"/>
                </a:lnTo>
                <a:lnTo>
                  <a:pt x="15574" y="4064"/>
                </a:lnTo>
                <a:lnTo>
                  <a:pt x="15184" y="4234"/>
                </a:lnTo>
                <a:lnTo>
                  <a:pt x="14260" y="4599"/>
                </a:lnTo>
                <a:lnTo>
                  <a:pt x="13797" y="4818"/>
                </a:lnTo>
                <a:lnTo>
                  <a:pt x="13578" y="4940"/>
                </a:lnTo>
                <a:lnTo>
                  <a:pt x="13384" y="5061"/>
                </a:lnTo>
                <a:lnTo>
                  <a:pt x="13359" y="5086"/>
                </a:lnTo>
                <a:lnTo>
                  <a:pt x="13359" y="5134"/>
                </a:lnTo>
                <a:lnTo>
                  <a:pt x="13384" y="5159"/>
                </a:lnTo>
                <a:lnTo>
                  <a:pt x="13627" y="5159"/>
                </a:lnTo>
                <a:lnTo>
                  <a:pt x="13870" y="5110"/>
                </a:lnTo>
                <a:lnTo>
                  <a:pt x="14089" y="5061"/>
                </a:lnTo>
                <a:lnTo>
                  <a:pt x="14308" y="4988"/>
                </a:lnTo>
                <a:lnTo>
                  <a:pt x="14746" y="4818"/>
                </a:lnTo>
                <a:lnTo>
                  <a:pt x="15184" y="4648"/>
                </a:lnTo>
                <a:lnTo>
                  <a:pt x="16109" y="4283"/>
                </a:lnTo>
                <a:lnTo>
                  <a:pt x="16377" y="4185"/>
                </a:lnTo>
                <a:lnTo>
                  <a:pt x="16644" y="4088"/>
                </a:lnTo>
                <a:lnTo>
                  <a:pt x="17034" y="4623"/>
                </a:lnTo>
                <a:lnTo>
                  <a:pt x="16790" y="4696"/>
                </a:lnTo>
                <a:lnTo>
                  <a:pt x="16255" y="4842"/>
                </a:lnTo>
                <a:lnTo>
                  <a:pt x="15720" y="4964"/>
                </a:lnTo>
                <a:lnTo>
                  <a:pt x="15282" y="5061"/>
                </a:lnTo>
                <a:lnTo>
                  <a:pt x="15014" y="5110"/>
                </a:lnTo>
                <a:lnTo>
                  <a:pt x="14771" y="5207"/>
                </a:lnTo>
                <a:lnTo>
                  <a:pt x="14552" y="5305"/>
                </a:lnTo>
                <a:lnTo>
                  <a:pt x="14333" y="5426"/>
                </a:lnTo>
                <a:lnTo>
                  <a:pt x="14162" y="5572"/>
                </a:lnTo>
                <a:lnTo>
                  <a:pt x="14114" y="5669"/>
                </a:lnTo>
                <a:lnTo>
                  <a:pt x="14041" y="5767"/>
                </a:lnTo>
                <a:lnTo>
                  <a:pt x="14065" y="5815"/>
                </a:lnTo>
                <a:lnTo>
                  <a:pt x="14065" y="5840"/>
                </a:lnTo>
                <a:lnTo>
                  <a:pt x="14114" y="5840"/>
                </a:lnTo>
                <a:lnTo>
                  <a:pt x="14552" y="5694"/>
                </a:lnTo>
                <a:lnTo>
                  <a:pt x="15014" y="5572"/>
                </a:lnTo>
                <a:lnTo>
                  <a:pt x="15476" y="5426"/>
                </a:lnTo>
                <a:lnTo>
                  <a:pt x="15939" y="5329"/>
                </a:lnTo>
                <a:lnTo>
                  <a:pt x="16596" y="5232"/>
                </a:lnTo>
                <a:lnTo>
                  <a:pt x="16985" y="5134"/>
                </a:lnTo>
                <a:lnTo>
                  <a:pt x="17155" y="5086"/>
                </a:lnTo>
                <a:lnTo>
                  <a:pt x="17301" y="5013"/>
                </a:lnTo>
                <a:lnTo>
                  <a:pt x="17569" y="5451"/>
                </a:lnTo>
                <a:lnTo>
                  <a:pt x="14284" y="6740"/>
                </a:lnTo>
                <a:lnTo>
                  <a:pt x="14162" y="6667"/>
                </a:lnTo>
                <a:lnTo>
                  <a:pt x="13992" y="6594"/>
                </a:lnTo>
                <a:lnTo>
                  <a:pt x="13700" y="6399"/>
                </a:lnTo>
                <a:lnTo>
                  <a:pt x="13530" y="6302"/>
                </a:lnTo>
                <a:lnTo>
                  <a:pt x="13384" y="6253"/>
                </a:lnTo>
                <a:lnTo>
                  <a:pt x="13213" y="6253"/>
                </a:lnTo>
                <a:lnTo>
                  <a:pt x="13043" y="6278"/>
                </a:lnTo>
                <a:lnTo>
                  <a:pt x="12921" y="6351"/>
                </a:lnTo>
                <a:lnTo>
                  <a:pt x="12800" y="6424"/>
                </a:lnTo>
                <a:lnTo>
                  <a:pt x="12581" y="6594"/>
                </a:lnTo>
                <a:lnTo>
                  <a:pt x="12386" y="6789"/>
                </a:lnTo>
                <a:lnTo>
                  <a:pt x="12167" y="6983"/>
                </a:lnTo>
                <a:lnTo>
                  <a:pt x="11972" y="7081"/>
                </a:lnTo>
                <a:lnTo>
                  <a:pt x="11875" y="7129"/>
                </a:lnTo>
                <a:lnTo>
                  <a:pt x="11778" y="7154"/>
                </a:lnTo>
                <a:lnTo>
                  <a:pt x="11680" y="7154"/>
                </a:lnTo>
                <a:lnTo>
                  <a:pt x="11583" y="7129"/>
                </a:lnTo>
                <a:lnTo>
                  <a:pt x="11486" y="7105"/>
                </a:lnTo>
                <a:lnTo>
                  <a:pt x="11364" y="7056"/>
                </a:lnTo>
                <a:lnTo>
                  <a:pt x="11291" y="7008"/>
                </a:lnTo>
                <a:lnTo>
                  <a:pt x="11291" y="6935"/>
                </a:lnTo>
                <a:lnTo>
                  <a:pt x="11291" y="6886"/>
                </a:lnTo>
                <a:lnTo>
                  <a:pt x="11340" y="6837"/>
                </a:lnTo>
                <a:lnTo>
                  <a:pt x="11461" y="6740"/>
                </a:lnTo>
                <a:lnTo>
                  <a:pt x="11583" y="6691"/>
                </a:lnTo>
                <a:lnTo>
                  <a:pt x="11753" y="6618"/>
                </a:lnTo>
                <a:lnTo>
                  <a:pt x="11899" y="6545"/>
                </a:lnTo>
                <a:lnTo>
                  <a:pt x="12240" y="6424"/>
                </a:lnTo>
                <a:lnTo>
                  <a:pt x="12313" y="6375"/>
                </a:lnTo>
                <a:lnTo>
                  <a:pt x="12362" y="6326"/>
                </a:lnTo>
                <a:lnTo>
                  <a:pt x="12362" y="6278"/>
                </a:lnTo>
                <a:lnTo>
                  <a:pt x="12362" y="6205"/>
                </a:lnTo>
                <a:lnTo>
                  <a:pt x="12337" y="6059"/>
                </a:lnTo>
                <a:lnTo>
                  <a:pt x="12337" y="6010"/>
                </a:lnTo>
                <a:lnTo>
                  <a:pt x="12362" y="5937"/>
                </a:lnTo>
                <a:lnTo>
                  <a:pt x="12435" y="5840"/>
                </a:lnTo>
                <a:lnTo>
                  <a:pt x="12508" y="5742"/>
                </a:lnTo>
                <a:lnTo>
                  <a:pt x="12702" y="5597"/>
                </a:lnTo>
                <a:lnTo>
                  <a:pt x="12897" y="5426"/>
                </a:lnTo>
                <a:lnTo>
                  <a:pt x="12970" y="5329"/>
                </a:lnTo>
                <a:lnTo>
                  <a:pt x="13043" y="5207"/>
                </a:lnTo>
                <a:lnTo>
                  <a:pt x="13043" y="5134"/>
                </a:lnTo>
                <a:lnTo>
                  <a:pt x="13067" y="5061"/>
                </a:lnTo>
                <a:lnTo>
                  <a:pt x="13043" y="4915"/>
                </a:lnTo>
                <a:lnTo>
                  <a:pt x="13019" y="4769"/>
                </a:lnTo>
                <a:lnTo>
                  <a:pt x="13043" y="4623"/>
                </a:lnTo>
                <a:lnTo>
                  <a:pt x="13067" y="4526"/>
                </a:lnTo>
                <a:lnTo>
                  <a:pt x="13140" y="4429"/>
                </a:lnTo>
                <a:lnTo>
                  <a:pt x="13457" y="4380"/>
                </a:lnTo>
                <a:lnTo>
                  <a:pt x="13773" y="4283"/>
                </a:lnTo>
                <a:lnTo>
                  <a:pt x="14089" y="4161"/>
                </a:lnTo>
                <a:lnTo>
                  <a:pt x="14406" y="4039"/>
                </a:lnTo>
                <a:lnTo>
                  <a:pt x="14479" y="3991"/>
                </a:lnTo>
                <a:close/>
                <a:moveTo>
                  <a:pt x="17739" y="5767"/>
                </a:moveTo>
                <a:lnTo>
                  <a:pt x="18007" y="6326"/>
                </a:lnTo>
                <a:lnTo>
                  <a:pt x="17739" y="6399"/>
                </a:lnTo>
                <a:lnTo>
                  <a:pt x="17496" y="6497"/>
                </a:lnTo>
                <a:lnTo>
                  <a:pt x="17034" y="6691"/>
                </a:lnTo>
                <a:lnTo>
                  <a:pt x="16255" y="6983"/>
                </a:lnTo>
                <a:lnTo>
                  <a:pt x="15452" y="7251"/>
                </a:lnTo>
                <a:lnTo>
                  <a:pt x="15330" y="7154"/>
                </a:lnTo>
                <a:lnTo>
                  <a:pt x="15160" y="7056"/>
                </a:lnTo>
                <a:lnTo>
                  <a:pt x="14941" y="6959"/>
                </a:lnTo>
                <a:lnTo>
                  <a:pt x="14698" y="6862"/>
                </a:lnTo>
                <a:lnTo>
                  <a:pt x="15063" y="6789"/>
                </a:lnTo>
                <a:lnTo>
                  <a:pt x="15428" y="6691"/>
                </a:lnTo>
                <a:lnTo>
                  <a:pt x="16133" y="6448"/>
                </a:lnTo>
                <a:lnTo>
                  <a:pt x="16596" y="6253"/>
                </a:lnTo>
                <a:lnTo>
                  <a:pt x="17082" y="6059"/>
                </a:lnTo>
                <a:lnTo>
                  <a:pt x="17545" y="5864"/>
                </a:lnTo>
                <a:lnTo>
                  <a:pt x="17739" y="5767"/>
                </a:lnTo>
                <a:close/>
                <a:moveTo>
                  <a:pt x="13311" y="6618"/>
                </a:moveTo>
                <a:lnTo>
                  <a:pt x="13408" y="6643"/>
                </a:lnTo>
                <a:lnTo>
                  <a:pt x="13627" y="6716"/>
                </a:lnTo>
                <a:lnTo>
                  <a:pt x="13822" y="6813"/>
                </a:lnTo>
                <a:lnTo>
                  <a:pt x="14016" y="6935"/>
                </a:lnTo>
                <a:lnTo>
                  <a:pt x="14235" y="7032"/>
                </a:lnTo>
                <a:lnTo>
                  <a:pt x="14430" y="7105"/>
                </a:lnTo>
                <a:lnTo>
                  <a:pt x="14965" y="7275"/>
                </a:lnTo>
                <a:lnTo>
                  <a:pt x="15136" y="7373"/>
                </a:lnTo>
                <a:lnTo>
                  <a:pt x="15038" y="7397"/>
                </a:lnTo>
                <a:lnTo>
                  <a:pt x="15014" y="7421"/>
                </a:lnTo>
                <a:lnTo>
                  <a:pt x="15014" y="7446"/>
                </a:lnTo>
                <a:lnTo>
                  <a:pt x="15014" y="7470"/>
                </a:lnTo>
                <a:lnTo>
                  <a:pt x="15038" y="7494"/>
                </a:lnTo>
                <a:lnTo>
                  <a:pt x="15257" y="7543"/>
                </a:lnTo>
                <a:lnTo>
                  <a:pt x="15160" y="7616"/>
                </a:lnTo>
                <a:lnTo>
                  <a:pt x="15014" y="7665"/>
                </a:lnTo>
                <a:lnTo>
                  <a:pt x="14819" y="7713"/>
                </a:lnTo>
                <a:lnTo>
                  <a:pt x="14625" y="7689"/>
                </a:lnTo>
                <a:lnTo>
                  <a:pt x="14406" y="7665"/>
                </a:lnTo>
                <a:lnTo>
                  <a:pt x="14016" y="7567"/>
                </a:lnTo>
                <a:lnTo>
                  <a:pt x="13627" y="7446"/>
                </a:lnTo>
                <a:lnTo>
                  <a:pt x="13238" y="7324"/>
                </a:lnTo>
                <a:lnTo>
                  <a:pt x="12994" y="7251"/>
                </a:lnTo>
                <a:lnTo>
                  <a:pt x="12727" y="7202"/>
                </a:lnTo>
                <a:lnTo>
                  <a:pt x="12459" y="7178"/>
                </a:lnTo>
                <a:lnTo>
                  <a:pt x="12191" y="7178"/>
                </a:lnTo>
                <a:lnTo>
                  <a:pt x="12532" y="7032"/>
                </a:lnTo>
                <a:lnTo>
                  <a:pt x="12702" y="6910"/>
                </a:lnTo>
                <a:lnTo>
                  <a:pt x="12824" y="6789"/>
                </a:lnTo>
                <a:lnTo>
                  <a:pt x="12921" y="6716"/>
                </a:lnTo>
                <a:lnTo>
                  <a:pt x="13019" y="6667"/>
                </a:lnTo>
                <a:lnTo>
                  <a:pt x="13116" y="6643"/>
                </a:lnTo>
                <a:lnTo>
                  <a:pt x="13213" y="6618"/>
                </a:lnTo>
                <a:close/>
                <a:moveTo>
                  <a:pt x="18323" y="7227"/>
                </a:moveTo>
                <a:lnTo>
                  <a:pt x="18445" y="7665"/>
                </a:lnTo>
                <a:lnTo>
                  <a:pt x="18518" y="8103"/>
                </a:lnTo>
                <a:lnTo>
                  <a:pt x="18056" y="8224"/>
                </a:lnTo>
                <a:lnTo>
                  <a:pt x="17885" y="8127"/>
                </a:lnTo>
                <a:lnTo>
                  <a:pt x="17715" y="8005"/>
                </a:lnTo>
                <a:lnTo>
                  <a:pt x="17399" y="7762"/>
                </a:lnTo>
                <a:lnTo>
                  <a:pt x="17666" y="7665"/>
                </a:lnTo>
                <a:lnTo>
                  <a:pt x="17910" y="7543"/>
                </a:lnTo>
                <a:lnTo>
                  <a:pt x="18153" y="7397"/>
                </a:lnTo>
                <a:lnTo>
                  <a:pt x="18226" y="7324"/>
                </a:lnTo>
                <a:lnTo>
                  <a:pt x="18323" y="7227"/>
                </a:lnTo>
                <a:close/>
                <a:moveTo>
                  <a:pt x="17155" y="8030"/>
                </a:moveTo>
                <a:lnTo>
                  <a:pt x="17326" y="8103"/>
                </a:lnTo>
                <a:lnTo>
                  <a:pt x="17520" y="8273"/>
                </a:lnTo>
                <a:lnTo>
                  <a:pt x="17545" y="8297"/>
                </a:lnTo>
                <a:lnTo>
                  <a:pt x="17326" y="8200"/>
                </a:lnTo>
                <a:lnTo>
                  <a:pt x="17228" y="8151"/>
                </a:lnTo>
                <a:lnTo>
                  <a:pt x="17131" y="8078"/>
                </a:lnTo>
                <a:lnTo>
                  <a:pt x="17082" y="8054"/>
                </a:lnTo>
                <a:lnTo>
                  <a:pt x="17082" y="8030"/>
                </a:lnTo>
                <a:close/>
                <a:moveTo>
                  <a:pt x="16790" y="7981"/>
                </a:moveTo>
                <a:lnTo>
                  <a:pt x="16790" y="8054"/>
                </a:lnTo>
                <a:lnTo>
                  <a:pt x="16790" y="8151"/>
                </a:lnTo>
                <a:lnTo>
                  <a:pt x="16815" y="8224"/>
                </a:lnTo>
                <a:lnTo>
                  <a:pt x="16863" y="8273"/>
                </a:lnTo>
                <a:lnTo>
                  <a:pt x="16961" y="8395"/>
                </a:lnTo>
                <a:lnTo>
                  <a:pt x="17131" y="8468"/>
                </a:lnTo>
                <a:lnTo>
                  <a:pt x="17155" y="8492"/>
                </a:lnTo>
                <a:lnTo>
                  <a:pt x="16839" y="8589"/>
                </a:lnTo>
                <a:lnTo>
                  <a:pt x="16328" y="8711"/>
                </a:lnTo>
                <a:lnTo>
                  <a:pt x="16206" y="8468"/>
                </a:lnTo>
                <a:lnTo>
                  <a:pt x="16109" y="8224"/>
                </a:lnTo>
                <a:lnTo>
                  <a:pt x="16450" y="8103"/>
                </a:lnTo>
                <a:lnTo>
                  <a:pt x="16790" y="7981"/>
                </a:lnTo>
                <a:close/>
                <a:moveTo>
                  <a:pt x="15695" y="8322"/>
                </a:moveTo>
                <a:lnTo>
                  <a:pt x="15744" y="8370"/>
                </a:lnTo>
                <a:lnTo>
                  <a:pt x="15793" y="8443"/>
                </a:lnTo>
                <a:lnTo>
                  <a:pt x="15890" y="8614"/>
                </a:lnTo>
                <a:lnTo>
                  <a:pt x="15939" y="8784"/>
                </a:lnTo>
                <a:lnTo>
                  <a:pt x="15744" y="8833"/>
                </a:lnTo>
                <a:lnTo>
                  <a:pt x="15671" y="8662"/>
                </a:lnTo>
                <a:lnTo>
                  <a:pt x="15598" y="8468"/>
                </a:lnTo>
                <a:lnTo>
                  <a:pt x="15574" y="8395"/>
                </a:lnTo>
                <a:lnTo>
                  <a:pt x="15574" y="8346"/>
                </a:lnTo>
                <a:lnTo>
                  <a:pt x="15695" y="8322"/>
                </a:lnTo>
                <a:close/>
                <a:moveTo>
                  <a:pt x="17520" y="8784"/>
                </a:moveTo>
                <a:lnTo>
                  <a:pt x="17520" y="8906"/>
                </a:lnTo>
                <a:lnTo>
                  <a:pt x="17472" y="8979"/>
                </a:lnTo>
                <a:lnTo>
                  <a:pt x="17423" y="9052"/>
                </a:lnTo>
                <a:lnTo>
                  <a:pt x="17326" y="9100"/>
                </a:lnTo>
                <a:lnTo>
                  <a:pt x="17228" y="9125"/>
                </a:lnTo>
                <a:lnTo>
                  <a:pt x="17009" y="9149"/>
                </a:lnTo>
                <a:lnTo>
                  <a:pt x="16839" y="9125"/>
                </a:lnTo>
                <a:lnTo>
                  <a:pt x="16693" y="9076"/>
                </a:lnTo>
                <a:lnTo>
                  <a:pt x="16571" y="9027"/>
                </a:lnTo>
                <a:lnTo>
                  <a:pt x="16766" y="8979"/>
                </a:lnTo>
                <a:lnTo>
                  <a:pt x="17520" y="8784"/>
                </a:lnTo>
                <a:close/>
                <a:moveTo>
                  <a:pt x="18591" y="8614"/>
                </a:moveTo>
                <a:lnTo>
                  <a:pt x="18640" y="9027"/>
                </a:lnTo>
                <a:lnTo>
                  <a:pt x="18615" y="9027"/>
                </a:lnTo>
                <a:lnTo>
                  <a:pt x="18396" y="9052"/>
                </a:lnTo>
                <a:lnTo>
                  <a:pt x="18153" y="9076"/>
                </a:lnTo>
                <a:lnTo>
                  <a:pt x="17715" y="9198"/>
                </a:lnTo>
                <a:lnTo>
                  <a:pt x="17764" y="9100"/>
                </a:lnTo>
                <a:lnTo>
                  <a:pt x="17812" y="8979"/>
                </a:lnTo>
                <a:lnTo>
                  <a:pt x="17837" y="8857"/>
                </a:lnTo>
                <a:lnTo>
                  <a:pt x="17812" y="8711"/>
                </a:lnTo>
                <a:lnTo>
                  <a:pt x="18202" y="8614"/>
                </a:lnTo>
                <a:close/>
                <a:moveTo>
                  <a:pt x="16133" y="9125"/>
                </a:moveTo>
                <a:lnTo>
                  <a:pt x="16231" y="9222"/>
                </a:lnTo>
                <a:lnTo>
                  <a:pt x="16352" y="9319"/>
                </a:lnTo>
                <a:lnTo>
                  <a:pt x="16498" y="9392"/>
                </a:lnTo>
                <a:lnTo>
                  <a:pt x="16644" y="9465"/>
                </a:lnTo>
                <a:lnTo>
                  <a:pt x="16839" y="9490"/>
                </a:lnTo>
                <a:lnTo>
                  <a:pt x="16596" y="9587"/>
                </a:lnTo>
                <a:lnTo>
                  <a:pt x="16596" y="9611"/>
                </a:lnTo>
                <a:lnTo>
                  <a:pt x="16352" y="9490"/>
                </a:lnTo>
                <a:lnTo>
                  <a:pt x="16158" y="9344"/>
                </a:lnTo>
                <a:lnTo>
                  <a:pt x="15963" y="9149"/>
                </a:lnTo>
                <a:lnTo>
                  <a:pt x="16133" y="9125"/>
                </a:lnTo>
                <a:close/>
                <a:moveTo>
                  <a:pt x="18640" y="9368"/>
                </a:moveTo>
                <a:lnTo>
                  <a:pt x="18640" y="10001"/>
                </a:lnTo>
                <a:lnTo>
                  <a:pt x="18591" y="10025"/>
                </a:lnTo>
                <a:lnTo>
                  <a:pt x="18275" y="10122"/>
                </a:lnTo>
                <a:lnTo>
                  <a:pt x="17983" y="10244"/>
                </a:lnTo>
                <a:lnTo>
                  <a:pt x="17569" y="10366"/>
                </a:lnTo>
                <a:lnTo>
                  <a:pt x="17155" y="10463"/>
                </a:lnTo>
                <a:lnTo>
                  <a:pt x="17180" y="10317"/>
                </a:lnTo>
                <a:lnTo>
                  <a:pt x="17155" y="10147"/>
                </a:lnTo>
                <a:lnTo>
                  <a:pt x="17107" y="10001"/>
                </a:lnTo>
                <a:lnTo>
                  <a:pt x="17009" y="9903"/>
                </a:lnTo>
                <a:lnTo>
                  <a:pt x="18640" y="9368"/>
                </a:lnTo>
                <a:close/>
                <a:moveTo>
                  <a:pt x="18591" y="10487"/>
                </a:moveTo>
                <a:lnTo>
                  <a:pt x="18494" y="11169"/>
                </a:lnTo>
                <a:lnTo>
                  <a:pt x="18469" y="11169"/>
                </a:lnTo>
                <a:lnTo>
                  <a:pt x="18177" y="11217"/>
                </a:lnTo>
                <a:lnTo>
                  <a:pt x="17885" y="11315"/>
                </a:lnTo>
                <a:lnTo>
                  <a:pt x="17301" y="11534"/>
                </a:lnTo>
                <a:lnTo>
                  <a:pt x="16839" y="11680"/>
                </a:lnTo>
                <a:lnTo>
                  <a:pt x="16377" y="11826"/>
                </a:lnTo>
                <a:lnTo>
                  <a:pt x="16401" y="11728"/>
                </a:lnTo>
                <a:lnTo>
                  <a:pt x="16425" y="11607"/>
                </a:lnTo>
                <a:lnTo>
                  <a:pt x="16523" y="11412"/>
                </a:lnTo>
                <a:lnTo>
                  <a:pt x="16644" y="11217"/>
                </a:lnTo>
                <a:lnTo>
                  <a:pt x="16766" y="11071"/>
                </a:lnTo>
                <a:lnTo>
                  <a:pt x="16839" y="10974"/>
                </a:lnTo>
                <a:lnTo>
                  <a:pt x="16936" y="10950"/>
                </a:lnTo>
                <a:lnTo>
                  <a:pt x="17593" y="10804"/>
                </a:lnTo>
                <a:lnTo>
                  <a:pt x="18250" y="10609"/>
                </a:lnTo>
                <a:lnTo>
                  <a:pt x="18421" y="10560"/>
                </a:lnTo>
                <a:lnTo>
                  <a:pt x="18591" y="10487"/>
                </a:lnTo>
                <a:close/>
                <a:moveTo>
                  <a:pt x="18396" y="11607"/>
                </a:moveTo>
                <a:lnTo>
                  <a:pt x="18299" y="11972"/>
                </a:lnTo>
                <a:lnTo>
                  <a:pt x="18202" y="12361"/>
                </a:lnTo>
                <a:lnTo>
                  <a:pt x="18007" y="12337"/>
                </a:lnTo>
                <a:lnTo>
                  <a:pt x="17788" y="12337"/>
                </a:lnTo>
                <a:lnTo>
                  <a:pt x="17739" y="12239"/>
                </a:lnTo>
                <a:lnTo>
                  <a:pt x="17666" y="12166"/>
                </a:lnTo>
                <a:lnTo>
                  <a:pt x="17618" y="12142"/>
                </a:lnTo>
                <a:lnTo>
                  <a:pt x="17472" y="12142"/>
                </a:lnTo>
                <a:lnTo>
                  <a:pt x="17399" y="12191"/>
                </a:lnTo>
                <a:lnTo>
                  <a:pt x="17350" y="12215"/>
                </a:lnTo>
                <a:lnTo>
                  <a:pt x="17180" y="12337"/>
                </a:lnTo>
                <a:lnTo>
                  <a:pt x="17058" y="12458"/>
                </a:lnTo>
                <a:lnTo>
                  <a:pt x="16961" y="12580"/>
                </a:lnTo>
                <a:lnTo>
                  <a:pt x="16742" y="12653"/>
                </a:lnTo>
                <a:lnTo>
                  <a:pt x="16425" y="12799"/>
                </a:lnTo>
                <a:lnTo>
                  <a:pt x="16425" y="12702"/>
                </a:lnTo>
                <a:lnTo>
                  <a:pt x="16401" y="12239"/>
                </a:lnTo>
                <a:lnTo>
                  <a:pt x="16961" y="12069"/>
                </a:lnTo>
                <a:lnTo>
                  <a:pt x="17569" y="11850"/>
                </a:lnTo>
                <a:lnTo>
                  <a:pt x="18202" y="11655"/>
                </a:lnTo>
                <a:lnTo>
                  <a:pt x="18396" y="11607"/>
                </a:lnTo>
                <a:close/>
                <a:moveTo>
                  <a:pt x="18056" y="12799"/>
                </a:moveTo>
                <a:lnTo>
                  <a:pt x="17861" y="13261"/>
                </a:lnTo>
                <a:lnTo>
                  <a:pt x="17666" y="13286"/>
                </a:lnTo>
                <a:lnTo>
                  <a:pt x="17739" y="13067"/>
                </a:lnTo>
                <a:lnTo>
                  <a:pt x="17812" y="12823"/>
                </a:lnTo>
                <a:lnTo>
                  <a:pt x="18056" y="12799"/>
                </a:lnTo>
                <a:close/>
                <a:moveTo>
                  <a:pt x="17423" y="12921"/>
                </a:moveTo>
                <a:lnTo>
                  <a:pt x="17350" y="13115"/>
                </a:lnTo>
                <a:lnTo>
                  <a:pt x="17301" y="13213"/>
                </a:lnTo>
                <a:lnTo>
                  <a:pt x="17228" y="13310"/>
                </a:lnTo>
                <a:lnTo>
                  <a:pt x="17204" y="13334"/>
                </a:lnTo>
                <a:lnTo>
                  <a:pt x="17204" y="13310"/>
                </a:lnTo>
                <a:lnTo>
                  <a:pt x="17131" y="13237"/>
                </a:lnTo>
                <a:lnTo>
                  <a:pt x="17107" y="13164"/>
                </a:lnTo>
                <a:lnTo>
                  <a:pt x="17107" y="13091"/>
                </a:lnTo>
                <a:lnTo>
                  <a:pt x="17107" y="13018"/>
                </a:lnTo>
                <a:lnTo>
                  <a:pt x="17423" y="12921"/>
                </a:lnTo>
                <a:close/>
                <a:moveTo>
                  <a:pt x="16790" y="13140"/>
                </a:moveTo>
                <a:lnTo>
                  <a:pt x="16815" y="13237"/>
                </a:lnTo>
                <a:lnTo>
                  <a:pt x="16839" y="13359"/>
                </a:lnTo>
                <a:lnTo>
                  <a:pt x="16888" y="13456"/>
                </a:lnTo>
                <a:lnTo>
                  <a:pt x="16961" y="13553"/>
                </a:lnTo>
                <a:lnTo>
                  <a:pt x="16498" y="13772"/>
                </a:lnTo>
                <a:lnTo>
                  <a:pt x="16206" y="13918"/>
                </a:lnTo>
                <a:lnTo>
                  <a:pt x="15890" y="14040"/>
                </a:lnTo>
                <a:lnTo>
                  <a:pt x="15257" y="14210"/>
                </a:lnTo>
                <a:lnTo>
                  <a:pt x="15257" y="14210"/>
                </a:lnTo>
                <a:lnTo>
                  <a:pt x="15428" y="13967"/>
                </a:lnTo>
                <a:lnTo>
                  <a:pt x="15598" y="13748"/>
                </a:lnTo>
                <a:lnTo>
                  <a:pt x="15841" y="13553"/>
                </a:lnTo>
                <a:lnTo>
                  <a:pt x="16377" y="13286"/>
                </a:lnTo>
                <a:lnTo>
                  <a:pt x="16790" y="13140"/>
                </a:lnTo>
                <a:close/>
                <a:moveTo>
                  <a:pt x="18153" y="6740"/>
                </a:moveTo>
                <a:lnTo>
                  <a:pt x="18250" y="6983"/>
                </a:lnTo>
                <a:lnTo>
                  <a:pt x="18056" y="7008"/>
                </a:lnTo>
                <a:lnTo>
                  <a:pt x="17885" y="7056"/>
                </a:lnTo>
                <a:lnTo>
                  <a:pt x="17520" y="7227"/>
                </a:lnTo>
                <a:lnTo>
                  <a:pt x="17155" y="7397"/>
                </a:lnTo>
                <a:lnTo>
                  <a:pt x="16839" y="7543"/>
                </a:lnTo>
                <a:lnTo>
                  <a:pt x="16328" y="7713"/>
                </a:lnTo>
                <a:lnTo>
                  <a:pt x="16085" y="7811"/>
                </a:lnTo>
                <a:lnTo>
                  <a:pt x="15817" y="7908"/>
                </a:lnTo>
                <a:lnTo>
                  <a:pt x="15695" y="7859"/>
                </a:lnTo>
                <a:lnTo>
                  <a:pt x="15549" y="7835"/>
                </a:lnTo>
                <a:lnTo>
                  <a:pt x="15403" y="7859"/>
                </a:lnTo>
                <a:lnTo>
                  <a:pt x="15355" y="7908"/>
                </a:lnTo>
                <a:lnTo>
                  <a:pt x="15282" y="7932"/>
                </a:lnTo>
                <a:lnTo>
                  <a:pt x="15233" y="8030"/>
                </a:lnTo>
                <a:lnTo>
                  <a:pt x="15184" y="8151"/>
                </a:lnTo>
                <a:lnTo>
                  <a:pt x="15184" y="8273"/>
                </a:lnTo>
                <a:lnTo>
                  <a:pt x="15184" y="8395"/>
                </a:lnTo>
                <a:lnTo>
                  <a:pt x="15257" y="8638"/>
                </a:lnTo>
                <a:lnTo>
                  <a:pt x="15330" y="8857"/>
                </a:lnTo>
                <a:lnTo>
                  <a:pt x="15379" y="8930"/>
                </a:lnTo>
                <a:lnTo>
                  <a:pt x="15160" y="9003"/>
                </a:lnTo>
                <a:lnTo>
                  <a:pt x="14941" y="9100"/>
                </a:lnTo>
                <a:lnTo>
                  <a:pt x="14917" y="9125"/>
                </a:lnTo>
                <a:lnTo>
                  <a:pt x="14917" y="9149"/>
                </a:lnTo>
                <a:lnTo>
                  <a:pt x="14917" y="9173"/>
                </a:lnTo>
                <a:lnTo>
                  <a:pt x="14941" y="9198"/>
                </a:lnTo>
                <a:lnTo>
                  <a:pt x="15257" y="9222"/>
                </a:lnTo>
                <a:lnTo>
                  <a:pt x="15549" y="9222"/>
                </a:lnTo>
                <a:lnTo>
                  <a:pt x="15671" y="9368"/>
                </a:lnTo>
                <a:lnTo>
                  <a:pt x="15817" y="9514"/>
                </a:lnTo>
                <a:lnTo>
                  <a:pt x="15963" y="9660"/>
                </a:lnTo>
                <a:lnTo>
                  <a:pt x="16133" y="9782"/>
                </a:lnTo>
                <a:lnTo>
                  <a:pt x="15379" y="10074"/>
                </a:lnTo>
                <a:lnTo>
                  <a:pt x="15038" y="10244"/>
                </a:lnTo>
                <a:lnTo>
                  <a:pt x="14673" y="10439"/>
                </a:lnTo>
                <a:lnTo>
                  <a:pt x="14649" y="10487"/>
                </a:lnTo>
                <a:lnTo>
                  <a:pt x="14649" y="10536"/>
                </a:lnTo>
                <a:lnTo>
                  <a:pt x="14673" y="10585"/>
                </a:lnTo>
                <a:lnTo>
                  <a:pt x="14722" y="10585"/>
                </a:lnTo>
                <a:lnTo>
                  <a:pt x="14965" y="10560"/>
                </a:lnTo>
                <a:lnTo>
                  <a:pt x="15184" y="10536"/>
                </a:lnTo>
                <a:lnTo>
                  <a:pt x="15647" y="10390"/>
                </a:lnTo>
                <a:lnTo>
                  <a:pt x="16109" y="10244"/>
                </a:lnTo>
                <a:lnTo>
                  <a:pt x="16547" y="10074"/>
                </a:lnTo>
                <a:lnTo>
                  <a:pt x="16571" y="10049"/>
                </a:lnTo>
                <a:lnTo>
                  <a:pt x="16693" y="10171"/>
                </a:lnTo>
                <a:lnTo>
                  <a:pt x="16717" y="10220"/>
                </a:lnTo>
                <a:lnTo>
                  <a:pt x="16742" y="10293"/>
                </a:lnTo>
                <a:lnTo>
                  <a:pt x="16742" y="10366"/>
                </a:lnTo>
                <a:lnTo>
                  <a:pt x="16742" y="10439"/>
                </a:lnTo>
                <a:lnTo>
                  <a:pt x="16669" y="10585"/>
                </a:lnTo>
                <a:lnTo>
                  <a:pt x="16158" y="10706"/>
                </a:lnTo>
                <a:lnTo>
                  <a:pt x="15598" y="10804"/>
                </a:lnTo>
                <a:lnTo>
                  <a:pt x="15355" y="10877"/>
                </a:lnTo>
                <a:lnTo>
                  <a:pt x="15087" y="10974"/>
                </a:lnTo>
                <a:lnTo>
                  <a:pt x="14844" y="11096"/>
                </a:lnTo>
                <a:lnTo>
                  <a:pt x="14625" y="11217"/>
                </a:lnTo>
                <a:lnTo>
                  <a:pt x="14600" y="11266"/>
                </a:lnTo>
                <a:lnTo>
                  <a:pt x="14600" y="11315"/>
                </a:lnTo>
                <a:lnTo>
                  <a:pt x="14625" y="11363"/>
                </a:lnTo>
                <a:lnTo>
                  <a:pt x="14673" y="11363"/>
                </a:lnTo>
                <a:lnTo>
                  <a:pt x="15087" y="11339"/>
                </a:lnTo>
                <a:lnTo>
                  <a:pt x="15476" y="11266"/>
                </a:lnTo>
                <a:lnTo>
                  <a:pt x="16279" y="11096"/>
                </a:lnTo>
                <a:lnTo>
                  <a:pt x="16231" y="11193"/>
                </a:lnTo>
                <a:lnTo>
                  <a:pt x="16133" y="11388"/>
                </a:lnTo>
                <a:lnTo>
                  <a:pt x="16060" y="11558"/>
                </a:lnTo>
                <a:lnTo>
                  <a:pt x="16036" y="11728"/>
                </a:lnTo>
                <a:lnTo>
                  <a:pt x="16012" y="11923"/>
                </a:lnTo>
                <a:lnTo>
                  <a:pt x="15379" y="12069"/>
                </a:lnTo>
                <a:lnTo>
                  <a:pt x="15087" y="12142"/>
                </a:lnTo>
                <a:lnTo>
                  <a:pt x="14795" y="12264"/>
                </a:lnTo>
                <a:lnTo>
                  <a:pt x="14771" y="12288"/>
                </a:lnTo>
                <a:lnTo>
                  <a:pt x="14771" y="12312"/>
                </a:lnTo>
                <a:lnTo>
                  <a:pt x="14771" y="12337"/>
                </a:lnTo>
                <a:lnTo>
                  <a:pt x="14795" y="12361"/>
                </a:lnTo>
                <a:lnTo>
                  <a:pt x="14941" y="12410"/>
                </a:lnTo>
                <a:lnTo>
                  <a:pt x="15087" y="12434"/>
                </a:lnTo>
                <a:lnTo>
                  <a:pt x="15403" y="12434"/>
                </a:lnTo>
                <a:lnTo>
                  <a:pt x="15720" y="12410"/>
                </a:lnTo>
                <a:lnTo>
                  <a:pt x="16036" y="12337"/>
                </a:lnTo>
                <a:lnTo>
                  <a:pt x="16036" y="12556"/>
                </a:lnTo>
                <a:lnTo>
                  <a:pt x="16036" y="12702"/>
                </a:lnTo>
                <a:lnTo>
                  <a:pt x="16012" y="12823"/>
                </a:lnTo>
                <a:lnTo>
                  <a:pt x="15987" y="12945"/>
                </a:lnTo>
                <a:lnTo>
                  <a:pt x="15914" y="13018"/>
                </a:lnTo>
                <a:lnTo>
                  <a:pt x="15647" y="13164"/>
                </a:lnTo>
                <a:lnTo>
                  <a:pt x="15355" y="13261"/>
                </a:lnTo>
                <a:lnTo>
                  <a:pt x="15063" y="13383"/>
                </a:lnTo>
                <a:lnTo>
                  <a:pt x="14771" y="13505"/>
                </a:lnTo>
                <a:lnTo>
                  <a:pt x="14479" y="13651"/>
                </a:lnTo>
                <a:lnTo>
                  <a:pt x="14454" y="13699"/>
                </a:lnTo>
                <a:lnTo>
                  <a:pt x="14454" y="13723"/>
                </a:lnTo>
                <a:lnTo>
                  <a:pt x="14454" y="13772"/>
                </a:lnTo>
                <a:lnTo>
                  <a:pt x="14503" y="13796"/>
                </a:lnTo>
                <a:lnTo>
                  <a:pt x="14649" y="13821"/>
                </a:lnTo>
                <a:lnTo>
                  <a:pt x="14795" y="13845"/>
                </a:lnTo>
                <a:lnTo>
                  <a:pt x="14941" y="13821"/>
                </a:lnTo>
                <a:lnTo>
                  <a:pt x="15087" y="13821"/>
                </a:lnTo>
                <a:lnTo>
                  <a:pt x="14917" y="14040"/>
                </a:lnTo>
                <a:lnTo>
                  <a:pt x="14649" y="14332"/>
                </a:lnTo>
                <a:lnTo>
                  <a:pt x="14552" y="14405"/>
                </a:lnTo>
                <a:lnTo>
                  <a:pt x="14454" y="14429"/>
                </a:lnTo>
                <a:lnTo>
                  <a:pt x="14357" y="14429"/>
                </a:lnTo>
                <a:lnTo>
                  <a:pt x="14260" y="14380"/>
                </a:lnTo>
                <a:lnTo>
                  <a:pt x="14187" y="14332"/>
                </a:lnTo>
                <a:lnTo>
                  <a:pt x="14114" y="14259"/>
                </a:lnTo>
                <a:lnTo>
                  <a:pt x="13968" y="14088"/>
                </a:lnTo>
                <a:lnTo>
                  <a:pt x="13870" y="13967"/>
                </a:lnTo>
                <a:lnTo>
                  <a:pt x="13822" y="13821"/>
                </a:lnTo>
                <a:lnTo>
                  <a:pt x="13700" y="13553"/>
                </a:lnTo>
                <a:lnTo>
                  <a:pt x="13651" y="13261"/>
                </a:lnTo>
                <a:lnTo>
                  <a:pt x="13627" y="12969"/>
                </a:lnTo>
                <a:lnTo>
                  <a:pt x="13627" y="12653"/>
                </a:lnTo>
                <a:lnTo>
                  <a:pt x="13603" y="12361"/>
                </a:lnTo>
                <a:lnTo>
                  <a:pt x="13578" y="12215"/>
                </a:lnTo>
                <a:lnTo>
                  <a:pt x="13554" y="12069"/>
                </a:lnTo>
                <a:lnTo>
                  <a:pt x="13481" y="11947"/>
                </a:lnTo>
                <a:lnTo>
                  <a:pt x="13384" y="11801"/>
                </a:lnTo>
                <a:lnTo>
                  <a:pt x="13262" y="11631"/>
                </a:lnTo>
                <a:lnTo>
                  <a:pt x="13165" y="11461"/>
                </a:lnTo>
                <a:lnTo>
                  <a:pt x="13067" y="11266"/>
                </a:lnTo>
                <a:lnTo>
                  <a:pt x="13019" y="11047"/>
                </a:lnTo>
                <a:lnTo>
                  <a:pt x="12970" y="10901"/>
                </a:lnTo>
                <a:lnTo>
                  <a:pt x="12921" y="10755"/>
                </a:lnTo>
                <a:lnTo>
                  <a:pt x="12824" y="10633"/>
                </a:lnTo>
                <a:lnTo>
                  <a:pt x="12727" y="10512"/>
                </a:lnTo>
                <a:lnTo>
                  <a:pt x="12629" y="10439"/>
                </a:lnTo>
                <a:lnTo>
                  <a:pt x="12508" y="10390"/>
                </a:lnTo>
                <a:lnTo>
                  <a:pt x="12410" y="10341"/>
                </a:lnTo>
                <a:lnTo>
                  <a:pt x="12289" y="10317"/>
                </a:lnTo>
                <a:lnTo>
                  <a:pt x="11778" y="10317"/>
                </a:lnTo>
                <a:lnTo>
                  <a:pt x="11534" y="10293"/>
                </a:lnTo>
                <a:lnTo>
                  <a:pt x="11437" y="10268"/>
                </a:lnTo>
                <a:lnTo>
                  <a:pt x="11364" y="10220"/>
                </a:lnTo>
                <a:lnTo>
                  <a:pt x="11267" y="10171"/>
                </a:lnTo>
                <a:lnTo>
                  <a:pt x="11218" y="10122"/>
                </a:lnTo>
                <a:lnTo>
                  <a:pt x="11121" y="9976"/>
                </a:lnTo>
                <a:lnTo>
                  <a:pt x="11048" y="9806"/>
                </a:lnTo>
                <a:lnTo>
                  <a:pt x="11023" y="9611"/>
                </a:lnTo>
                <a:lnTo>
                  <a:pt x="11023" y="9417"/>
                </a:lnTo>
                <a:lnTo>
                  <a:pt x="11023" y="9198"/>
                </a:lnTo>
                <a:lnTo>
                  <a:pt x="11072" y="8906"/>
                </a:lnTo>
                <a:lnTo>
                  <a:pt x="11096" y="8589"/>
                </a:lnTo>
                <a:lnTo>
                  <a:pt x="11169" y="8297"/>
                </a:lnTo>
                <a:lnTo>
                  <a:pt x="11291" y="8030"/>
                </a:lnTo>
                <a:lnTo>
                  <a:pt x="11413" y="7859"/>
                </a:lnTo>
                <a:lnTo>
                  <a:pt x="11583" y="7713"/>
                </a:lnTo>
                <a:lnTo>
                  <a:pt x="11753" y="7616"/>
                </a:lnTo>
                <a:lnTo>
                  <a:pt x="11948" y="7567"/>
                </a:lnTo>
                <a:lnTo>
                  <a:pt x="12167" y="7519"/>
                </a:lnTo>
                <a:lnTo>
                  <a:pt x="12605" y="7519"/>
                </a:lnTo>
                <a:lnTo>
                  <a:pt x="12800" y="7543"/>
                </a:lnTo>
                <a:lnTo>
                  <a:pt x="13092" y="7592"/>
                </a:lnTo>
                <a:lnTo>
                  <a:pt x="13384" y="7689"/>
                </a:lnTo>
                <a:lnTo>
                  <a:pt x="13992" y="7859"/>
                </a:lnTo>
                <a:lnTo>
                  <a:pt x="14284" y="7932"/>
                </a:lnTo>
                <a:lnTo>
                  <a:pt x="14576" y="7957"/>
                </a:lnTo>
                <a:lnTo>
                  <a:pt x="15038" y="7957"/>
                </a:lnTo>
                <a:lnTo>
                  <a:pt x="15184" y="7908"/>
                </a:lnTo>
                <a:lnTo>
                  <a:pt x="15355" y="7835"/>
                </a:lnTo>
                <a:lnTo>
                  <a:pt x="15476" y="7762"/>
                </a:lnTo>
                <a:lnTo>
                  <a:pt x="15549" y="7665"/>
                </a:lnTo>
                <a:lnTo>
                  <a:pt x="15574" y="7543"/>
                </a:lnTo>
                <a:lnTo>
                  <a:pt x="15866" y="7519"/>
                </a:lnTo>
                <a:lnTo>
                  <a:pt x="16158" y="7446"/>
                </a:lnTo>
                <a:lnTo>
                  <a:pt x="16474" y="7348"/>
                </a:lnTo>
                <a:lnTo>
                  <a:pt x="16766" y="7227"/>
                </a:lnTo>
                <a:lnTo>
                  <a:pt x="17764" y="6837"/>
                </a:lnTo>
                <a:lnTo>
                  <a:pt x="18153" y="6740"/>
                </a:lnTo>
                <a:close/>
                <a:moveTo>
                  <a:pt x="6206" y="2725"/>
                </a:moveTo>
                <a:lnTo>
                  <a:pt x="6230" y="2774"/>
                </a:lnTo>
                <a:lnTo>
                  <a:pt x="6230" y="2847"/>
                </a:lnTo>
                <a:lnTo>
                  <a:pt x="6230" y="2944"/>
                </a:lnTo>
                <a:lnTo>
                  <a:pt x="6108" y="3236"/>
                </a:lnTo>
                <a:lnTo>
                  <a:pt x="6060" y="3382"/>
                </a:lnTo>
                <a:lnTo>
                  <a:pt x="6035" y="3528"/>
                </a:lnTo>
                <a:lnTo>
                  <a:pt x="6035" y="3601"/>
                </a:lnTo>
                <a:lnTo>
                  <a:pt x="6035" y="3699"/>
                </a:lnTo>
                <a:lnTo>
                  <a:pt x="6108" y="3845"/>
                </a:lnTo>
                <a:lnTo>
                  <a:pt x="6181" y="4015"/>
                </a:lnTo>
                <a:lnTo>
                  <a:pt x="6254" y="4161"/>
                </a:lnTo>
                <a:lnTo>
                  <a:pt x="6254" y="4210"/>
                </a:lnTo>
                <a:lnTo>
                  <a:pt x="6254" y="4234"/>
                </a:lnTo>
                <a:lnTo>
                  <a:pt x="6230" y="4234"/>
                </a:lnTo>
                <a:lnTo>
                  <a:pt x="6181" y="4258"/>
                </a:lnTo>
                <a:lnTo>
                  <a:pt x="6084" y="4234"/>
                </a:lnTo>
                <a:lnTo>
                  <a:pt x="5962" y="4185"/>
                </a:lnTo>
                <a:lnTo>
                  <a:pt x="5695" y="4064"/>
                </a:lnTo>
                <a:lnTo>
                  <a:pt x="5549" y="3966"/>
                </a:lnTo>
                <a:lnTo>
                  <a:pt x="5330" y="3820"/>
                </a:lnTo>
                <a:lnTo>
                  <a:pt x="5208" y="3772"/>
                </a:lnTo>
                <a:lnTo>
                  <a:pt x="5086" y="3747"/>
                </a:lnTo>
                <a:lnTo>
                  <a:pt x="4989" y="3747"/>
                </a:lnTo>
                <a:lnTo>
                  <a:pt x="4892" y="3772"/>
                </a:lnTo>
                <a:lnTo>
                  <a:pt x="4721" y="3845"/>
                </a:lnTo>
                <a:lnTo>
                  <a:pt x="4332" y="4039"/>
                </a:lnTo>
                <a:lnTo>
                  <a:pt x="3967" y="4210"/>
                </a:lnTo>
                <a:lnTo>
                  <a:pt x="3821" y="4258"/>
                </a:lnTo>
                <a:lnTo>
                  <a:pt x="3724" y="4331"/>
                </a:lnTo>
                <a:lnTo>
                  <a:pt x="3651" y="4429"/>
                </a:lnTo>
                <a:lnTo>
                  <a:pt x="3602" y="4526"/>
                </a:lnTo>
                <a:lnTo>
                  <a:pt x="3578" y="4623"/>
                </a:lnTo>
                <a:lnTo>
                  <a:pt x="3578" y="4721"/>
                </a:lnTo>
                <a:lnTo>
                  <a:pt x="3578" y="4818"/>
                </a:lnTo>
                <a:lnTo>
                  <a:pt x="3602" y="4915"/>
                </a:lnTo>
                <a:lnTo>
                  <a:pt x="3651" y="5013"/>
                </a:lnTo>
                <a:lnTo>
                  <a:pt x="3724" y="5086"/>
                </a:lnTo>
                <a:lnTo>
                  <a:pt x="3797" y="5159"/>
                </a:lnTo>
                <a:lnTo>
                  <a:pt x="3894" y="5232"/>
                </a:lnTo>
                <a:lnTo>
                  <a:pt x="3991" y="5256"/>
                </a:lnTo>
                <a:lnTo>
                  <a:pt x="4113" y="5280"/>
                </a:lnTo>
                <a:lnTo>
                  <a:pt x="4235" y="5280"/>
                </a:lnTo>
                <a:lnTo>
                  <a:pt x="4356" y="5256"/>
                </a:lnTo>
                <a:lnTo>
                  <a:pt x="4551" y="5183"/>
                </a:lnTo>
                <a:lnTo>
                  <a:pt x="4721" y="5086"/>
                </a:lnTo>
                <a:lnTo>
                  <a:pt x="5062" y="4891"/>
                </a:lnTo>
                <a:lnTo>
                  <a:pt x="5232" y="4842"/>
                </a:lnTo>
                <a:lnTo>
                  <a:pt x="5403" y="4818"/>
                </a:lnTo>
                <a:lnTo>
                  <a:pt x="5476" y="4842"/>
                </a:lnTo>
                <a:lnTo>
                  <a:pt x="5573" y="4867"/>
                </a:lnTo>
                <a:lnTo>
                  <a:pt x="5646" y="4915"/>
                </a:lnTo>
                <a:lnTo>
                  <a:pt x="5743" y="4988"/>
                </a:lnTo>
                <a:lnTo>
                  <a:pt x="5865" y="5134"/>
                </a:lnTo>
                <a:lnTo>
                  <a:pt x="5914" y="5256"/>
                </a:lnTo>
                <a:lnTo>
                  <a:pt x="5938" y="5353"/>
                </a:lnTo>
                <a:lnTo>
                  <a:pt x="5889" y="5451"/>
                </a:lnTo>
                <a:lnTo>
                  <a:pt x="5841" y="5524"/>
                </a:lnTo>
                <a:lnTo>
                  <a:pt x="5743" y="5597"/>
                </a:lnTo>
                <a:lnTo>
                  <a:pt x="5500" y="5718"/>
                </a:lnTo>
                <a:lnTo>
                  <a:pt x="5111" y="5888"/>
                </a:lnTo>
                <a:lnTo>
                  <a:pt x="4940" y="5986"/>
                </a:lnTo>
                <a:lnTo>
                  <a:pt x="4746" y="6107"/>
                </a:lnTo>
                <a:lnTo>
                  <a:pt x="4454" y="6351"/>
                </a:lnTo>
                <a:lnTo>
                  <a:pt x="4210" y="6618"/>
                </a:lnTo>
                <a:lnTo>
                  <a:pt x="3699" y="7178"/>
                </a:lnTo>
                <a:lnTo>
                  <a:pt x="3553" y="7324"/>
                </a:lnTo>
                <a:lnTo>
                  <a:pt x="3407" y="7421"/>
                </a:lnTo>
                <a:lnTo>
                  <a:pt x="3261" y="7519"/>
                </a:lnTo>
                <a:lnTo>
                  <a:pt x="3091" y="7592"/>
                </a:lnTo>
                <a:lnTo>
                  <a:pt x="2751" y="7738"/>
                </a:lnTo>
                <a:lnTo>
                  <a:pt x="2410" y="7859"/>
                </a:lnTo>
                <a:lnTo>
                  <a:pt x="2215" y="7957"/>
                </a:lnTo>
                <a:lnTo>
                  <a:pt x="1996" y="8054"/>
                </a:lnTo>
                <a:lnTo>
                  <a:pt x="1777" y="8200"/>
                </a:lnTo>
                <a:lnTo>
                  <a:pt x="1583" y="8370"/>
                </a:lnTo>
                <a:lnTo>
                  <a:pt x="1510" y="8468"/>
                </a:lnTo>
                <a:lnTo>
                  <a:pt x="1437" y="8565"/>
                </a:lnTo>
                <a:lnTo>
                  <a:pt x="1388" y="8687"/>
                </a:lnTo>
                <a:lnTo>
                  <a:pt x="1364" y="8784"/>
                </a:lnTo>
                <a:lnTo>
                  <a:pt x="1364" y="8881"/>
                </a:lnTo>
                <a:lnTo>
                  <a:pt x="1388" y="9003"/>
                </a:lnTo>
                <a:lnTo>
                  <a:pt x="1437" y="9100"/>
                </a:lnTo>
                <a:lnTo>
                  <a:pt x="1534" y="9222"/>
                </a:lnTo>
                <a:lnTo>
                  <a:pt x="1631" y="9295"/>
                </a:lnTo>
                <a:lnTo>
                  <a:pt x="1729" y="9319"/>
                </a:lnTo>
                <a:lnTo>
                  <a:pt x="1972" y="9392"/>
                </a:lnTo>
                <a:lnTo>
                  <a:pt x="2191" y="9441"/>
                </a:lnTo>
                <a:lnTo>
                  <a:pt x="2361" y="9538"/>
                </a:lnTo>
                <a:lnTo>
                  <a:pt x="2532" y="9660"/>
                </a:lnTo>
                <a:lnTo>
                  <a:pt x="2702" y="9830"/>
                </a:lnTo>
                <a:lnTo>
                  <a:pt x="2872" y="9976"/>
                </a:lnTo>
                <a:lnTo>
                  <a:pt x="3067" y="10074"/>
                </a:lnTo>
                <a:lnTo>
                  <a:pt x="3261" y="10147"/>
                </a:lnTo>
                <a:lnTo>
                  <a:pt x="3456" y="10195"/>
                </a:lnTo>
                <a:lnTo>
                  <a:pt x="3894" y="10293"/>
                </a:lnTo>
                <a:lnTo>
                  <a:pt x="4089" y="10317"/>
                </a:lnTo>
                <a:lnTo>
                  <a:pt x="4308" y="10390"/>
                </a:lnTo>
                <a:lnTo>
                  <a:pt x="4770" y="10536"/>
                </a:lnTo>
                <a:lnTo>
                  <a:pt x="5232" y="10755"/>
                </a:lnTo>
                <a:lnTo>
                  <a:pt x="6108" y="11217"/>
                </a:lnTo>
                <a:lnTo>
                  <a:pt x="6327" y="11339"/>
                </a:lnTo>
                <a:lnTo>
                  <a:pt x="6546" y="11485"/>
                </a:lnTo>
                <a:lnTo>
                  <a:pt x="6717" y="11680"/>
                </a:lnTo>
                <a:lnTo>
                  <a:pt x="6790" y="11777"/>
                </a:lnTo>
                <a:lnTo>
                  <a:pt x="6838" y="11899"/>
                </a:lnTo>
                <a:lnTo>
                  <a:pt x="6887" y="12045"/>
                </a:lnTo>
                <a:lnTo>
                  <a:pt x="6887" y="12191"/>
                </a:lnTo>
                <a:lnTo>
                  <a:pt x="6863" y="12337"/>
                </a:lnTo>
                <a:lnTo>
                  <a:pt x="6838" y="12483"/>
                </a:lnTo>
                <a:lnTo>
                  <a:pt x="6741" y="12750"/>
                </a:lnTo>
                <a:lnTo>
                  <a:pt x="6595" y="13018"/>
                </a:lnTo>
                <a:lnTo>
                  <a:pt x="6473" y="13237"/>
                </a:lnTo>
                <a:lnTo>
                  <a:pt x="6327" y="13456"/>
                </a:lnTo>
                <a:lnTo>
                  <a:pt x="6011" y="13869"/>
                </a:lnTo>
                <a:lnTo>
                  <a:pt x="5695" y="14283"/>
                </a:lnTo>
                <a:lnTo>
                  <a:pt x="5403" y="14697"/>
                </a:lnTo>
                <a:lnTo>
                  <a:pt x="5281" y="14891"/>
                </a:lnTo>
                <a:lnTo>
                  <a:pt x="5184" y="15110"/>
                </a:lnTo>
                <a:lnTo>
                  <a:pt x="5111" y="15329"/>
                </a:lnTo>
                <a:lnTo>
                  <a:pt x="5062" y="15548"/>
                </a:lnTo>
                <a:lnTo>
                  <a:pt x="5062" y="15840"/>
                </a:lnTo>
                <a:lnTo>
                  <a:pt x="5038" y="16011"/>
                </a:lnTo>
                <a:lnTo>
                  <a:pt x="5013" y="16157"/>
                </a:lnTo>
                <a:lnTo>
                  <a:pt x="4916" y="15889"/>
                </a:lnTo>
                <a:lnTo>
                  <a:pt x="4819" y="15621"/>
                </a:lnTo>
                <a:lnTo>
                  <a:pt x="4673" y="15062"/>
                </a:lnTo>
                <a:lnTo>
                  <a:pt x="4551" y="14478"/>
                </a:lnTo>
                <a:lnTo>
                  <a:pt x="4405" y="13918"/>
                </a:lnTo>
                <a:lnTo>
                  <a:pt x="4283" y="13578"/>
                </a:lnTo>
                <a:lnTo>
                  <a:pt x="4162" y="13237"/>
                </a:lnTo>
                <a:lnTo>
                  <a:pt x="3894" y="12580"/>
                </a:lnTo>
                <a:lnTo>
                  <a:pt x="3626" y="11923"/>
                </a:lnTo>
                <a:lnTo>
                  <a:pt x="3359" y="11242"/>
                </a:lnTo>
                <a:lnTo>
                  <a:pt x="3261" y="11023"/>
                </a:lnTo>
                <a:lnTo>
                  <a:pt x="3164" y="10804"/>
                </a:lnTo>
                <a:lnTo>
                  <a:pt x="3067" y="10609"/>
                </a:lnTo>
                <a:lnTo>
                  <a:pt x="2945" y="10414"/>
                </a:lnTo>
                <a:lnTo>
                  <a:pt x="2799" y="10244"/>
                </a:lnTo>
                <a:lnTo>
                  <a:pt x="2629" y="10074"/>
                </a:lnTo>
                <a:lnTo>
                  <a:pt x="2459" y="9903"/>
                </a:lnTo>
                <a:lnTo>
                  <a:pt x="2264" y="9757"/>
                </a:lnTo>
                <a:lnTo>
                  <a:pt x="2045" y="9611"/>
                </a:lnTo>
                <a:lnTo>
                  <a:pt x="1802" y="9465"/>
                </a:lnTo>
                <a:lnTo>
                  <a:pt x="1339" y="9222"/>
                </a:lnTo>
                <a:lnTo>
                  <a:pt x="1218" y="9125"/>
                </a:lnTo>
                <a:lnTo>
                  <a:pt x="1120" y="9052"/>
                </a:lnTo>
                <a:lnTo>
                  <a:pt x="974" y="8857"/>
                </a:lnTo>
                <a:lnTo>
                  <a:pt x="853" y="8662"/>
                </a:lnTo>
                <a:lnTo>
                  <a:pt x="731" y="8419"/>
                </a:lnTo>
                <a:lnTo>
                  <a:pt x="682" y="8346"/>
                </a:lnTo>
                <a:lnTo>
                  <a:pt x="804" y="7786"/>
                </a:lnTo>
                <a:lnTo>
                  <a:pt x="926" y="7227"/>
                </a:lnTo>
                <a:lnTo>
                  <a:pt x="1096" y="6691"/>
                </a:lnTo>
                <a:lnTo>
                  <a:pt x="1315" y="6156"/>
                </a:lnTo>
                <a:lnTo>
                  <a:pt x="1534" y="5621"/>
                </a:lnTo>
                <a:lnTo>
                  <a:pt x="1802" y="5134"/>
                </a:lnTo>
                <a:lnTo>
                  <a:pt x="2069" y="4648"/>
                </a:lnTo>
                <a:lnTo>
                  <a:pt x="2386" y="4185"/>
                </a:lnTo>
                <a:lnTo>
                  <a:pt x="2653" y="3820"/>
                </a:lnTo>
                <a:lnTo>
                  <a:pt x="2945" y="3480"/>
                </a:lnTo>
                <a:lnTo>
                  <a:pt x="3237" y="3626"/>
                </a:lnTo>
                <a:lnTo>
                  <a:pt x="3578" y="3723"/>
                </a:lnTo>
                <a:lnTo>
                  <a:pt x="3894" y="3772"/>
                </a:lnTo>
                <a:lnTo>
                  <a:pt x="4064" y="3772"/>
                </a:lnTo>
                <a:lnTo>
                  <a:pt x="4235" y="3747"/>
                </a:lnTo>
                <a:lnTo>
                  <a:pt x="4381" y="3723"/>
                </a:lnTo>
                <a:lnTo>
                  <a:pt x="4502" y="3674"/>
                </a:lnTo>
                <a:lnTo>
                  <a:pt x="4746" y="3553"/>
                </a:lnTo>
                <a:lnTo>
                  <a:pt x="4989" y="3382"/>
                </a:lnTo>
                <a:lnTo>
                  <a:pt x="5208" y="3212"/>
                </a:lnTo>
                <a:lnTo>
                  <a:pt x="5451" y="3042"/>
                </a:lnTo>
                <a:lnTo>
                  <a:pt x="5646" y="2920"/>
                </a:lnTo>
                <a:lnTo>
                  <a:pt x="5841" y="2823"/>
                </a:lnTo>
                <a:lnTo>
                  <a:pt x="6011" y="2750"/>
                </a:lnTo>
                <a:lnTo>
                  <a:pt x="6084" y="2725"/>
                </a:lnTo>
                <a:close/>
                <a:moveTo>
                  <a:pt x="12240" y="18079"/>
                </a:moveTo>
                <a:lnTo>
                  <a:pt x="12386" y="18128"/>
                </a:lnTo>
                <a:lnTo>
                  <a:pt x="12556" y="18152"/>
                </a:lnTo>
                <a:lnTo>
                  <a:pt x="12289" y="18225"/>
                </a:lnTo>
                <a:lnTo>
                  <a:pt x="12289" y="18152"/>
                </a:lnTo>
                <a:lnTo>
                  <a:pt x="12264" y="18103"/>
                </a:lnTo>
                <a:lnTo>
                  <a:pt x="12240" y="18079"/>
                </a:lnTo>
                <a:close/>
                <a:moveTo>
                  <a:pt x="10245" y="754"/>
                </a:moveTo>
                <a:lnTo>
                  <a:pt x="10804" y="779"/>
                </a:lnTo>
                <a:lnTo>
                  <a:pt x="11315" y="827"/>
                </a:lnTo>
                <a:lnTo>
                  <a:pt x="11534" y="852"/>
                </a:lnTo>
                <a:lnTo>
                  <a:pt x="11753" y="900"/>
                </a:lnTo>
                <a:lnTo>
                  <a:pt x="12216" y="1046"/>
                </a:lnTo>
                <a:lnTo>
                  <a:pt x="12678" y="1241"/>
                </a:lnTo>
                <a:lnTo>
                  <a:pt x="13116" y="1436"/>
                </a:lnTo>
                <a:lnTo>
                  <a:pt x="13578" y="1655"/>
                </a:lnTo>
                <a:lnTo>
                  <a:pt x="13043" y="1874"/>
                </a:lnTo>
                <a:lnTo>
                  <a:pt x="12824" y="1971"/>
                </a:lnTo>
                <a:lnTo>
                  <a:pt x="12629" y="2068"/>
                </a:lnTo>
                <a:lnTo>
                  <a:pt x="12435" y="2190"/>
                </a:lnTo>
                <a:lnTo>
                  <a:pt x="12264" y="2360"/>
                </a:lnTo>
                <a:lnTo>
                  <a:pt x="12240" y="2385"/>
                </a:lnTo>
                <a:lnTo>
                  <a:pt x="12264" y="2409"/>
                </a:lnTo>
                <a:lnTo>
                  <a:pt x="12289" y="2433"/>
                </a:lnTo>
                <a:lnTo>
                  <a:pt x="12532" y="2385"/>
                </a:lnTo>
                <a:lnTo>
                  <a:pt x="12751" y="2312"/>
                </a:lnTo>
                <a:lnTo>
                  <a:pt x="13213" y="2166"/>
                </a:lnTo>
                <a:lnTo>
                  <a:pt x="13603" y="2044"/>
                </a:lnTo>
                <a:lnTo>
                  <a:pt x="13822" y="1995"/>
                </a:lnTo>
                <a:lnTo>
                  <a:pt x="13992" y="1898"/>
                </a:lnTo>
                <a:lnTo>
                  <a:pt x="14162" y="1995"/>
                </a:lnTo>
                <a:lnTo>
                  <a:pt x="14114" y="2020"/>
                </a:lnTo>
                <a:lnTo>
                  <a:pt x="13724" y="2190"/>
                </a:lnTo>
                <a:lnTo>
                  <a:pt x="13311" y="2385"/>
                </a:lnTo>
                <a:lnTo>
                  <a:pt x="13140" y="2482"/>
                </a:lnTo>
                <a:lnTo>
                  <a:pt x="12946" y="2604"/>
                </a:lnTo>
                <a:lnTo>
                  <a:pt x="12775" y="2750"/>
                </a:lnTo>
                <a:lnTo>
                  <a:pt x="12654" y="2896"/>
                </a:lnTo>
                <a:lnTo>
                  <a:pt x="12629" y="2944"/>
                </a:lnTo>
                <a:lnTo>
                  <a:pt x="12654" y="2969"/>
                </a:lnTo>
                <a:lnTo>
                  <a:pt x="12678" y="2969"/>
                </a:lnTo>
                <a:lnTo>
                  <a:pt x="12824" y="2944"/>
                </a:lnTo>
                <a:lnTo>
                  <a:pt x="12994" y="2920"/>
                </a:lnTo>
                <a:lnTo>
                  <a:pt x="13286" y="2823"/>
                </a:lnTo>
                <a:lnTo>
                  <a:pt x="13846" y="2555"/>
                </a:lnTo>
                <a:lnTo>
                  <a:pt x="14211" y="2385"/>
                </a:lnTo>
                <a:lnTo>
                  <a:pt x="14576" y="2263"/>
                </a:lnTo>
                <a:lnTo>
                  <a:pt x="14698" y="2336"/>
                </a:lnTo>
                <a:lnTo>
                  <a:pt x="15014" y="2555"/>
                </a:lnTo>
                <a:lnTo>
                  <a:pt x="14503" y="2798"/>
                </a:lnTo>
                <a:lnTo>
                  <a:pt x="13749" y="3090"/>
                </a:lnTo>
                <a:lnTo>
                  <a:pt x="13359" y="3261"/>
                </a:lnTo>
                <a:lnTo>
                  <a:pt x="12994" y="3455"/>
                </a:lnTo>
                <a:lnTo>
                  <a:pt x="12970" y="3480"/>
                </a:lnTo>
                <a:lnTo>
                  <a:pt x="12970" y="3504"/>
                </a:lnTo>
                <a:lnTo>
                  <a:pt x="12994" y="3528"/>
                </a:lnTo>
                <a:lnTo>
                  <a:pt x="13019" y="3553"/>
                </a:lnTo>
                <a:lnTo>
                  <a:pt x="13213" y="3553"/>
                </a:lnTo>
                <a:lnTo>
                  <a:pt x="13432" y="3528"/>
                </a:lnTo>
                <a:lnTo>
                  <a:pt x="13822" y="3431"/>
                </a:lnTo>
                <a:lnTo>
                  <a:pt x="14235" y="3309"/>
                </a:lnTo>
                <a:lnTo>
                  <a:pt x="14625" y="3163"/>
                </a:lnTo>
                <a:lnTo>
                  <a:pt x="15014" y="3042"/>
                </a:lnTo>
                <a:lnTo>
                  <a:pt x="15452" y="2896"/>
                </a:lnTo>
                <a:lnTo>
                  <a:pt x="15647" y="3066"/>
                </a:lnTo>
                <a:lnTo>
                  <a:pt x="15428" y="3139"/>
                </a:lnTo>
                <a:lnTo>
                  <a:pt x="15209" y="3236"/>
                </a:lnTo>
                <a:lnTo>
                  <a:pt x="14795" y="3431"/>
                </a:lnTo>
                <a:lnTo>
                  <a:pt x="14430" y="3601"/>
                </a:lnTo>
                <a:lnTo>
                  <a:pt x="14138" y="3626"/>
                </a:lnTo>
                <a:lnTo>
                  <a:pt x="13870" y="3650"/>
                </a:lnTo>
                <a:lnTo>
                  <a:pt x="13578" y="3699"/>
                </a:lnTo>
                <a:lnTo>
                  <a:pt x="13311" y="3796"/>
                </a:lnTo>
                <a:lnTo>
                  <a:pt x="13189" y="3869"/>
                </a:lnTo>
                <a:lnTo>
                  <a:pt x="13067" y="3942"/>
                </a:lnTo>
                <a:lnTo>
                  <a:pt x="12970" y="4039"/>
                </a:lnTo>
                <a:lnTo>
                  <a:pt x="12873" y="4137"/>
                </a:lnTo>
                <a:lnTo>
                  <a:pt x="12800" y="4258"/>
                </a:lnTo>
                <a:lnTo>
                  <a:pt x="12727" y="4380"/>
                </a:lnTo>
                <a:lnTo>
                  <a:pt x="12654" y="4648"/>
                </a:lnTo>
                <a:lnTo>
                  <a:pt x="12629" y="4745"/>
                </a:lnTo>
                <a:lnTo>
                  <a:pt x="12629" y="4842"/>
                </a:lnTo>
                <a:lnTo>
                  <a:pt x="12629" y="5013"/>
                </a:lnTo>
                <a:lnTo>
                  <a:pt x="12629" y="5110"/>
                </a:lnTo>
                <a:lnTo>
                  <a:pt x="12605" y="5183"/>
                </a:lnTo>
                <a:lnTo>
                  <a:pt x="12556" y="5280"/>
                </a:lnTo>
                <a:lnTo>
                  <a:pt x="12459" y="5353"/>
                </a:lnTo>
                <a:lnTo>
                  <a:pt x="12240" y="5548"/>
                </a:lnTo>
                <a:lnTo>
                  <a:pt x="12045" y="5767"/>
                </a:lnTo>
                <a:lnTo>
                  <a:pt x="11997" y="5840"/>
                </a:lnTo>
                <a:lnTo>
                  <a:pt x="11972" y="5937"/>
                </a:lnTo>
                <a:lnTo>
                  <a:pt x="11972" y="6010"/>
                </a:lnTo>
                <a:lnTo>
                  <a:pt x="11997" y="6107"/>
                </a:lnTo>
                <a:lnTo>
                  <a:pt x="12045" y="6156"/>
                </a:lnTo>
                <a:lnTo>
                  <a:pt x="12070" y="6156"/>
                </a:lnTo>
                <a:lnTo>
                  <a:pt x="11948" y="6205"/>
                </a:lnTo>
                <a:lnTo>
                  <a:pt x="11534" y="6375"/>
                </a:lnTo>
                <a:lnTo>
                  <a:pt x="11364" y="6497"/>
                </a:lnTo>
                <a:lnTo>
                  <a:pt x="11169" y="6618"/>
                </a:lnTo>
                <a:lnTo>
                  <a:pt x="11048" y="6740"/>
                </a:lnTo>
                <a:lnTo>
                  <a:pt x="10999" y="6862"/>
                </a:lnTo>
                <a:lnTo>
                  <a:pt x="10999" y="6983"/>
                </a:lnTo>
                <a:lnTo>
                  <a:pt x="11048" y="7081"/>
                </a:lnTo>
                <a:lnTo>
                  <a:pt x="11121" y="7178"/>
                </a:lnTo>
                <a:lnTo>
                  <a:pt x="11218" y="7275"/>
                </a:lnTo>
                <a:lnTo>
                  <a:pt x="11364" y="7324"/>
                </a:lnTo>
                <a:lnTo>
                  <a:pt x="11486" y="7373"/>
                </a:lnTo>
                <a:lnTo>
                  <a:pt x="11340" y="7470"/>
                </a:lnTo>
                <a:lnTo>
                  <a:pt x="11194" y="7592"/>
                </a:lnTo>
                <a:lnTo>
                  <a:pt x="11072" y="7738"/>
                </a:lnTo>
                <a:lnTo>
                  <a:pt x="10950" y="7908"/>
                </a:lnTo>
                <a:lnTo>
                  <a:pt x="10853" y="8151"/>
                </a:lnTo>
                <a:lnTo>
                  <a:pt x="10804" y="8419"/>
                </a:lnTo>
                <a:lnTo>
                  <a:pt x="10731" y="8954"/>
                </a:lnTo>
                <a:lnTo>
                  <a:pt x="10683" y="9222"/>
                </a:lnTo>
                <a:lnTo>
                  <a:pt x="10659" y="9514"/>
                </a:lnTo>
                <a:lnTo>
                  <a:pt x="10683" y="9806"/>
                </a:lnTo>
                <a:lnTo>
                  <a:pt x="10707" y="9952"/>
                </a:lnTo>
                <a:lnTo>
                  <a:pt x="10780" y="10074"/>
                </a:lnTo>
                <a:lnTo>
                  <a:pt x="10926" y="10293"/>
                </a:lnTo>
                <a:lnTo>
                  <a:pt x="10999" y="10390"/>
                </a:lnTo>
                <a:lnTo>
                  <a:pt x="11096" y="10463"/>
                </a:lnTo>
                <a:lnTo>
                  <a:pt x="11194" y="10512"/>
                </a:lnTo>
                <a:lnTo>
                  <a:pt x="11315" y="10560"/>
                </a:lnTo>
                <a:lnTo>
                  <a:pt x="11583" y="10633"/>
                </a:lnTo>
                <a:lnTo>
                  <a:pt x="11875" y="10633"/>
                </a:lnTo>
                <a:lnTo>
                  <a:pt x="12191" y="10609"/>
                </a:lnTo>
                <a:lnTo>
                  <a:pt x="12337" y="10633"/>
                </a:lnTo>
                <a:lnTo>
                  <a:pt x="12459" y="10682"/>
                </a:lnTo>
                <a:lnTo>
                  <a:pt x="12556" y="10755"/>
                </a:lnTo>
                <a:lnTo>
                  <a:pt x="12629" y="10852"/>
                </a:lnTo>
                <a:lnTo>
                  <a:pt x="12702" y="10974"/>
                </a:lnTo>
                <a:lnTo>
                  <a:pt x="12751" y="11096"/>
                </a:lnTo>
                <a:lnTo>
                  <a:pt x="12800" y="11363"/>
                </a:lnTo>
                <a:lnTo>
                  <a:pt x="12848" y="11485"/>
                </a:lnTo>
                <a:lnTo>
                  <a:pt x="12897" y="11607"/>
                </a:lnTo>
                <a:lnTo>
                  <a:pt x="12946" y="11728"/>
                </a:lnTo>
                <a:lnTo>
                  <a:pt x="13043" y="11826"/>
                </a:lnTo>
                <a:lnTo>
                  <a:pt x="13165" y="12020"/>
                </a:lnTo>
                <a:lnTo>
                  <a:pt x="13262" y="12215"/>
                </a:lnTo>
                <a:lnTo>
                  <a:pt x="13311" y="12434"/>
                </a:lnTo>
                <a:lnTo>
                  <a:pt x="13311" y="12677"/>
                </a:lnTo>
                <a:lnTo>
                  <a:pt x="13311" y="13091"/>
                </a:lnTo>
                <a:lnTo>
                  <a:pt x="13359" y="13505"/>
                </a:lnTo>
                <a:lnTo>
                  <a:pt x="13408" y="13699"/>
                </a:lnTo>
                <a:lnTo>
                  <a:pt x="13457" y="13894"/>
                </a:lnTo>
                <a:lnTo>
                  <a:pt x="13554" y="14088"/>
                </a:lnTo>
                <a:lnTo>
                  <a:pt x="13651" y="14283"/>
                </a:lnTo>
                <a:lnTo>
                  <a:pt x="13822" y="14526"/>
                </a:lnTo>
                <a:lnTo>
                  <a:pt x="13919" y="14624"/>
                </a:lnTo>
                <a:lnTo>
                  <a:pt x="14016" y="14721"/>
                </a:lnTo>
                <a:lnTo>
                  <a:pt x="14138" y="14794"/>
                </a:lnTo>
                <a:lnTo>
                  <a:pt x="14260" y="14843"/>
                </a:lnTo>
                <a:lnTo>
                  <a:pt x="14406" y="14867"/>
                </a:lnTo>
                <a:lnTo>
                  <a:pt x="14576" y="14843"/>
                </a:lnTo>
                <a:lnTo>
                  <a:pt x="14698" y="14794"/>
                </a:lnTo>
                <a:lnTo>
                  <a:pt x="14819" y="14745"/>
                </a:lnTo>
                <a:lnTo>
                  <a:pt x="14917" y="14648"/>
                </a:lnTo>
                <a:lnTo>
                  <a:pt x="15014" y="14551"/>
                </a:lnTo>
                <a:lnTo>
                  <a:pt x="15355" y="14502"/>
                </a:lnTo>
                <a:lnTo>
                  <a:pt x="15695" y="14429"/>
                </a:lnTo>
                <a:lnTo>
                  <a:pt x="16377" y="14234"/>
                </a:lnTo>
                <a:lnTo>
                  <a:pt x="16717" y="14113"/>
                </a:lnTo>
                <a:lnTo>
                  <a:pt x="17034" y="13967"/>
                </a:lnTo>
                <a:lnTo>
                  <a:pt x="17350" y="13821"/>
                </a:lnTo>
                <a:lnTo>
                  <a:pt x="17691" y="13699"/>
                </a:lnTo>
                <a:lnTo>
                  <a:pt x="17472" y="14113"/>
                </a:lnTo>
                <a:lnTo>
                  <a:pt x="17228" y="14526"/>
                </a:lnTo>
                <a:lnTo>
                  <a:pt x="17107" y="14526"/>
                </a:lnTo>
                <a:lnTo>
                  <a:pt x="16961" y="14551"/>
                </a:lnTo>
                <a:lnTo>
                  <a:pt x="16669" y="14599"/>
                </a:lnTo>
                <a:lnTo>
                  <a:pt x="16231" y="14721"/>
                </a:lnTo>
                <a:lnTo>
                  <a:pt x="15233" y="15013"/>
                </a:lnTo>
                <a:lnTo>
                  <a:pt x="14284" y="15329"/>
                </a:lnTo>
                <a:lnTo>
                  <a:pt x="14260" y="15354"/>
                </a:lnTo>
                <a:lnTo>
                  <a:pt x="14235" y="15378"/>
                </a:lnTo>
                <a:lnTo>
                  <a:pt x="14235" y="15402"/>
                </a:lnTo>
                <a:lnTo>
                  <a:pt x="14284" y="15427"/>
                </a:lnTo>
                <a:lnTo>
                  <a:pt x="14454" y="15451"/>
                </a:lnTo>
                <a:lnTo>
                  <a:pt x="14673" y="15475"/>
                </a:lnTo>
                <a:lnTo>
                  <a:pt x="14868" y="15451"/>
                </a:lnTo>
                <a:lnTo>
                  <a:pt x="15063" y="15427"/>
                </a:lnTo>
                <a:lnTo>
                  <a:pt x="15452" y="15329"/>
                </a:lnTo>
                <a:lnTo>
                  <a:pt x="15841" y="15232"/>
                </a:lnTo>
                <a:lnTo>
                  <a:pt x="16304" y="15110"/>
                </a:lnTo>
                <a:lnTo>
                  <a:pt x="16766" y="14989"/>
                </a:lnTo>
                <a:lnTo>
                  <a:pt x="16936" y="14989"/>
                </a:lnTo>
                <a:lnTo>
                  <a:pt x="16815" y="15159"/>
                </a:lnTo>
                <a:lnTo>
                  <a:pt x="16571" y="15500"/>
                </a:lnTo>
                <a:lnTo>
                  <a:pt x="16231" y="15524"/>
                </a:lnTo>
                <a:lnTo>
                  <a:pt x="15890" y="15573"/>
                </a:lnTo>
                <a:lnTo>
                  <a:pt x="15233" y="15767"/>
                </a:lnTo>
                <a:lnTo>
                  <a:pt x="14381" y="16011"/>
                </a:lnTo>
                <a:lnTo>
                  <a:pt x="13968" y="16132"/>
                </a:lnTo>
                <a:lnTo>
                  <a:pt x="13530" y="16230"/>
                </a:lnTo>
                <a:lnTo>
                  <a:pt x="13505" y="16278"/>
                </a:lnTo>
                <a:lnTo>
                  <a:pt x="13481" y="16303"/>
                </a:lnTo>
                <a:lnTo>
                  <a:pt x="13505" y="16351"/>
                </a:lnTo>
                <a:lnTo>
                  <a:pt x="13554" y="16376"/>
                </a:lnTo>
                <a:lnTo>
                  <a:pt x="13919" y="16351"/>
                </a:lnTo>
                <a:lnTo>
                  <a:pt x="14284" y="16327"/>
                </a:lnTo>
                <a:lnTo>
                  <a:pt x="14625" y="16303"/>
                </a:lnTo>
                <a:lnTo>
                  <a:pt x="14990" y="16230"/>
                </a:lnTo>
                <a:lnTo>
                  <a:pt x="15549" y="16132"/>
                </a:lnTo>
                <a:lnTo>
                  <a:pt x="16133" y="16011"/>
                </a:lnTo>
                <a:lnTo>
                  <a:pt x="15866" y="16278"/>
                </a:lnTo>
                <a:lnTo>
                  <a:pt x="15574" y="16327"/>
                </a:lnTo>
                <a:lnTo>
                  <a:pt x="15282" y="16376"/>
                </a:lnTo>
                <a:lnTo>
                  <a:pt x="14698" y="16473"/>
                </a:lnTo>
                <a:lnTo>
                  <a:pt x="14308" y="16522"/>
                </a:lnTo>
                <a:lnTo>
                  <a:pt x="13943" y="16570"/>
                </a:lnTo>
                <a:lnTo>
                  <a:pt x="13578" y="16668"/>
                </a:lnTo>
                <a:lnTo>
                  <a:pt x="13408" y="16716"/>
                </a:lnTo>
                <a:lnTo>
                  <a:pt x="13238" y="16814"/>
                </a:lnTo>
                <a:lnTo>
                  <a:pt x="13213" y="16814"/>
                </a:lnTo>
                <a:lnTo>
                  <a:pt x="13213" y="16838"/>
                </a:lnTo>
                <a:lnTo>
                  <a:pt x="13238" y="16862"/>
                </a:lnTo>
                <a:lnTo>
                  <a:pt x="13262" y="16887"/>
                </a:lnTo>
                <a:lnTo>
                  <a:pt x="13457" y="16911"/>
                </a:lnTo>
                <a:lnTo>
                  <a:pt x="14065" y="16911"/>
                </a:lnTo>
                <a:lnTo>
                  <a:pt x="14479" y="16887"/>
                </a:lnTo>
                <a:lnTo>
                  <a:pt x="14868" y="16838"/>
                </a:lnTo>
                <a:lnTo>
                  <a:pt x="15282" y="16789"/>
                </a:lnTo>
                <a:lnTo>
                  <a:pt x="15014" y="17008"/>
                </a:lnTo>
                <a:lnTo>
                  <a:pt x="14722" y="17203"/>
                </a:lnTo>
                <a:lnTo>
                  <a:pt x="14552" y="17179"/>
                </a:lnTo>
                <a:lnTo>
                  <a:pt x="14357" y="17154"/>
                </a:lnTo>
                <a:lnTo>
                  <a:pt x="13968" y="17179"/>
                </a:lnTo>
                <a:lnTo>
                  <a:pt x="13603" y="17203"/>
                </a:lnTo>
                <a:lnTo>
                  <a:pt x="13238" y="17227"/>
                </a:lnTo>
                <a:lnTo>
                  <a:pt x="12532" y="17300"/>
                </a:lnTo>
                <a:lnTo>
                  <a:pt x="12483" y="17325"/>
                </a:lnTo>
                <a:lnTo>
                  <a:pt x="12459" y="17373"/>
                </a:lnTo>
                <a:lnTo>
                  <a:pt x="12483" y="17422"/>
                </a:lnTo>
                <a:lnTo>
                  <a:pt x="12532" y="17446"/>
                </a:lnTo>
                <a:lnTo>
                  <a:pt x="13165" y="17519"/>
                </a:lnTo>
                <a:lnTo>
                  <a:pt x="13481" y="17544"/>
                </a:lnTo>
                <a:lnTo>
                  <a:pt x="13797" y="17568"/>
                </a:lnTo>
                <a:lnTo>
                  <a:pt x="14089" y="17592"/>
                </a:lnTo>
                <a:lnTo>
                  <a:pt x="13846" y="17714"/>
                </a:lnTo>
                <a:lnTo>
                  <a:pt x="13530" y="17836"/>
                </a:lnTo>
                <a:lnTo>
                  <a:pt x="13505" y="17811"/>
                </a:lnTo>
                <a:lnTo>
                  <a:pt x="13432" y="17787"/>
                </a:lnTo>
                <a:lnTo>
                  <a:pt x="13335" y="17763"/>
                </a:lnTo>
                <a:lnTo>
                  <a:pt x="13140" y="17763"/>
                </a:lnTo>
                <a:lnTo>
                  <a:pt x="12946" y="17787"/>
                </a:lnTo>
                <a:lnTo>
                  <a:pt x="12751" y="17787"/>
                </a:lnTo>
                <a:lnTo>
                  <a:pt x="12337" y="17763"/>
                </a:lnTo>
                <a:lnTo>
                  <a:pt x="11948" y="17763"/>
                </a:lnTo>
                <a:lnTo>
                  <a:pt x="11899" y="17787"/>
                </a:lnTo>
                <a:lnTo>
                  <a:pt x="11899" y="17836"/>
                </a:lnTo>
                <a:lnTo>
                  <a:pt x="12021" y="17957"/>
                </a:lnTo>
                <a:lnTo>
                  <a:pt x="12167" y="18030"/>
                </a:lnTo>
                <a:lnTo>
                  <a:pt x="11948" y="17982"/>
                </a:lnTo>
                <a:lnTo>
                  <a:pt x="11656" y="17957"/>
                </a:lnTo>
                <a:lnTo>
                  <a:pt x="11534" y="17957"/>
                </a:lnTo>
                <a:lnTo>
                  <a:pt x="11413" y="17982"/>
                </a:lnTo>
                <a:lnTo>
                  <a:pt x="11340" y="18030"/>
                </a:lnTo>
                <a:lnTo>
                  <a:pt x="11340" y="18055"/>
                </a:lnTo>
                <a:lnTo>
                  <a:pt x="11315" y="18103"/>
                </a:lnTo>
                <a:lnTo>
                  <a:pt x="11340" y="18176"/>
                </a:lnTo>
                <a:lnTo>
                  <a:pt x="11388" y="18225"/>
                </a:lnTo>
                <a:lnTo>
                  <a:pt x="11559" y="18298"/>
                </a:lnTo>
                <a:lnTo>
                  <a:pt x="11753" y="18371"/>
                </a:lnTo>
                <a:lnTo>
                  <a:pt x="11510" y="18420"/>
                </a:lnTo>
                <a:lnTo>
                  <a:pt x="11437" y="18347"/>
                </a:lnTo>
                <a:lnTo>
                  <a:pt x="11291" y="18298"/>
                </a:lnTo>
                <a:lnTo>
                  <a:pt x="11121" y="18274"/>
                </a:lnTo>
                <a:lnTo>
                  <a:pt x="10926" y="18298"/>
                </a:lnTo>
                <a:lnTo>
                  <a:pt x="10756" y="18347"/>
                </a:lnTo>
                <a:lnTo>
                  <a:pt x="10731" y="18371"/>
                </a:lnTo>
                <a:lnTo>
                  <a:pt x="10731" y="18395"/>
                </a:lnTo>
                <a:lnTo>
                  <a:pt x="10731" y="18420"/>
                </a:lnTo>
                <a:lnTo>
                  <a:pt x="10756" y="18444"/>
                </a:lnTo>
                <a:lnTo>
                  <a:pt x="11023" y="18541"/>
                </a:lnTo>
                <a:lnTo>
                  <a:pt x="10926" y="18566"/>
                </a:lnTo>
                <a:lnTo>
                  <a:pt x="10877" y="18541"/>
                </a:lnTo>
                <a:lnTo>
                  <a:pt x="10488" y="18541"/>
                </a:lnTo>
                <a:lnTo>
                  <a:pt x="9515" y="18566"/>
                </a:lnTo>
                <a:lnTo>
                  <a:pt x="8396" y="18566"/>
                </a:lnTo>
                <a:lnTo>
                  <a:pt x="7885" y="18517"/>
                </a:lnTo>
                <a:lnTo>
                  <a:pt x="7666" y="18493"/>
                </a:lnTo>
                <a:lnTo>
                  <a:pt x="7471" y="18444"/>
                </a:lnTo>
                <a:lnTo>
                  <a:pt x="7082" y="18322"/>
                </a:lnTo>
                <a:lnTo>
                  <a:pt x="6692" y="18176"/>
                </a:lnTo>
                <a:lnTo>
                  <a:pt x="6303" y="18006"/>
                </a:lnTo>
                <a:lnTo>
                  <a:pt x="5938" y="17836"/>
                </a:lnTo>
                <a:lnTo>
                  <a:pt x="5208" y="17446"/>
                </a:lnTo>
                <a:lnTo>
                  <a:pt x="4527" y="17008"/>
                </a:lnTo>
                <a:lnTo>
                  <a:pt x="4162" y="16765"/>
                </a:lnTo>
                <a:lnTo>
                  <a:pt x="3797" y="16473"/>
                </a:lnTo>
                <a:lnTo>
                  <a:pt x="3456" y="16181"/>
                </a:lnTo>
                <a:lnTo>
                  <a:pt x="3140" y="15865"/>
                </a:lnTo>
                <a:lnTo>
                  <a:pt x="2823" y="15548"/>
                </a:lnTo>
                <a:lnTo>
                  <a:pt x="2532" y="15208"/>
                </a:lnTo>
                <a:lnTo>
                  <a:pt x="2264" y="14843"/>
                </a:lnTo>
                <a:lnTo>
                  <a:pt x="1996" y="14478"/>
                </a:lnTo>
                <a:lnTo>
                  <a:pt x="1753" y="14113"/>
                </a:lnTo>
                <a:lnTo>
                  <a:pt x="1534" y="13699"/>
                </a:lnTo>
                <a:lnTo>
                  <a:pt x="1339" y="13310"/>
                </a:lnTo>
                <a:lnTo>
                  <a:pt x="1169" y="12896"/>
                </a:lnTo>
                <a:lnTo>
                  <a:pt x="999" y="12483"/>
                </a:lnTo>
                <a:lnTo>
                  <a:pt x="877" y="12045"/>
                </a:lnTo>
                <a:lnTo>
                  <a:pt x="755" y="11607"/>
                </a:lnTo>
                <a:lnTo>
                  <a:pt x="682" y="11169"/>
                </a:lnTo>
                <a:lnTo>
                  <a:pt x="609" y="10658"/>
                </a:lnTo>
                <a:lnTo>
                  <a:pt x="561" y="10147"/>
                </a:lnTo>
                <a:lnTo>
                  <a:pt x="561" y="9611"/>
                </a:lnTo>
                <a:lnTo>
                  <a:pt x="585" y="9100"/>
                </a:lnTo>
                <a:lnTo>
                  <a:pt x="780" y="9319"/>
                </a:lnTo>
                <a:lnTo>
                  <a:pt x="974" y="9514"/>
                </a:lnTo>
                <a:lnTo>
                  <a:pt x="1218" y="9684"/>
                </a:lnTo>
                <a:lnTo>
                  <a:pt x="1510" y="9855"/>
                </a:lnTo>
                <a:lnTo>
                  <a:pt x="1777" y="10001"/>
                </a:lnTo>
                <a:lnTo>
                  <a:pt x="2021" y="10171"/>
                </a:lnTo>
                <a:lnTo>
                  <a:pt x="2215" y="10341"/>
                </a:lnTo>
                <a:lnTo>
                  <a:pt x="2410" y="10536"/>
                </a:lnTo>
                <a:lnTo>
                  <a:pt x="2580" y="10731"/>
                </a:lnTo>
                <a:lnTo>
                  <a:pt x="2702" y="10974"/>
                </a:lnTo>
                <a:lnTo>
                  <a:pt x="2848" y="11217"/>
                </a:lnTo>
                <a:lnTo>
                  <a:pt x="2945" y="11509"/>
                </a:lnTo>
                <a:lnTo>
                  <a:pt x="3213" y="12191"/>
                </a:lnTo>
                <a:lnTo>
                  <a:pt x="3480" y="12848"/>
                </a:lnTo>
                <a:lnTo>
                  <a:pt x="3772" y="13529"/>
                </a:lnTo>
                <a:lnTo>
                  <a:pt x="3894" y="13869"/>
                </a:lnTo>
                <a:lnTo>
                  <a:pt x="3991" y="14210"/>
                </a:lnTo>
                <a:lnTo>
                  <a:pt x="4162" y="14843"/>
                </a:lnTo>
                <a:lnTo>
                  <a:pt x="4308" y="15475"/>
                </a:lnTo>
                <a:lnTo>
                  <a:pt x="4405" y="15792"/>
                </a:lnTo>
                <a:lnTo>
                  <a:pt x="4502" y="16108"/>
                </a:lnTo>
                <a:lnTo>
                  <a:pt x="4648" y="16400"/>
                </a:lnTo>
                <a:lnTo>
                  <a:pt x="4819" y="16692"/>
                </a:lnTo>
                <a:lnTo>
                  <a:pt x="4867" y="16765"/>
                </a:lnTo>
                <a:lnTo>
                  <a:pt x="4940" y="16789"/>
                </a:lnTo>
                <a:lnTo>
                  <a:pt x="5038" y="16789"/>
                </a:lnTo>
                <a:lnTo>
                  <a:pt x="5111" y="16765"/>
                </a:lnTo>
                <a:lnTo>
                  <a:pt x="5232" y="16692"/>
                </a:lnTo>
                <a:lnTo>
                  <a:pt x="5305" y="16570"/>
                </a:lnTo>
                <a:lnTo>
                  <a:pt x="5378" y="16473"/>
                </a:lnTo>
                <a:lnTo>
                  <a:pt x="5403" y="16351"/>
                </a:lnTo>
                <a:lnTo>
                  <a:pt x="5451" y="16084"/>
                </a:lnTo>
                <a:lnTo>
                  <a:pt x="5476" y="15816"/>
                </a:lnTo>
                <a:lnTo>
                  <a:pt x="5524" y="15573"/>
                </a:lnTo>
                <a:lnTo>
                  <a:pt x="5573" y="15329"/>
                </a:lnTo>
                <a:lnTo>
                  <a:pt x="5670" y="15110"/>
                </a:lnTo>
                <a:lnTo>
                  <a:pt x="5792" y="14891"/>
                </a:lnTo>
                <a:lnTo>
                  <a:pt x="6035" y="14478"/>
                </a:lnTo>
                <a:lnTo>
                  <a:pt x="6327" y="14064"/>
                </a:lnTo>
                <a:lnTo>
                  <a:pt x="6522" y="13796"/>
                </a:lnTo>
                <a:lnTo>
                  <a:pt x="6741" y="13480"/>
                </a:lnTo>
                <a:lnTo>
                  <a:pt x="6936" y="13164"/>
                </a:lnTo>
                <a:lnTo>
                  <a:pt x="7106" y="12799"/>
                </a:lnTo>
                <a:lnTo>
                  <a:pt x="7155" y="12629"/>
                </a:lnTo>
                <a:lnTo>
                  <a:pt x="7203" y="12458"/>
                </a:lnTo>
                <a:lnTo>
                  <a:pt x="7228" y="12264"/>
                </a:lnTo>
                <a:lnTo>
                  <a:pt x="7228" y="12093"/>
                </a:lnTo>
                <a:lnTo>
                  <a:pt x="7203" y="11923"/>
                </a:lnTo>
                <a:lnTo>
                  <a:pt x="7155" y="11753"/>
                </a:lnTo>
                <a:lnTo>
                  <a:pt x="7082" y="11607"/>
                </a:lnTo>
                <a:lnTo>
                  <a:pt x="6960" y="11436"/>
                </a:lnTo>
                <a:lnTo>
                  <a:pt x="6863" y="11315"/>
                </a:lnTo>
                <a:lnTo>
                  <a:pt x="6717" y="11217"/>
                </a:lnTo>
                <a:lnTo>
                  <a:pt x="6449" y="11023"/>
                </a:lnTo>
                <a:lnTo>
                  <a:pt x="6157" y="10852"/>
                </a:lnTo>
                <a:lnTo>
                  <a:pt x="5865" y="10706"/>
                </a:lnTo>
                <a:lnTo>
                  <a:pt x="5062" y="10341"/>
                </a:lnTo>
                <a:lnTo>
                  <a:pt x="4648" y="10147"/>
                </a:lnTo>
                <a:lnTo>
                  <a:pt x="4235" y="10001"/>
                </a:lnTo>
                <a:lnTo>
                  <a:pt x="3991" y="9952"/>
                </a:lnTo>
                <a:lnTo>
                  <a:pt x="3724" y="9928"/>
                </a:lnTo>
                <a:lnTo>
                  <a:pt x="3456" y="9879"/>
                </a:lnTo>
                <a:lnTo>
                  <a:pt x="3334" y="9830"/>
                </a:lnTo>
                <a:lnTo>
                  <a:pt x="3213" y="9782"/>
                </a:lnTo>
                <a:lnTo>
                  <a:pt x="3042" y="9684"/>
                </a:lnTo>
                <a:lnTo>
                  <a:pt x="2872" y="9538"/>
                </a:lnTo>
                <a:lnTo>
                  <a:pt x="2726" y="9392"/>
                </a:lnTo>
                <a:lnTo>
                  <a:pt x="2580" y="9271"/>
                </a:lnTo>
                <a:lnTo>
                  <a:pt x="2459" y="9173"/>
                </a:lnTo>
                <a:lnTo>
                  <a:pt x="2337" y="9125"/>
                </a:lnTo>
                <a:lnTo>
                  <a:pt x="2069" y="9052"/>
                </a:lnTo>
                <a:lnTo>
                  <a:pt x="1923" y="9027"/>
                </a:lnTo>
                <a:lnTo>
                  <a:pt x="1826" y="8954"/>
                </a:lnTo>
                <a:lnTo>
                  <a:pt x="1777" y="8906"/>
                </a:lnTo>
                <a:lnTo>
                  <a:pt x="1753" y="8808"/>
                </a:lnTo>
                <a:lnTo>
                  <a:pt x="1753" y="8735"/>
                </a:lnTo>
                <a:lnTo>
                  <a:pt x="1777" y="8638"/>
                </a:lnTo>
                <a:lnTo>
                  <a:pt x="1850" y="8541"/>
                </a:lnTo>
                <a:lnTo>
                  <a:pt x="1948" y="8443"/>
                </a:lnTo>
                <a:lnTo>
                  <a:pt x="2069" y="8346"/>
                </a:lnTo>
                <a:lnTo>
                  <a:pt x="2191" y="8273"/>
                </a:lnTo>
                <a:lnTo>
                  <a:pt x="2483" y="8127"/>
                </a:lnTo>
                <a:lnTo>
                  <a:pt x="3091" y="7908"/>
                </a:lnTo>
                <a:lnTo>
                  <a:pt x="3261" y="7835"/>
                </a:lnTo>
                <a:lnTo>
                  <a:pt x="3407" y="7738"/>
                </a:lnTo>
                <a:lnTo>
                  <a:pt x="3675" y="7543"/>
                </a:lnTo>
                <a:lnTo>
                  <a:pt x="3918" y="7300"/>
                </a:lnTo>
                <a:lnTo>
                  <a:pt x="4137" y="7032"/>
                </a:lnTo>
                <a:lnTo>
                  <a:pt x="4429" y="6716"/>
                </a:lnTo>
                <a:lnTo>
                  <a:pt x="4721" y="6448"/>
                </a:lnTo>
                <a:lnTo>
                  <a:pt x="5038" y="6229"/>
                </a:lnTo>
                <a:lnTo>
                  <a:pt x="5208" y="6107"/>
                </a:lnTo>
                <a:lnTo>
                  <a:pt x="5403" y="6010"/>
                </a:lnTo>
                <a:lnTo>
                  <a:pt x="5646" y="5913"/>
                </a:lnTo>
                <a:lnTo>
                  <a:pt x="5889" y="5791"/>
                </a:lnTo>
                <a:lnTo>
                  <a:pt x="5987" y="5718"/>
                </a:lnTo>
                <a:lnTo>
                  <a:pt x="6084" y="5645"/>
                </a:lnTo>
                <a:lnTo>
                  <a:pt x="6157" y="5548"/>
                </a:lnTo>
                <a:lnTo>
                  <a:pt x="6206" y="5426"/>
                </a:lnTo>
                <a:lnTo>
                  <a:pt x="6206" y="5305"/>
                </a:lnTo>
                <a:lnTo>
                  <a:pt x="6181" y="5207"/>
                </a:lnTo>
                <a:lnTo>
                  <a:pt x="6108" y="5086"/>
                </a:lnTo>
                <a:lnTo>
                  <a:pt x="6035" y="5013"/>
                </a:lnTo>
                <a:lnTo>
                  <a:pt x="5841" y="4842"/>
                </a:lnTo>
                <a:lnTo>
                  <a:pt x="5670" y="4721"/>
                </a:lnTo>
                <a:lnTo>
                  <a:pt x="5573" y="4648"/>
                </a:lnTo>
                <a:lnTo>
                  <a:pt x="5330" y="4648"/>
                </a:lnTo>
                <a:lnTo>
                  <a:pt x="5232" y="4672"/>
                </a:lnTo>
                <a:lnTo>
                  <a:pt x="4989" y="4794"/>
                </a:lnTo>
                <a:lnTo>
                  <a:pt x="4794" y="4891"/>
                </a:lnTo>
                <a:lnTo>
                  <a:pt x="4429" y="5013"/>
                </a:lnTo>
                <a:lnTo>
                  <a:pt x="4235" y="5013"/>
                </a:lnTo>
                <a:lnTo>
                  <a:pt x="4113" y="4964"/>
                </a:lnTo>
                <a:lnTo>
                  <a:pt x="3991" y="4915"/>
                </a:lnTo>
                <a:lnTo>
                  <a:pt x="3894" y="4842"/>
                </a:lnTo>
                <a:lnTo>
                  <a:pt x="3870" y="4794"/>
                </a:lnTo>
                <a:lnTo>
                  <a:pt x="3845" y="4745"/>
                </a:lnTo>
                <a:lnTo>
                  <a:pt x="3845" y="4696"/>
                </a:lnTo>
                <a:lnTo>
                  <a:pt x="3870" y="4648"/>
                </a:lnTo>
                <a:lnTo>
                  <a:pt x="3918" y="4599"/>
                </a:lnTo>
                <a:lnTo>
                  <a:pt x="3991" y="4550"/>
                </a:lnTo>
                <a:lnTo>
                  <a:pt x="4113" y="4477"/>
                </a:lnTo>
                <a:lnTo>
                  <a:pt x="4259" y="4429"/>
                </a:lnTo>
                <a:lnTo>
                  <a:pt x="4575" y="4331"/>
                </a:lnTo>
                <a:lnTo>
                  <a:pt x="4770" y="4210"/>
                </a:lnTo>
                <a:lnTo>
                  <a:pt x="4940" y="4112"/>
                </a:lnTo>
                <a:lnTo>
                  <a:pt x="5013" y="4088"/>
                </a:lnTo>
                <a:lnTo>
                  <a:pt x="5111" y="4088"/>
                </a:lnTo>
                <a:lnTo>
                  <a:pt x="5208" y="4112"/>
                </a:lnTo>
                <a:lnTo>
                  <a:pt x="5354" y="4185"/>
                </a:lnTo>
                <a:lnTo>
                  <a:pt x="5646" y="4356"/>
                </a:lnTo>
                <a:lnTo>
                  <a:pt x="5768" y="4453"/>
                </a:lnTo>
                <a:lnTo>
                  <a:pt x="5914" y="4526"/>
                </a:lnTo>
                <a:lnTo>
                  <a:pt x="6060" y="4550"/>
                </a:lnTo>
                <a:lnTo>
                  <a:pt x="6206" y="4550"/>
                </a:lnTo>
                <a:lnTo>
                  <a:pt x="6327" y="4526"/>
                </a:lnTo>
                <a:lnTo>
                  <a:pt x="6425" y="4453"/>
                </a:lnTo>
                <a:lnTo>
                  <a:pt x="6498" y="4356"/>
                </a:lnTo>
                <a:lnTo>
                  <a:pt x="6546" y="4234"/>
                </a:lnTo>
                <a:lnTo>
                  <a:pt x="6571" y="4112"/>
                </a:lnTo>
                <a:lnTo>
                  <a:pt x="6546" y="3966"/>
                </a:lnTo>
                <a:lnTo>
                  <a:pt x="6473" y="3772"/>
                </a:lnTo>
                <a:lnTo>
                  <a:pt x="6400" y="3553"/>
                </a:lnTo>
                <a:lnTo>
                  <a:pt x="6376" y="3504"/>
                </a:lnTo>
                <a:lnTo>
                  <a:pt x="6400" y="3431"/>
                </a:lnTo>
                <a:lnTo>
                  <a:pt x="6449" y="3236"/>
                </a:lnTo>
                <a:lnTo>
                  <a:pt x="6546" y="3066"/>
                </a:lnTo>
                <a:lnTo>
                  <a:pt x="6595" y="2920"/>
                </a:lnTo>
                <a:lnTo>
                  <a:pt x="6619" y="2774"/>
                </a:lnTo>
                <a:lnTo>
                  <a:pt x="6595" y="2628"/>
                </a:lnTo>
                <a:lnTo>
                  <a:pt x="6522" y="2506"/>
                </a:lnTo>
                <a:lnTo>
                  <a:pt x="6400" y="2409"/>
                </a:lnTo>
                <a:lnTo>
                  <a:pt x="6327" y="2360"/>
                </a:lnTo>
                <a:lnTo>
                  <a:pt x="6254" y="2336"/>
                </a:lnTo>
                <a:lnTo>
                  <a:pt x="6157" y="2312"/>
                </a:lnTo>
                <a:lnTo>
                  <a:pt x="6084" y="2312"/>
                </a:lnTo>
                <a:lnTo>
                  <a:pt x="5914" y="2360"/>
                </a:lnTo>
                <a:lnTo>
                  <a:pt x="5719" y="2433"/>
                </a:lnTo>
                <a:lnTo>
                  <a:pt x="5549" y="2531"/>
                </a:lnTo>
                <a:lnTo>
                  <a:pt x="5378" y="2652"/>
                </a:lnTo>
                <a:lnTo>
                  <a:pt x="5135" y="2847"/>
                </a:lnTo>
                <a:lnTo>
                  <a:pt x="4770" y="3115"/>
                </a:lnTo>
                <a:lnTo>
                  <a:pt x="4600" y="3236"/>
                </a:lnTo>
                <a:lnTo>
                  <a:pt x="4405" y="3358"/>
                </a:lnTo>
                <a:lnTo>
                  <a:pt x="4283" y="3407"/>
                </a:lnTo>
                <a:lnTo>
                  <a:pt x="4113" y="3431"/>
                </a:lnTo>
                <a:lnTo>
                  <a:pt x="3967" y="3455"/>
                </a:lnTo>
                <a:lnTo>
                  <a:pt x="3797" y="3431"/>
                </a:lnTo>
                <a:lnTo>
                  <a:pt x="3456" y="3358"/>
                </a:lnTo>
                <a:lnTo>
                  <a:pt x="3140" y="3261"/>
                </a:lnTo>
                <a:lnTo>
                  <a:pt x="3383" y="3017"/>
                </a:lnTo>
                <a:lnTo>
                  <a:pt x="3651" y="2774"/>
                </a:lnTo>
                <a:lnTo>
                  <a:pt x="3918" y="2555"/>
                </a:lnTo>
                <a:lnTo>
                  <a:pt x="4186" y="2336"/>
                </a:lnTo>
                <a:lnTo>
                  <a:pt x="4478" y="2141"/>
                </a:lnTo>
                <a:lnTo>
                  <a:pt x="4770" y="1947"/>
                </a:lnTo>
                <a:lnTo>
                  <a:pt x="5062" y="1776"/>
                </a:lnTo>
                <a:lnTo>
                  <a:pt x="5378" y="1630"/>
                </a:lnTo>
                <a:lnTo>
                  <a:pt x="5719" y="1484"/>
                </a:lnTo>
                <a:lnTo>
                  <a:pt x="6084" y="1363"/>
                </a:lnTo>
                <a:lnTo>
                  <a:pt x="6814" y="1144"/>
                </a:lnTo>
                <a:lnTo>
                  <a:pt x="7544" y="949"/>
                </a:lnTo>
                <a:lnTo>
                  <a:pt x="8298" y="779"/>
                </a:lnTo>
                <a:lnTo>
                  <a:pt x="8323" y="803"/>
                </a:lnTo>
                <a:lnTo>
                  <a:pt x="8736" y="803"/>
                </a:lnTo>
                <a:lnTo>
                  <a:pt x="9685" y="779"/>
                </a:lnTo>
                <a:lnTo>
                  <a:pt x="10245" y="754"/>
                </a:lnTo>
                <a:close/>
                <a:moveTo>
                  <a:pt x="9588" y="0"/>
                </a:moveTo>
                <a:lnTo>
                  <a:pt x="9174" y="24"/>
                </a:lnTo>
                <a:lnTo>
                  <a:pt x="8761" y="122"/>
                </a:lnTo>
                <a:lnTo>
                  <a:pt x="7958" y="292"/>
                </a:lnTo>
                <a:lnTo>
                  <a:pt x="6984" y="511"/>
                </a:lnTo>
                <a:lnTo>
                  <a:pt x="6498" y="657"/>
                </a:lnTo>
                <a:lnTo>
                  <a:pt x="6035" y="779"/>
                </a:lnTo>
                <a:lnTo>
                  <a:pt x="5573" y="949"/>
                </a:lnTo>
                <a:lnTo>
                  <a:pt x="5135" y="1119"/>
                </a:lnTo>
                <a:lnTo>
                  <a:pt x="4721" y="1314"/>
                </a:lnTo>
                <a:lnTo>
                  <a:pt x="4332" y="1557"/>
                </a:lnTo>
                <a:lnTo>
                  <a:pt x="3943" y="1801"/>
                </a:lnTo>
                <a:lnTo>
                  <a:pt x="3578" y="2093"/>
                </a:lnTo>
                <a:lnTo>
                  <a:pt x="3213" y="2385"/>
                </a:lnTo>
                <a:lnTo>
                  <a:pt x="2872" y="2725"/>
                </a:lnTo>
                <a:lnTo>
                  <a:pt x="2580" y="3042"/>
                </a:lnTo>
                <a:lnTo>
                  <a:pt x="2288" y="3358"/>
                </a:lnTo>
                <a:lnTo>
                  <a:pt x="2021" y="3699"/>
                </a:lnTo>
                <a:lnTo>
                  <a:pt x="1777" y="4064"/>
                </a:lnTo>
                <a:lnTo>
                  <a:pt x="1534" y="4429"/>
                </a:lnTo>
                <a:lnTo>
                  <a:pt x="1315" y="4794"/>
                </a:lnTo>
                <a:lnTo>
                  <a:pt x="1120" y="5159"/>
                </a:lnTo>
                <a:lnTo>
                  <a:pt x="926" y="5548"/>
                </a:lnTo>
                <a:lnTo>
                  <a:pt x="780" y="5961"/>
                </a:lnTo>
                <a:lnTo>
                  <a:pt x="609" y="6351"/>
                </a:lnTo>
                <a:lnTo>
                  <a:pt x="488" y="6764"/>
                </a:lnTo>
                <a:lnTo>
                  <a:pt x="366" y="7178"/>
                </a:lnTo>
                <a:lnTo>
                  <a:pt x="269" y="7616"/>
                </a:lnTo>
                <a:lnTo>
                  <a:pt x="196" y="8030"/>
                </a:lnTo>
                <a:lnTo>
                  <a:pt x="123" y="8468"/>
                </a:lnTo>
                <a:lnTo>
                  <a:pt x="74" y="8906"/>
                </a:lnTo>
                <a:lnTo>
                  <a:pt x="25" y="9344"/>
                </a:lnTo>
                <a:lnTo>
                  <a:pt x="1" y="9782"/>
                </a:lnTo>
                <a:lnTo>
                  <a:pt x="25" y="10220"/>
                </a:lnTo>
                <a:lnTo>
                  <a:pt x="50" y="10633"/>
                </a:lnTo>
                <a:lnTo>
                  <a:pt x="98" y="11071"/>
                </a:lnTo>
                <a:lnTo>
                  <a:pt x="171" y="11485"/>
                </a:lnTo>
                <a:lnTo>
                  <a:pt x="244" y="11899"/>
                </a:lnTo>
                <a:lnTo>
                  <a:pt x="366" y="12288"/>
                </a:lnTo>
                <a:lnTo>
                  <a:pt x="488" y="12677"/>
                </a:lnTo>
                <a:lnTo>
                  <a:pt x="634" y="13067"/>
                </a:lnTo>
                <a:lnTo>
                  <a:pt x="804" y="13456"/>
                </a:lnTo>
                <a:lnTo>
                  <a:pt x="974" y="13821"/>
                </a:lnTo>
                <a:lnTo>
                  <a:pt x="1169" y="14186"/>
                </a:lnTo>
                <a:lnTo>
                  <a:pt x="1388" y="14526"/>
                </a:lnTo>
                <a:lnTo>
                  <a:pt x="1607" y="14891"/>
                </a:lnTo>
                <a:lnTo>
                  <a:pt x="1850" y="15208"/>
                </a:lnTo>
                <a:lnTo>
                  <a:pt x="2118" y="15548"/>
                </a:lnTo>
                <a:lnTo>
                  <a:pt x="2386" y="15840"/>
                </a:lnTo>
                <a:lnTo>
                  <a:pt x="2653" y="16157"/>
                </a:lnTo>
                <a:lnTo>
                  <a:pt x="2945" y="16449"/>
                </a:lnTo>
                <a:lnTo>
                  <a:pt x="3261" y="16741"/>
                </a:lnTo>
                <a:lnTo>
                  <a:pt x="3578" y="17008"/>
                </a:lnTo>
                <a:lnTo>
                  <a:pt x="3918" y="17252"/>
                </a:lnTo>
                <a:lnTo>
                  <a:pt x="4259" y="17495"/>
                </a:lnTo>
                <a:lnTo>
                  <a:pt x="4600" y="17738"/>
                </a:lnTo>
                <a:lnTo>
                  <a:pt x="4965" y="17957"/>
                </a:lnTo>
                <a:lnTo>
                  <a:pt x="5330" y="18176"/>
                </a:lnTo>
                <a:lnTo>
                  <a:pt x="5719" y="18371"/>
                </a:lnTo>
                <a:lnTo>
                  <a:pt x="6108" y="18541"/>
                </a:lnTo>
                <a:lnTo>
                  <a:pt x="6498" y="18712"/>
                </a:lnTo>
                <a:lnTo>
                  <a:pt x="6911" y="18858"/>
                </a:lnTo>
                <a:lnTo>
                  <a:pt x="7301" y="19004"/>
                </a:lnTo>
                <a:lnTo>
                  <a:pt x="7860" y="19150"/>
                </a:lnTo>
                <a:lnTo>
                  <a:pt x="8420" y="19271"/>
                </a:lnTo>
                <a:lnTo>
                  <a:pt x="8712" y="19320"/>
                </a:lnTo>
                <a:lnTo>
                  <a:pt x="8980" y="19344"/>
                </a:lnTo>
                <a:lnTo>
                  <a:pt x="9272" y="19344"/>
                </a:lnTo>
                <a:lnTo>
                  <a:pt x="9564" y="19320"/>
                </a:lnTo>
                <a:lnTo>
                  <a:pt x="9637" y="19344"/>
                </a:lnTo>
                <a:lnTo>
                  <a:pt x="10050" y="19296"/>
                </a:lnTo>
                <a:lnTo>
                  <a:pt x="10440" y="19223"/>
                </a:lnTo>
                <a:lnTo>
                  <a:pt x="11267" y="19028"/>
                </a:lnTo>
                <a:lnTo>
                  <a:pt x="12240" y="18809"/>
                </a:lnTo>
                <a:lnTo>
                  <a:pt x="12702" y="18687"/>
                </a:lnTo>
                <a:lnTo>
                  <a:pt x="13189" y="18566"/>
                </a:lnTo>
                <a:lnTo>
                  <a:pt x="13627" y="18395"/>
                </a:lnTo>
                <a:lnTo>
                  <a:pt x="14065" y="18225"/>
                </a:lnTo>
                <a:lnTo>
                  <a:pt x="14479" y="18006"/>
                </a:lnTo>
                <a:lnTo>
                  <a:pt x="14868" y="17787"/>
                </a:lnTo>
                <a:lnTo>
                  <a:pt x="15257" y="17519"/>
                </a:lnTo>
                <a:lnTo>
                  <a:pt x="15622" y="17252"/>
                </a:lnTo>
                <a:lnTo>
                  <a:pt x="15987" y="16960"/>
                </a:lnTo>
                <a:lnTo>
                  <a:pt x="16328" y="16619"/>
                </a:lnTo>
                <a:lnTo>
                  <a:pt x="16425" y="16522"/>
                </a:lnTo>
                <a:lnTo>
                  <a:pt x="16450" y="16522"/>
                </a:lnTo>
                <a:lnTo>
                  <a:pt x="16474" y="16473"/>
                </a:lnTo>
                <a:lnTo>
                  <a:pt x="16498" y="16449"/>
                </a:lnTo>
                <a:lnTo>
                  <a:pt x="16985" y="15913"/>
                </a:lnTo>
                <a:lnTo>
                  <a:pt x="17399" y="15354"/>
                </a:lnTo>
                <a:lnTo>
                  <a:pt x="17788" y="14745"/>
                </a:lnTo>
                <a:lnTo>
                  <a:pt x="18104" y="14137"/>
                </a:lnTo>
                <a:lnTo>
                  <a:pt x="18396" y="13505"/>
                </a:lnTo>
                <a:lnTo>
                  <a:pt x="18640" y="12823"/>
                </a:lnTo>
                <a:lnTo>
                  <a:pt x="18834" y="12166"/>
                </a:lnTo>
                <a:lnTo>
                  <a:pt x="19004" y="11461"/>
                </a:lnTo>
                <a:lnTo>
                  <a:pt x="19029" y="11412"/>
                </a:lnTo>
                <a:lnTo>
                  <a:pt x="19053" y="11339"/>
                </a:lnTo>
                <a:lnTo>
                  <a:pt x="19053" y="11290"/>
                </a:lnTo>
                <a:lnTo>
                  <a:pt x="19029" y="11217"/>
                </a:lnTo>
                <a:lnTo>
                  <a:pt x="19150" y="10439"/>
                </a:lnTo>
                <a:lnTo>
                  <a:pt x="19199" y="9903"/>
                </a:lnTo>
                <a:lnTo>
                  <a:pt x="19199" y="9344"/>
                </a:lnTo>
                <a:lnTo>
                  <a:pt x="19175" y="8833"/>
                </a:lnTo>
                <a:lnTo>
                  <a:pt x="19126" y="8297"/>
                </a:lnTo>
                <a:lnTo>
                  <a:pt x="19150" y="8224"/>
                </a:lnTo>
                <a:lnTo>
                  <a:pt x="19150" y="8151"/>
                </a:lnTo>
                <a:lnTo>
                  <a:pt x="19126" y="8078"/>
                </a:lnTo>
                <a:lnTo>
                  <a:pt x="19077" y="8005"/>
                </a:lnTo>
                <a:lnTo>
                  <a:pt x="19004" y="7616"/>
                </a:lnTo>
                <a:lnTo>
                  <a:pt x="18907" y="7227"/>
                </a:lnTo>
                <a:lnTo>
                  <a:pt x="18785" y="6862"/>
                </a:lnTo>
                <a:lnTo>
                  <a:pt x="18664" y="6472"/>
                </a:lnTo>
                <a:lnTo>
                  <a:pt x="18518" y="6107"/>
                </a:lnTo>
                <a:lnTo>
                  <a:pt x="18348" y="5767"/>
                </a:lnTo>
                <a:lnTo>
                  <a:pt x="18177" y="5402"/>
                </a:lnTo>
                <a:lnTo>
                  <a:pt x="17983" y="5061"/>
                </a:lnTo>
                <a:lnTo>
                  <a:pt x="17764" y="4721"/>
                </a:lnTo>
                <a:lnTo>
                  <a:pt x="17545" y="4404"/>
                </a:lnTo>
                <a:lnTo>
                  <a:pt x="17326" y="4088"/>
                </a:lnTo>
                <a:lnTo>
                  <a:pt x="17082" y="3772"/>
                </a:lnTo>
                <a:lnTo>
                  <a:pt x="16815" y="3480"/>
                </a:lnTo>
                <a:lnTo>
                  <a:pt x="16547" y="3188"/>
                </a:lnTo>
                <a:lnTo>
                  <a:pt x="16255" y="2896"/>
                </a:lnTo>
                <a:lnTo>
                  <a:pt x="15963" y="2628"/>
                </a:lnTo>
                <a:lnTo>
                  <a:pt x="16036" y="2579"/>
                </a:lnTo>
                <a:lnTo>
                  <a:pt x="16060" y="2555"/>
                </a:lnTo>
                <a:lnTo>
                  <a:pt x="16085" y="2506"/>
                </a:lnTo>
                <a:lnTo>
                  <a:pt x="16060" y="2433"/>
                </a:lnTo>
                <a:lnTo>
                  <a:pt x="16012" y="2360"/>
                </a:lnTo>
                <a:lnTo>
                  <a:pt x="15939" y="2336"/>
                </a:lnTo>
                <a:lnTo>
                  <a:pt x="15793" y="2336"/>
                </a:lnTo>
                <a:lnTo>
                  <a:pt x="15647" y="2360"/>
                </a:lnTo>
                <a:lnTo>
                  <a:pt x="15209" y="2020"/>
                </a:lnTo>
                <a:lnTo>
                  <a:pt x="15257" y="1947"/>
                </a:lnTo>
                <a:lnTo>
                  <a:pt x="15282" y="1898"/>
                </a:lnTo>
                <a:lnTo>
                  <a:pt x="15282" y="1849"/>
                </a:lnTo>
                <a:lnTo>
                  <a:pt x="15257" y="1825"/>
                </a:lnTo>
                <a:lnTo>
                  <a:pt x="15160" y="1776"/>
                </a:lnTo>
                <a:lnTo>
                  <a:pt x="15063" y="1752"/>
                </a:lnTo>
                <a:lnTo>
                  <a:pt x="14844" y="1752"/>
                </a:lnTo>
                <a:lnTo>
                  <a:pt x="14162" y="1338"/>
                </a:lnTo>
                <a:lnTo>
                  <a:pt x="13432" y="949"/>
                </a:lnTo>
                <a:lnTo>
                  <a:pt x="13067" y="779"/>
                </a:lnTo>
                <a:lnTo>
                  <a:pt x="12678" y="608"/>
                </a:lnTo>
                <a:lnTo>
                  <a:pt x="12289" y="462"/>
                </a:lnTo>
                <a:lnTo>
                  <a:pt x="11899" y="341"/>
                </a:lnTo>
                <a:lnTo>
                  <a:pt x="11364" y="170"/>
                </a:lnTo>
                <a:lnTo>
                  <a:pt x="10780" y="73"/>
                </a:lnTo>
                <a:lnTo>
                  <a:pt x="10513" y="24"/>
                </a:lnTo>
                <a:lnTo>
                  <a:pt x="10221" y="0"/>
                </a:lnTo>
                <a:lnTo>
                  <a:pt x="9929" y="0"/>
                </a:lnTo>
                <a:lnTo>
                  <a:pt x="9637" y="24"/>
                </a:lnTo>
                <a:lnTo>
                  <a:pt x="9588" y="0"/>
                </a:lnTo>
                <a:close/>
              </a:path>
            </a:pathLst>
          </a:custGeom>
          <a:solidFill>
            <a:srgbClr val="9269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7"/>
          <p:cNvSpPr/>
          <p:nvPr/>
        </p:nvSpPr>
        <p:spPr>
          <a:xfrm>
            <a:off x="3083581" y="2279249"/>
            <a:ext cx="307307" cy="298624"/>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9269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7"/>
          <p:cNvSpPr/>
          <p:nvPr/>
        </p:nvSpPr>
        <p:spPr>
          <a:xfrm>
            <a:off x="6039607" y="1191362"/>
            <a:ext cx="307307" cy="298624"/>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9269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7"/>
          <p:cNvSpPr txBox="1">
            <a:spLocks noGrp="1"/>
          </p:cNvSpPr>
          <p:nvPr>
            <p:ph type="sldNum" idx="12"/>
          </p:nvPr>
        </p:nvSpPr>
        <p:spPr>
          <a:xfrm>
            <a:off x="4297650" y="474990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a:t>
            </a:fld>
            <a:endParaRPr/>
          </a:p>
        </p:txBody>
      </p:sp>
      <p:sp>
        <p:nvSpPr>
          <p:cNvPr id="2" name="Rectangle 1"/>
          <p:cNvSpPr/>
          <p:nvPr/>
        </p:nvSpPr>
        <p:spPr>
          <a:xfrm>
            <a:off x="685800" y="1191362"/>
            <a:ext cx="4572000" cy="2554545"/>
          </a:xfrm>
          <a:prstGeom prst="rect">
            <a:avLst/>
          </a:prstGeom>
          <a:ln w="28575">
            <a:solidFill>
              <a:schemeClr val="tx1"/>
            </a:solidFill>
          </a:ln>
        </p:spPr>
        <p:txBody>
          <a:bodyPr>
            <a:spAutoFit/>
          </a:bodyPr>
          <a:lstStyle/>
          <a:p>
            <a:r>
              <a:rPr lang="bn-BD" sz="4000" dirty="0">
                <a:solidFill>
                  <a:schemeClr val="tx1"/>
                </a:solidFill>
                <a:latin typeface="NikoshBAN" pitchFamily="2" charset="0"/>
                <a:cs typeface="NikoshBAN" pitchFamily="2" charset="0"/>
              </a:rPr>
              <a:t>সাহেনা  আক্তার  </a:t>
            </a:r>
          </a:p>
          <a:p>
            <a:r>
              <a:rPr lang="bn-BD" sz="4000" dirty="0">
                <a:solidFill>
                  <a:schemeClr val="tx1"/>
                </a:solidFill>
                <a:latin typeface="NikoshBAN" pitchFamily="2" charset="0"/>
                <a:cs typeface="NikoshBAN" pitchFamily="2" charset="0"/>
              </a:rPr>
              <a:t>সহকারী  শিক্ষক</a:t>
            </a:r>
          </a:p>
          <a:p>
            <a:r>
              <a:rPr lang="bn-BD" sz="4000" dirty="0">
                <a:solidFill>
                  <a:schemeClr val="tx1"/>
                </a:solidFill>
                <a:latin typeface="NikoshBAN" pitchFamily="2" charset="0"/>
                <a:cs typeface="NikoshBAN" pitchFamily="2" charset="0"/>
              </a:rPr>
              <a:t>মঠ  বা</a:t>
            </a:r>
            <a:r>
              <a:rPr lang="en-US" sz="4000" dirty="0" err="1">
                <a:solidFill>
                  <a:schemeClr val="tx1"/>
                </a:solidFill>
                <a:latin typeface="NikoshBAN" pitchFamily="2" charset="0"/>
                <a:cs typeface="NikoshBAN" pitchFamily="2" charset="0"/>
              </a:rPr>
              <a:t>ড়ীয়া</a:t>
            </a:r>
            <a:r>
              <a:rPr lang="en-US" sz="4000" dirty="0">
                <a:solidFill>
                  <a:schemeClr val="tx1"/>
                </a:solidFill>
                <a:latin typeface="NikoshBAN" pitchFamily="2" charset="0"/>
                <a:cs typeface="NikoshBAN" pitchFamily="2" charset="0"/>
              </a:rPr>
              <a:t>  </a:t>
            </a:r>
            <a:r>
              <a:rPr lang="en-US" sz="4000" dirty="0" err="1">
                <a:solidFill>
                  <a:schemeClr val="tx1"/>
                </a:solidFill>
                <a:latin typeface="NikoshBAN" pitchFamily="2" charset="0"/>
                <a:cs typeface="NikoshBAN" pitchFamily="2" charset="0"/>
              </a:rPr>
              <a:t>ঊচ্চ</a:t>
            </a:r>
            <a:r>
              <a:rPr lang="en-US" sz="4000" dirty="0">
                <a:solidFill>
                  <a:schemeClr val="tx1"/>
                </a:solidFill>
                <a:latin typeface="NikoshBAN" pitchFamily="2" charset="0"/>
                <a:cs typeface="NikoshBAN" pitchFamily="2" charset="0"/>
              </a:rPr>
              <a:t>  </a:t>
            </a:r>
            <a:r>
              <a:rPr lang="en-US" sz="4000" dirty="0" err="1">
                <a:solidFill>
                  <a:schemeClr val="tx1"/>
                </a:solidFill>
                <a:latin typeface="NikoshBAN" pitchFamily="2" charset="0"/>
                <a:cs typeface="NikoshBAN" pitchFamily="2" charset="0"/>
              </a:rPr>
              <a:t>বিদ্যালয়</a:t>
            </a:r>
            <a:r>
              <a:rPr lang="en-US" sz="4000" dirty="0">
                <a:solidFill>
                  <a:schemeClr val="tx1"/>
                </a:solidFill>
                <a:latin typeface="NikoshBAN" pitchFamily="2" charset="0"/>
                <a:cs typeface="NikoshBAN" pitchFamily="2" charset="0"/>
              </a:rPr>
              <a:t> , </a:t>
            </a:r>
            <a:r>
              <a:rPr lang="en-US" sz="4000" dirty="0" err="1">
                <a:solidFill>
                  <a:schemeClr val="tx1"/>
                </a:solidFill>
                <a:latin typeface="NikoshBAN" pitchFamily="2" charset="0"/>
                <a:cs typeface="NikoshBAN" pitchFamily="2" charset="0"/>
              </a:rPr>
              <a:t>ফেণী</a:t>
            </a:r>
            <a:r>
              <a:rPr lang="en-US" sz="4000" dirty="0">
                <a:solidFill>
                  <a:schemeClr val="tx1"/>
                </a:solidFill>
                <a:latin typeface="NikoshBAN" pitchFamily="2" charset="0"/>
                <a:cs typeface="NikoshBAN" pitchFamily="2" charset="0"/>
              </a:rPr>
              <a:t>‌ ।</a:t>
            </a:r>
            <a:endParaRPr lang="bn-BD" sz="4000" dirty="0">
              <a:solidFill>
                <a:schemeClr val="tx1"/>
              </a:solidFill>
              <a:latin typeface="NikoshBAN" pitchFamily="2" charset="0"/>
              <a:cs typeface="NikoshBAN"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1700" y="913186"/>
            <a:ext cx="2494780" cy="3261469"/>
          </a:xfrm>
          <a:prstGeom prst="ellipse">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20</a:t>
            </a:fld>
            <a:endParaRPr lang="en"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067800" cy="5143500"/>
          </a:xfrm>
          <a:prstGeom prst="rect">
            <a:avLst/>
          </a:prstGeom>
        </p:spPr>
      </p:pic>
      <p:sp>
        <p:nvSpPr>
          <p:cNvPr id="4" name="TextBox 3"/>
          <p:cNvSpPr txBox="1"/>
          <p:nvPr/>
        </p:nvSpPr>
        <p:spPr>
          <a:xfrm>
            <a:off x="1676400" y="438150"/>
            <a:ext cx="5486400" cy="2646878"/>
          </a:xfrm>
          <a:prstGeom prst="rect">
            <a:avLst/>
          </a:prstGeom>
          <a:noFill/>
        </p:spPr>
        <p:txBody>
          <a:bodyPr wrap="square" rtlCol="0">
            <a:spAutoFit/>
          </a:bodyPr>
          <a:lstStyle/>
          <a:p>
            <a:r>
              <a:rPr lang="bn-BD" sz="16600" b="1" dirty="0" smtClean="0">
                <a:solidFill>
                  <a:srgbClr val="7030A0"/>
                </a:solidFill>
                <a:latin typeface="NikoshBAN" pitchFamily="2" charset="0"/>
                <a:cs typeface="NikoshBAN" pitchFamily="2" charset="0"/>
              </a:rPr>
              <a:t>ধন্যবাদ</a:t>
            </a:r>
            <a:endParaRPr lang="en-US" sz="16600" b="1" dirty="0">
              <a:solidFill>
                <a:srgbClr val="7030A0"/>
              </a:solidFill>
              <a:latin typeface="NikoshBAN" pitchFamily="2" charset="0"/>
              <a:cs typeface="NikoshBAN"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6507" y="3101783"/>
            <a:ext cx="1444831" cy="1877412"/>
          </a:xfrm>
          <a:prstGeom prst="ellipse">
            <a:avLst/>
          </a:prstGeom>
          <a:ln>
            <a:noFill/>
          </a:ln>
          <a:effectLst>
            <a:softEdge rad="112500"/>
          </a:effectLst>
        </p:spPr>
      </p:pic>
    </p:spTree>
    <p:extLst>
      <p:ext uri="{BB962C8B-B14F-4D97-AF65-F5344CB8AC3E}">
        <p14:creationId xmlns:p14="http://schemas.microsoft.com/office/powerpoint/2010/main" val="111998516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576" y="2308689"/>
            <a:ext cx="5040560" cy="584775"/>
          </a:xfrm>
          <a:prstGeom prst="rect">
            <a:avLst/>
          </a:prstGeom>
          <a:noFill/>
        </p:spPr>
        <p:txBody>
          <a:bodyPr wrap="square" rtlCol="0">
            <a:spAutoFit/>
          </a:bodyPr>
          <a:lstStyle/>
          <a:p>
            <a:pPr algn="ctr"/>
            <a:endParaRPr lang="bn-BD" sz="3200" dirty="0" smtClean="0">
              <a:solidFill>
                <a:schemeClr val="bg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4" name="Rectangle 3"/>
          <p:cNvSpPr/>
          <p:nvPr/>
        </p:nvSpPr>
        <p:spPr>
          <a:xfrm>
            <a:off x="533400" y="1346766"/>
            <a:ext cx="4572000" cy="3108543"/>
          </a:xfrm>
          <a:prstGeom prst="rect">
            <a:avLst/>
          </a:prstGeom>
          <a:ln w="57150">
            <a:solidFill>
              <a:schemeClr val="tx1"/>
            </a:solidFill>
          </a:ln>
        </p:spPr>
        <p:txBody>
          <a:bodyPr>
            <a:spAutoFit/>
          </a:bodyPr>
          <a:lstStyle/>
          <a:p>
            <a:pPr algn="ctr"/>
            <a:r>
              <a:rPr lang="en-US" sz="4000" u="sng" dirty="0" err="1">
                <a:solidFill>
                  <a:schemeClr val="accent6">
                    <a:lumMod val="75000"/>
                  </a:schemeClr>
                </a:solidFill>
                <a:latin typeface="NikoshBAN" panose="02000000000000000000" pitchFamily="2" charset="0"/>
                <a:cs typeface="NikoshBAN" panose="02000000000000000000" pitchFamily="2" charset="0"/>
              </a:rPr>
              <a:t>পাঠ</a:t>
            </a:r>
            <a:r>
              <a:rPr lang="en-US" sz="4000" u="sng" dirty="0">
                <a:solidFill>
                  <a:schemeClr val="accent6">
                    <a:lumMod val="75000"/>
                  </a:schemeClr>
                </a:solidFill>
                <a:latin typeface="NikoshBAN" panose="02000000000000000000" pitchFamily="2" charset="0"/>
                <a:cs typeface="NikoshBAN" panose="02000000000000000000" pitchFamily="2" charset="0"/>
              </a:rPr>
              <a:t> </a:t>
            </a:r>
            <a:r>
              <a:rPr lang="en-US" sz="4000" u="sng" dirty="0" err="1">
                <a:solidFill>
                  <a:schemeClr val="accent6">
                    <a:lumMod val="75000"/>
                  </a:schemeClr>
                </a:solidFill>
                <a:latin typeface="NikoshBAN" panose="02000000000000000000" pitchFamily="2" charset="0"/>
                <a:cs typeface="NikoshBAN" panose="02000000000000000000" pitchFamily="2" charset="0"/>
              </a:rPr>
              <a:t>পরিচিতি</a:t>
            </a:r>
            <a:endParaRPr lang="en-US" sz="4000" u="sng" dirty="0">
              <a:solidFill>
                <a:schemeClr val="accent6">
                  <a:lumMod val="75000"/>
                </a:schemeClr>
              </a:solidFill>
              <a:latin typeface="NikoshBAN" panose="02000000000000000000" pitchFamily="2" charset="0"/>
              <a:cs typeface="NikoshBAN" panose="02000000000000000000" pitchFamily="2" charset="0"/>
            </a:endParaRPr>
          </a:p>
          <a:p>
            <a:pPr algn="ctr"/>
            <a:r>
              <a:rPr lang="en-US" sz="2800" dirty="0" err="1">
                <a:latin typeface="NikoshBAN" panose="02000000000000000000" pitchFamily="2" charset="0"/>
                <a:cs typeface="NikoshBAN" panose="02000000000000000000" pitchFamily="2" charset="0"/>
              </a:rPr>
              <a:t>বিষয়ঃ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বাংলাদেশের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ইতিহাস</a:t>
            </a:r>
            <a:r>
              <a:rPr lang="en-US" sz="2800" dirty="0">
                <a:latin typeface="NikoshBAN" panose="02000000000000000000" pitchFamily="2" charset="0"/>
                <a:cs typeface="NikoshBAN" panose="02000000000000000000" pitchFamily="2" charset="0"/>
              </a:rPr>
              <a:t> ও </a:t>
            </a:r>
            <a:r>
              <a:rPr lang="en-US" sz="2800" dirty="0" err="1">
                <a:latin typeface="NikoshBAN" panose="02000000000000000000" pitchFamily="2" charset="0"/>
                <a:cs typeface="NikoshBAN" panose="02000000000000000000" pitchFamily="2" charset="0"/>
              </a:rPr>
              <a:t>বিশ্বসভ্যতা</a:t>
            </a:r>
            <a:endParaRPr lang="en-US" sz="2800" dirty="0">
              <a:latin typeface="NikoshBAN" panose="02000000000000000000" pitchFamily="2" charset="0"/>
              <a:cs typeface="NikoshBAN" panose="02000000000000000000" pitchFamily="2" charset="0"/>
            </a:endParaRPr>
          </a:p>
          <a:p>
            <a:pPr algn="ctr"/>
            <a:endParaRPr lang="en-US" sz="1200" dirty="0">
              <a:latin typeface="NikoshBAN" panose="02000000000000000000" pitchFamily="2" charset="0"/>
              <a:cs typeface="NikoshBAN" panose="02000000000000000000" pitchFamily="2" charset="0"/>
            </a:endParaRPr>
          </a:p>
          <a:p>
            <a:pPr algn="ctr"/>
            <a:r>
              <a:rPr lang="en-US" sz="2800" dirty="0" err="1">
                <a:latin typeface="NikoshBAN" panose="02000000000000000000" pitchFamily="2" charset="0"/>
                <a:cs typeface="NikoshBAN" panose="02000000000000000000" pitchFamily="2" charset="0"/>
              </a:rPr>
              <a:t>শ্রেণিঃ</a:t>
            </a:r>
            <a:r>
              <a:rPr lang="en-US" sz="2800" dirty="0">
                <a:latin typeface="NikoshBAN" panose="02000000000000000000" pitchFamily="2" charset="0"/>
                <a:cs typeface="NikoshBAN" panose="02000000000000000000" pitchFamily="2" charset="0"/>
              </a:rPr>
              <a:t> ৯ম-১০ম</a:t>
            </a:r>
          </a:p>
          <a:p>
            <a:pPr algn="ctr"/>
            <a:r>
              <a:rPr lang="en-US" sz="2800" dirty="0" err="1">
                <a:latin typeface="NikoshBAN" panose="02000000000000000000" pitchFamily="2" charset="0"/>
                <a:cs typeface="NikoshBAN" panose="02000000000000000000" pitchFamily="2" charset="0"/>
              </a:rPr>
              <a:t>অধ্যায়ঃ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প্রথম</a:t>
            </a:r>
            <a:r>
              <a:rPr lang="en-US" sz="2800" dirty="0">
                <a:latin typeface="NikoshBAN" panose="02000000000000000000" pitchFamily="2" charset="0"/>
                <a:cs typeface="NikoshBAN" panose="02000000000000000000" pitchFamily="2" charset="0"/>
              </a:rPr>
              <a:t>  </a:t>
            </a:r>
          </a:p>
          <a:p>
            <a:pPr algn="ctr"/>
            <a:endParaRPr lang="en-US" sz="1200" dirty="0">
              <a:latin typeface="NikoshBAN" panose="02000000000000000000" pitchFamily="2" charset="0"/>
              <a:cs typeface="NikoshBAN" panose="02000000000000000000" pitchFamily="2" charset="0"/>
            </a:endParaRPr>
          </a:p>
          <a:p>
            <a:pPr algn="ctr"/>
            <a:r>
              <a:rPr lang="en-US" sz="2000" dirty="0" err="1">
                <a:latin typeface="NikoshBAN" panose="02000000000000000000" pitchFamily="2" charset="0"/>
                <a:cs typeface="NikoshBAN" panose="02000000000000000000" pitchFamily="2" charset="0"/>
              </a:rPr>
              <a:t>পাঠ</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শিরোনামঃ</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ইতিহাসের</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উপাদান</a:t>
            </a:r>
            <a:r>
              <a:rPr lang="en-US" sz="2000" dirty="0">
                <a:latin typeface="NikoshBAN" panose="02000000000000000000" pitchFamily="2" charset="0"/>
                <a:cs typeface="NikoshBAN" panose="02000000000000000000" pitchFamily="2" charset="0"/>
              </a:rPr>
              <a:t> </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5726" t="2465" r="4528" b="12301"/>
          <a:stretch/>
        </p:blipFill>
        <p:spPr>
          <a:xfrm>
            <a:off x="5943600" y="1441101"/>
            <a:ext cx="2001398" cy="2904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49784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60" name="Google Shape;60;p12"/>
          <p:cNvSpPr txBox="1">
            <a:spLocks noGrp="1"/>
          </p:cNvSpPr>
          <p:nvPr>
            <p:ph type="sldNum" idx="12"/>
          </p:nvPr>
        </p:nvSpPr>
        <p:spPr>
          <a:xfrm>
            <a:off x="4297650" y="474990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4</a:t>
            </a:fld>
            <a:endParaRPr/>
          </a:p>
        </p:txBody>
      </p:sp>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l="9200" t="24155" r="6686" b="21332"/>
          <a:stretch/>
        </p:blipFill>
        <p:spPr>
          <a:xfrm>
            <a:off x="2437671" y="2813442"/>
            <a:ext cx="2221396" cy="22793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a:off x="3314943" y="2161275"/>
            <a:ext cx="3209532" cy="584775"/>
          </a:xfrm>
          <a:prstGeom prst="rect">
            <a:avLst/>
          </a:prstGeom>
        </p:spPr>
        <p:txBody>
          <a:bodyPr wrap="none">
            <a:spAutoFit/>
          </a:bodyPr>
          <a:lstStyle/>
          <a:p>
            <a:pPr lvl="0" algn="ctr">
              <a:buClrTx/>
            </a:pPr>
            <a:r>
              <a:rPr lang="en-US" sz="3200" b="1" kern="1200" dirty="0" err="1" smtClean="0">
                <a:solidFill>
                  <a:srgbClr val="002060"/>
                </a:solidFill>
                <a:latin typeface="NikoshBAN" panose="02000000000000000000" pitchFamily="2" charset="0"/>
                <a:ea typeface="+mn-ea"/>
                <a:cs typeface="NikoshBAN" panose="02000000000000000000" pitchFamily="2" charset="0"/>
              </a:rPr>
              <a:t>ছবিগুলিকে</a:t>
            </a:r>
            <a:r>
              <a:rPr lang="en-US" sz="3200" b="1" kern="1200" dirty="0" smtClean="0">
                <a:solidFill>
                  <a:srgbClr val="002060"/>
                </a:solidFill>
                <a:latin typeface="NikoshBAN" panose="02000000000000000000" pitchFamily="2" charset="0"/>
                <a:ea typeface="+mn-ea"/>
                <a:cs typeface="NikoshBAN" panose="02000000000000000000" pitchFamily="2" charset="0"/>
              </a:rPr>
              <a:t> </a:t>
            </a:r>
            <a:r>
              <a:rPr lang="en-US" sz="3200" b="1" kern="1200" dirty="0" err="1">
                <a:solidFill>
                  <a:srgbClr val="002060"/>
                </a:solidFill>
                <a:latin typeface="NikoshBAN" panose="02000000000000000000" pitchFamily="2" charset="0"/>
                <a:ea typeface="+mn-ea"/>
                <a:cs typeface="NikoshBAN" panose="02000000000000000000" pitchFamily="2" charset="0"/>
              </a:rPr>
              <a:t>কী</a:t>
            </a:r>
            <a:r>
              <a:rPr lang="en-US" sz="3200" b="1" kern="1200" dirty="0">
                <a:solidFill>
                  <a:srgbClr val="002060"/>
                </a:solidFill>
                <a:latin typeface="NikoshBAN" panose="02000000000000000000" pitchFamily="2" charset="0"/>
                <a:ea typeface="+mn-ea"/>
                <a:cs typeface="NikoshBAN" panose="02000000000000000000" pitchFamily="2" charset="0"/>
              </a:rPr>
              <a:t> </a:t>
            </a:r>
            <a:r>
              <a:rPr lang="en-US" sz="3200" b="1" kern="1200" dirty="0" err="1">
                <a:solidFill>
                  <a:srgbClr val="002060"/>
                </a:solidFill>
                <a:latin typeface="NikoshBAN" panose="02000000000000000000" pitchFamily="2" charset="0"/>
                <a:ea typeface="+mn-ea"/>
                <a:cs typeface="NikoshBAN" panose="02000000000000000000" pitchFamily="2" charset="0"/>
              </a:rPr>
              <a:t>বলা</a:t>
            </a:r>
            <a:r>
              <a:rPr lang="en-US" sz="3200" b="1" kern="1200" dirty="0">
                <a:solidFill>
                  <a:srgbClr val="002060"/>
                </a:solidFill>
                <a:latin typeface="NikoshBAN" panose="02000000000000000000" pitchFamily="2" charset="0"/>
                <a:ea typeface="+mn-ea"/>
                <a:cs typeface="NikoshBAN" panose="02000000000000000000" pitchFamily="2" charset="0"/>
              </a:rPr>
              <a:t> </a:t>
            </a:r>
            <a:r>
              <a:rPr lang="en-US" sz="3200" b="1" kern="1200" dirty="0" err="1">
                <a:solidFill>
                  <a:srgbClr val="002060"/>
                </a:solidFill>
                <a:latin typeface="NikoshBAN" panose="02000000000000000000" pitchFamily="2" charset="0"/>
                <a:ea typeface="+mn-ea"/>
                <a:cs typeface="NikoshBAN" panose="02000000000000000000" pitchFamily="2" charset="0"/>
              </a:rPr>
              <a:t>হয়</a:t>
            </a:r>
            <a:r>
              <a:rPr lang="en-US" sz="3200" b="1" kern="1200" dirty="0">
                <a:solidFill>
                  <a:srgbClr val="002060"/>
                </a:solidFill>
                <a:latin typeface="NikoshBAN" panose="02000000000000000000" pitchFamily="2" charset="0"/>
                <a:ea typeface="+mn-ea"/>
                <a:cs typeface="NikoshBAN" panose="02000000000000000000" pitchFamily="2" charset="0"/>
              </a:rPr>
              <a:t>?</a:t>
            </a:r>
          </a:p>
        </p:txBody>
      </p:sp>
      <p:sp>
        <p:nvSpPr>
          <p:cNvPr id="7" name="Rectangle 6"/>
          <p:cNvSpPr/>
          <p:nvPr/>
        </p:nvSpPr>
        <p:spPr>
          <a:xfrm>
            <a:off x="2546306" y="15240"/>
            <a:ext cx="3625894" cy="584775"/>
          </a:xfrm>
          <a:prstGeom prst="rect">
            <a:avLst/>
          </a:prstGeom>
        </p:spPr>
        <p:txBody>
          <a:bodyPr wrap="square">
            <a:spAutoFit/>
          </a:bodyPr>
          <a:lstStyle/>
          <a:p>
            <a:pPr lvl="0"/>
            <a:r>
              <a:rPr lang="bn-BD" sz="3200" b="1" dirty="0" smtClean="0">
                <a:solidFill>
                  <a:prstClr val="black"/>
                </a:solidFill>
                <a:latin typeface="NikoshBAN" pitchFamily="2" charset="0"/>
                <a:cs typeface="NikoshBAN" pitchFamily="2" charset="0"/>
              </a:rPr>
              <a:t> </a:t>
            </a:r>
            <a:r>
              <a:rPr lang="bn-BD" sz="3200" b="1" dirty="0">
                <a:solidFill>
                  <a:prstClr val="black"/>
                </a:solidFill>
                <a:latin typeface="NikoshBAN" pitchFamily="2" charset="0"/>
                <a:cs typeface="NikoshBAN" pitchFamily="2" charset="0"/>
              </a:rPr>
              <a:t>ছবিগুলো দেখ ও চিন্তা কর </a:t>
            </a:r>
            <a:endParaRPr lang="en-US" sz="3200" b="1" dirty="0">
              <a:solidFill>
                <a:prstClr val="black"/>
              </a:solidFill>
              <a:latin typeface="NikoshBAN" pitchFamily="2" charset="0"/>
              <a:cs typeface="NikoshBAN" pitchFamily="2" charset="0"/>
            </a:endParaRPr>
          </a:p>
        </p:txBody>
      </p:sp>
      <p:pic>
        <p:nvPicPr>
          <p:cNvPr id="36" name="Picture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301" y="92898"/>
            <a:ext cx="2286000" cy="24110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7" name="Picture 3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6450" y="2793570"/>
            <a:ext cx="1865149" cy="21913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8" name="Picture 37"/>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116351" y="18224"/>
            <a:ext cx="1981199" cy="2629726"/>
          </a:xfrm>
          <a:prstGeom prst="rect">
            <a:avLst/>
          </a:prstGeom>
        </p:spPr>
      </p:pic>
      <p:pic>
        <p:nvPicPr>
          <p:cNvPr id="39" name="Picture 38"/>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24430" y="600015"/>
            <a:ext cx="1865149" cy="15729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0" name="Picture 3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19709" y="2833314"/>
            <a:ext cx="1878190" cy="22005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1" name="Picture 40"/>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865538" y="600015"/>
            <a:ext cx="1932361" cy="15729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2564" y="2793570"/>
            <a:ext cx="1874836" cy="2240324"/>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1000"/>
                                        <p:tgtEl>
                                          <p:spTgt spid="38"/>
                                        </p:tgtEl>
                                      </p:cBhvr>
                                    </p:animEffect>
                                    <p:anim calcmode="lin" valueType="num">
                                      <p:cBhvr>
                                        <p:cTn id="13" dur="1000" fill="hold"/>
                                        <p:tgtEl>
                                          <p:spTgt spid="38"/>
                                        </p:tgtEl>
                                        <p:attrNameLst>
                                          <p:attrName>ppt_x</p:attrName>
                                        </p:attrNameLst>
                                      </p:cBhvr>
                                      <p:tavLst>
                                        <p:tav tm="0">
                                          <p:val>
                                            <p:strVal val="#ppt_x"/>
                                          </p:val>
                                        </p:tav>
                                        <p:tav tm="100000">
                                          <p:val>
                                            <p:strVal val="#ppt_x"/>
                                          </p:val>
                                        </p:tav>
                                      </p:tavLst>
                                    </p:anim>
                                    <p:anim calcmode="lin" valueType="num">
                                      <p:cBhvr>
                                        <p:cTn id="1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barn(inVertical)">
                                      <p:cBhvr>
                                        <p:cTn id="19" dur="500"/>
                                        <p:tgtEl>
                                          <p:spTgt spid="3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inVertical)">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barn(inVertical)">
                                      <p:cBhvr>
                                        <p:cTn id="29" dur="500"/>
                                        <p:tgtEl>
                                          <p:spTgt spid="41"/>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wheel(1)">
                                      <p:cBhvr>
                                        <p:cTn id="34" dur="2000"/>
                                        <p:tgtEl>
                                          <p:spTgt spid="40"/>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circle(in)">
                                      <p:cBhvr>
                                        <p:cTn id="39" dur="2000"/>
                                        <p:tgtEl>
                                          <p:spTgt spid="3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barn(inVertical)">
                                      <p:cBhvr>
                                        <p:cTn id="44" dur="500"/>
                                        <p:tgtEl>
                                          <p:spTgt spid="2"/>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barn(inVertical)">
                                      <p:cBhvr>
                                        <p:cTn id="4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8" name="Google Shape;68;p13"/>
          <p:cNvSpPr txBox="1">
            <a:spLocks noGrp="1"/>
          </p:cNvSpPr>
          <p:nvPr>
            <p:ph type="sldNum" idx="12"/>
          </p:nvPr>
        </p:nvSpPr>
        <p:spPr>
          <a:xfrm>
            <a:off x="4297650" y="474990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5</a:t>
            </a:fld>
            <a:endParaRPr/>
          </a:p>
        </p:txBody>
      </p:sp>
      <p:sp>
        <p:nvSpPr>
          <p:cNvPr id="2" name="Rectangle 1"/>
          <p:cNvSpPr/>
          <p:nvPr/>
        </p:nvSpPr>
        <p:spPr>
          <a:xfrm>
            <a:off x="2286000" y="2343150"/>
            <a:ext cx="4191000" cy="923330"/>
          </a:xfrm>
          <a:prstGeom prst="rect">
            <a:avLst/>
          </a:prstGeom>
          <a:solidFill>
            <a:srgbClr val="92D050"/>
          </a:solidFill>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54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panose="02000000000000000000" pitchFamily="2" charset="0"/>
                <a:cs typeface="NikoshBAN" panose="02000000000000000000" pitchFamily="2" charset="0"/>
              </a:rPr>
              <a:t>ইতিহাসের</a:t>
            </a:r>
            <a:r>
              <a:rPr lang="en-U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panose="02000000000000000000" pitchFamily="2" charset="0"/>
                <a:cs typeface="NikoshBAN" panose="02000000000000000000" pitchFamily="2" charset="0"/>
              </a:rPr>
              <a:t> </a:t>
            </a:r>
            <a:r>
              <a:rPr lang="en-US" sz="54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panose="02000000000000000000" pitchFamily="2" charset="0"/>
                <a:cs typeface="NikoshBAN" panose="02000000000000000000" pitchFamily="2" charset="0"/>
              </a:rPr>
              <a:t>উপাদান</a:t>
            </a:r>
            <a:endParaRPr lang="en-U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panose="02000000000000000000" pitchFamily="2" charset="0"/>
              <a:cs typeface="NikoshBAN"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8" name="Google Shape;68;p13"/>
          <p:cNvSpPr txBox="1">
            <a:spLocks noGrp="1"/>
          </p:cNvSpPr>
          <p:nvPr>
            <p:ph type="sldNum" idx="12"/>
          </p:nvPr>
        </p:nvSpPr>
        <p:spPr>
          <a:xfrm>
            <a:off x="4297650" y="474990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6</a:t>
            </a:fld>
            <a:endParaRPr/>
          </a:p>
        </p:txBody>
      </p:sp>
      <p:sp>
        <p:nvSpPr>
          <p:cNvPr id="5" name="Rectangle 4"/>
          <p:cNvSpPr/>
          <p:nvPr/>
        </p:nvSpPr>
        <p:spPr>
          <a:xfrm>
            <a:off x="1478989" y="1383328"/>
            <a:ext cx="2273379" cy="338554"/>
          </a:xfrm>
          <a:prstGeom prst="rect">
            <a:avLst/>
          </a:prstGeom>
        </p:spPr>
        <p:txBody>
          <a:bodyPr wrap="none">
            <a:spAutoFit/>
          </a:bodyPr>
          <a:lstStyle/>
          <a:p>
            <a:pPr defTabSz="914400"/>
            <a:r>
              <a:rPr lang="bn-IN" sz="1600" b="1" dirty="0">
                <a:solidFill>
                  <a:schemeClr val="tx1"/>
                </a:solidFill>
                <a:latin typeface="NikoshBAN" panose="02000000000000000000" pitchFamily="2" charset="0"/>
                <a:cs typeface="NikoshBAN" panose="02000000000000000000" pitchFamily="2" charset="0"/>
              </a:rPr>
              <a:t>এই পাঠ শেষে শিক্ষার্থীরা.........  </a:t>
            </a:r>
            <a:endParaRPr lang="en-US" sz="1600" b="1" dirty="0">
              <a:solidFill>
                <a:schemeClr val="tx1"/>
              </a:solidFill>
              <a:latin typeface="NikoshBAN" panose="02000000000000000000" pitchFamily="2" charset="0"/>
              <a:cs typeface="NikoshBAN" panose="02000000000000000000" pitchFamily="2" charset="0"/>
            </a:endParaRPr>
          </a:p>
        </p:txBody>
      </p:sp>
      <p:sp>
        <p:nvSpPr>
          <p:cNvPr id="3" name="Rectangle 2"/>
          <p:cNvSpPr/>
          <p:nvPr/>
        </p:nvSpPr>
        <p:spPr>
          <a:xfrm>
            <a:off x="3455760" y="0"/>
            <a:ext cx="1747594" cy="707886"/>
          </a:xfrm>
          <a:prstGeom prst="rect">
            <a:avLst/>
          </a:prstGeom>
        </p:spPr>
        <p:txBody>
          <a:bodyPr wrap="none">
            <a:spAutoFit/>
          </a:bodyPr>
          <a:lstStyle/>
          <a:p>
            <a:pPr algn="ctr"/>
            <a:r>
              <a:rPr lang="en-US" sz="4000" u="sng"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শিখন</a:t>
            </a:r>
            <a:r>
              <a:rPr lang="en-US" sz="40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4000" u="sng"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ফল</a:t>
            </a:r>
            <a:endParaRPr lang="en-US" sz="40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p:txBody>
      </p:sp>
      <p:sp>
        <p:nvSpPr>
          <p:cNvPr id="6" name="Rectangle 5"/>
          <p:cNvSpPr/>
          <p:nvPr/>
        </p:nvSpPr>
        <p:spPr>
          <a:xfrm>
            <a:off x="1374031" y="1721882"/>
            <a:ext cx="4632517" cy="369332"/>
          </a:xfrm>
          <a:prstGeom prst="rect">
            <a:avLst/>
          </a:prstGeom>
          <a:noFill/>
          <a:ln w="28575">
            <a:solidFill>
              <a:schemeClr val="tx1"/>
            </a:solidFill>
          </a:ln>
        </p:spPr>
        <p:txBody>
          <a:bodyPr wrap="square">
            <a:spAutoFit/>
          </a:bodyPr>
          <a:lstStyle/>
          <a:p>
            <a:pPr lvl="0"/>
            <a:r>
              <a:rPr lang="bn-BD" sz="1800" b="1" cap="all" dirty="0">
                <a:ln/>
                <a:solidFill>
                  <a:srgbClr val="00B0F0"/>
                </a:solidFill>
                <a:effectLst>
                  <a:outerShdw blurRad="19685" dist="12700" dir="5400000" algn="tl" rotWithShape="0">
                    <a:srgbClr val="261408">
                      <a:satMod val="130000"/>
                      <a:alpha val="60000"/>
                    </a:srgbClr>
                  </a:outerShdw>
                  <a:reflection blurRad="10000" stA="55000" endPos="48000" dist="500" dir="5400000" sy="-100000" algn="bl" rotWithShape="0"/>
                </a:effectLst>
                <a:latin typeface="NikoshBAN" panose="02000000000000000000" pitchFamily="2" charset="0"/>
                <a:cs typeface="NikoshBAN" panose="02000000000000000000" pitchFamily="2" charset="0"/>
              </a:rPr>
              <a:t>১। </a:t>
            </a:r>
            <a:r>
              <a:rPr lang="en-US" sz="1800" b="1" cap="all" dirty="0">
                <a:ln/>
                <a:solidFill>
                  <a:srgbClr val="00B0F0"/>
                </a:solidFill>
                <a:effectLst>
                  <a:outerShdw blurRad="19685" dist="12700" dir="5400000" algn="tl" rotWithShape="0">
                    <a:srgbClr val="261408">
                      <a:satMod val="130000"/>
                      <a:alpha val="60000"/>
                    </a:srgbClr>
                  </a:outerShdw>
                  <a:reflection blurRad="10000" stA="55000" endPos="48000" dist="500" dir="5400000" sy="-100000" algn="bl" rotWithShape="0"/>
                </a:effectLst>
                <a:latin typeface="NikoshBAN" panose="02000000000000000000" pitchFamily="2" charset="0"/>
                <a:cs typeface="NikoshBAN" panose="02000000000000000000" pitchFamily="2" charset="0"/>
              </a:rPr>
              <a:t> </a:t>
            </a:r>
            <a:r>
              <a:rPr lang="en-US" sz="1800" b="1" cap="all" dirty="0" err="1">
                <a:ln/>
                <a:solidFill>
                  <a:srgbClr val="00B0F0"/>
                </a:solidFill>
                <a:effectLst>
                  <a:outerShdw blurRad="19685" dist="12700" dir="5400000" algn="tl" rotWithShape="0">
                    <a:srgbClr val="261408">
                      <a:satMod val="130000"/>
                      <a:alpha val="60000"/>
                    </a:srgbClr>
                  </a:outerShdw>
                  <a:reflection blurRad="10000" stA="55000" endPos="48000" dist="500" dir="5400000" sy="-100000" algn="bl" rotWithShape="0"/>
                </a:effectLst>
                <a:latin typeface="NikoshBAN" panose="02000000000000000000" pitchFamily="2" charset="0"/>
                <a:cs typeface="NikoshBAN" panose="02000000000000000000" pitchFamily="2" charset="0"/>
              </a:rPr>
              <a:t>ইতিহাসের</a:t>
            </a:r>
            <a:r>
              <a:rPr lang="en-US" sz="1800" b="1" cap="all" dirty="0">
                <a:ln/>
                <a:solidFill>
                  <a:srgbClr val="00B0F0"/>
                </a:solidFill>
                <a:effectLst>
                  <a:outerShdw blurRad="19685" dist="12700" dir="5400000" algn="tl" rotWithShape="0">
                    <a:srgbClr val="261408">
                      <a:satMod val="130000"/>
                      <a:alpha val="60000"/>
                    </a:srgbClr>
                  </a:outerShdw>
                  <a:reflection blurRad="10000" stA="55000" endPos="48000" dist="500" dir="5400000" sy="-100000" algn="bl" rotWithShape="0"/>
                </a:effectLst>
                <a:latin typeface="NikoshBAN" panose="02000000000000000000" pitchFamily="2" charset="0"/>
                <a:cs typeface="NikoshBAN" panose="02000000000000000000" pitchFamily="2" charset="0"/>
              </a:rPr>
              <a:t> </a:t>
            </a:r>
            <a:r>
              <a:rPr lang="en-US" sz="1800" b="1" cap="all" dirty="0" err="1">
                <a:ln/>
                <a:solidFill>
                  <a:srgbClr val="00B0F0"/>
                </a:solidFill>
                <a:effectLst>
                  <a:outerShdw blurRad="19685" dist="12700" dir="5400000" algn="tl" rotWithShape="0">
                    <a:srgbClr val="261408">
                      <a:satMod val="130000"/>
                      <a:alpha val="60000"/>
                    </a:srgbClr>
                  </a:outerShdw>
                  <a:reflection blurRad="10000" stA="55000" endPos="48000" dist="500" dir="5400000" sy="-100000" algn="bl" rotWithShape="0"/>
                </a:effectLst>
                <a:latin typeface="NikoshBAN" panose="02000000000000000000" pitchFamily="2" charset="0"/>
                <a:cs typeface="NikoshBAN" panose="02000000000000000000" pitchFamily="2" charset="0"/>
              </a:rPr>
              <a:t>উপাদান</a:t>
            </a:r>
            <a:r>
              <a:rPr lang="en-US" sz="1800" b="1" cap="all" dirty="0">
                <a:ln/>
                <a:solidFill>
                  <a:srgbClr val="00B0F0"/>
                </a:solidFill>
                <a:effectLst>
                  <a:outerShdw blurRad="19685" dist="12700" dir="5400000" algn="tl" rotWithShape="0">
                    <a:srgbClr val="261408">
                      <a:satMod val="130000"/>
                      <a:alpha val="60000"/>
                    </a:srgbClr>
                  </a:outerShdw>
                  <a:reflection blurRad="10000" stA="55000" endPos="48000" dist="500" dir="5400000" sy="-100000" algn="bl" rotWithShape="0"/>
                </a:effectLst>
                <a:latin typeface="NikoshBAN" panose="02000000000000000000" pitchFamily="2" charset="0"/>
                <a:cs typeface="NikoshBAN" panose="02000000000000000000" pitchFamily="2" charset="0"/>
              </a:rPr>
              <a:t> </a:t>
            </a:r>
            <a:r>
              <a:rPr lang="en-US" sz="1800" b="1" cap="all" dirty="0" err="1">
                <a:ln/>
                <a:solidFill>
                  <a:srgbClr val="00B0F0"/>
                </a:solidFill>
                <a:effectLst>
                  <a:outerShdw blurRad="19685" dist="12700" dir="5400000" algn="tl" rotWithShape="0">
                    <a:srgbClr val="261408">
                      <a:satMod val="130000"/>
                      <a:alpha val="60000"/>
                    </a:srgbClr>
                  </a:outerShdw>
                  <a:reflection blurRad="10000" stA="55000" endPos="48000" dist="500" dir="5400000" sy="-100000" algn="bl" rotWithShape="0"/>
                </a:effectLst>
                <a:latin typeface="NikoshBAN" panose="02000000000000000000" pitchFamily="2" charset="0"/>
                <a:cs typeface="NikoshBAN" panose="02000000000000000000" pitchFamily="2" charset="0"/>
              </a:rPr>
              <a:t>কী</a:t>
            </a:r>
            <a:r>
              <a:rPr lang="en-US" sz="1800" b="1" cap="all" dirty="0">
                <a:ln/>
                <a:solidFill>
                  <a:srgbClr val="00B0F0"/>
                </a:solidFill>
                <a:effectLst>
                  <a:outerShdw blurRad="19685" dist="12700" dir="5400000" algn="tl" rotWithShape="0">
                    <a:srgbClr val="261408">
                      <a:satMod val="130000"/>
                      <a:alpha val="60000"/>
                    </a:srgbClr>
                  </a:outerShdw>
                  <a:reflection blurRad="10000" stA="55000" endPos="48000" dist="500" dir="5400000" sy="-100000" algn="bl" rotWithShape="0"/>
                </a:effectLst>
                <a:latin typeface="NikoshBAN" panose="02000000000000000000" pitchFamily="2" charset="0"/>
                <a:cs typeface="NikoshBAN" panose="02000000000000000000" pitchFamily="2" charset="0"/>
              </a:rPr>
              <a:t> </a:t>
            </a:r>
            <a:r>
              <a:rPr lang="en-US" sz="1800" b="1" cap="all" dirty="0" err="1">
                <a:ln/>
                <a:solidFill>
                  <a:srgbClr val="00B0F0"/>
                </a:solidFill>
                <a:effectLst>
                  <a:outerShdw blurRad="19685" dist="12700" dir="5400000" algn="tl" rotWithShape="0">
                    <a:srgbClr val="261408">
                      <a:satMod val="130000"/>
                      <a:alpha val="60000"/>
                    </a:srgbClr>
                  </a:outerShdw>
                  <a:reflection blurRad="10000" stA="55000" endPos="48000" dist="500" dir="5400000" sy="-100000" algn="bl" rotWithShape="0"/>
                </a:effectLst>
                <a:latin typeface="NikoshBAN" panose="02000000000000000000" pitchFamily="2" charset="0"/>
                <a:cs typeface="NikoshBAN" panose="02000000000000000000" pitchFamily="2" charset="0"/>
              </a:rPr>
              <a:t>তা</a:t>
            </a:r>
            <a:r>
              <a:rPr lang="en-US" sz="1800" b="1" cap="all" dirty="0">
                <a:ln/>
                <a:solidFill>
                  <a:srgbClr val="00B0F0"/>
                </a:solidFill>
                <a:effectLst>
                  <a:outerShdw blurRad="19685" dist="12700" dir="5400000" algn="tl" rotWithShape="0">
                    <a:srgbClr val="261408">
                      <a:satMod val="130000"/>
                      <a:alpha val="60000"/>
                    </a:srgbClr>
                  </a:outerShdw>
                  <a:reflection blurRad="10000" stA="55000" endPos="48000" dist="500" dir="5400000" sy="-100000" algn="bl" rotWithShape="0"/>
                </a:effectLst>
                <a:latin typeface="NikoshBAN" panose="02000000000000000000" pitchFamily="2" charset="0"/>
                <a:cs typeface="NikoshBAN" panose="02000000000000000000" pitchFamily="2" charset="0"/>
              </a:rPr>
              <a:t> </a:t>
            </a:r>
            <a:r>
              <a:rPr lang="en-US" sz="1800" b="1" cap="all" dirty="0" err="1">
                <a:ln/>
                <a:solidFill>
                  <a:srgbClr val="00B0F0"/>
                </a:solidFill>
                <a:effectLst>
                  <a:outerShdw blurRad="19685" dist="12700" dir="5400000" algn="tl" rotWithShape="0">
                    <a:srgbClr val="261408">
                      <a:satMod val="130000"/>
                      <a:alpha val="60000"/>
                    </a:srgbClr>
                  </a:outerShdw>
                  <a:reflection blurRad="10000" stA="55000" endPos="48000" dist="500" dir="5400000" sy="-100000" algn="bl" rotWithShape="0"/>
                </a:effectLst>
                <a:latin typeface="NikoshBAN" panose="02000000000000000000" pitchFamily="2" charset="0"/>
                <a:cs typeface="NikoshBAN" panose="02000000000000000000" pitchFamily="2" charset="0"/>
              </a:rPr>
              <a:t>বলতে</a:t>
            </a:r>
            <a:r>
              <a:rPr lang="en-US" sz="1800" b="1" cap="all" dirty="0">
                <a:ln/>
                <a:solidFill>
                  <a:srgbClr val="00B0F0"/>
                </a:solidFill>
                <a:effectLst>
                  <a:outerShdw blurRad="19685" dist="12700" dir="5400000" algn="tl" rotWithShape="0">
                    <a:srgbClr val="261408">
                      <a:satMod val="130000"/>
                      <a:alpha val="60000"/>
                    </a:srgbClr>
                  </a:outerShdw>
                  <a:reflection blurRad="10000" stA="55000" endPos="48000" dist="500" dir="5400000" sy="-100000" algn="bl" rotWithShape="0"/>
                </a:effectLst>
                <a:latin typeface="NikoshBAN" panose="02000000000000000000" pitchFamily="2" charset="0"/>
                <a:cs typeface="NikoshBAN" panose="02000000000000000000" pitchFamily="2" charset="0"/>
              </a:rPr>
              <a:t> </a:t>
            </a:r>
            <a:r>
              <a:rPr lang="en-US" sz="1800" b="1" cap="all" dirty="0" err="1">
                <a:ln/>
                <a:solidFill>
                  <a:srgbClr val="00B0F0"/>
                </a:solidFill>
                <a:effectLst>
                  <a:outerShdw blurRad="19685" dist="12700" dir="5400000" algn="tl" rotWithShape="0">
                    <a:srgbClr val="261408">
                      <a:satMod val="130000"/>
                      <a:alpha val="60000"/>
                    </a:srgbClr>
                  </a:outerShdw>
                  <a:reflection blurRad="10000" stA="55000" endPos="48000" dist="500" dir="5400000" sy="-100000" algn="bl" rotWithShape="0"/>
                </a:effectLst>
                <a:latin typeface="NikoshBAN" panose="02000000000000000000" pitchFamily="2" charset="0"/>
                <a:cs typeface="NikoshBAN" panose="02000000000000000000" pitchFamily="2" charset="0"/>
              </a:rPr>
              <a:t>পারবে</a:t>
            </a:r>
            <a:r>
              <a:rPr lang="en-US" sz="1800" b="1" cap="all" dirty="0">
                <a:ln/>
                <a:solidFill>
                  <a:srgbClr val="00B0F0"/>
                </a:solidFill>
                <a:effectLst>
                  <a:outerShdw blurRad="19685" dist="12700" dir="5400000" algn="tl" rotWithShape="0">
                    <a:srgbClr val="261408">
                      <a:satMod val="130000"/>
                      <a:alpha val="60000"/>
                    </a:srgbClr>
                  </a:outerShdw>
                  <a:reflection blurRad="10000" stA="55000" endPos="48000" dist="500" dir="5400000" sy="-100000" algn="bl" rotWithShape="0"/>
                </a:effectLst>
                <a:latin typeface="NikoshBAN" panose="02000000000000000000" pitchFamily="2" charset="0"/>
                <a:cs typeface="NikoshBAN" panose="02000000000000000000" pitchFamily="2" charset="0"/>
              </a:rPr>
              <a:t>।</a:t>
            </a:r>
          </a:p>
        </p:txBody>
      </p:sp>
      <p:sp>
        <p:nvSpPr>
          <p:cNvPr id="7" name="Rectangle 6"/>
          <p:cNvSpPr/>
          <p:nvPr/>
        </p:nvSpPr>
        <p:spPr>
          <a:xfrm>
            <a:off x="1406103" y="2156691"/>
            <a:ext cx="4594875" cy="553998"/>
          </a:xfrm>
          <a:prstGeom prst="rect">
            <a:avLst/>
          </a:prstGeom>
          <a:noFill/>
          <a:ln w="28575">
            <a:solidFill>
              <a:schemeClr val="tx1"/>
            </a:solidFill>
          </a:ln>
        </p:spPr>
        <p:txBody>
          <a:bodyPr wrap="square">
            <a:spAutoFit/>
          </a:bodyPr>
          <a:lstStyle/>
          <a:p>
            <a:pPr lvl="0"/>
            <a:r>
              <a:rPr lang="en-US" sz="1800" b="1" cap="all" dirty="0">
                <a:ln/>
                <a:solidFill>
                  <a:srgbClr val="FF0000"/>
                </a:solidFill>
                <a:effectLst>
                  <a:outerShdw blurRad="19685" dist="12700" dir="5400000" algn="tl" rotWithShape="0">
                    <a:srgbClr val="261408">
                      <a:satMod val="130000"/>
                      <a:alpha val="60000"/>
                    </a:srgbClr>
                  </a:outerShdw>
                  <a:reflection blurRad="10000" stA="55000" endPos="48000" dist="500" dir="5400000" sy="-100000" algn="bl" rotWithShape="0"/>
                </a:effectLst>
                <a:latin typeface="NikoshBAN" panose="02000000000000000000" pitchFamily="2" charset="0"/>
                <a:cs typeface="NikoshBAN" panose="02000000000000000000" pitchFamily="2" charset="0"/>
              </a:rPr>
              <a:t>২। </a:t>
            </a:r>
            <a:r>
              <a:rPr lang="en-US" sz="1800" b="1" cap="all" dirty="0" err="1">
                <a:ln/>
                <a:solidFill>
                  <a:srgbClr val="FF0000"/>
                </a:solidFill>
                <a:effectLst>
                  <a:outerShdw blurRad="19685" dist="12700" dir="5400000" algn="tl" rotWithShape="0">
                    <a:srgbClr val="261408">
                      <a:satMod val="130000"/>
                      <a:alpha val="60000"/>
                    </a:srgbClr>
                  </a:outerShdw>
                  <a:reflection blurRad="10000" stA="55000" endPos="48000" dist="500" dir="5400000" sy="-100000" algn="bl" rotWithShape="0"/>
                </a:effectLst>
                <a:latin typeface="NikoshBAN" panose="02000000000000000000" pitchFamily="2" charset="0"/>
                <a:cs typeface="NikoshBAN" panose="02000000000000000000" pitchFamily="2" charset="0"/>
              </a:rPr>
              <a:t>ইতিহাসের</a:t>
            </a:r>
            <a:r>
              <a:rPr lang="en-US" sz="1800" b="1" cap="all" dirty="0">
                <a:ln/>
                <a:solidFill>
                  <a:srgbClr val="FF0000"/>
                </a:solidFill>
                <a:effectLst>
                  <a:outerShdw blurRad="19685" dist="12700" dir="5400000" algn="tl" rotWithShape="0">
                    <a:srgbClr val="261408">
                      <a:satMod val="130000"/>
                      <a:alpha val="60000"/>
                    </a:srgbClr>
                  </a:outerShdw>
                  <a:reflection blurRad="10000" stA="55000" endPos="48000" dist="500" dir="5400000" sy="-100000" algn="bl" rotWithShape="0"/>
                </a:effectLst>
                <a:latin typeface="NikoshBAN" panose="02000000000000000000" pitchFamily="2" charset="0"/>
                <a:cs typeface="NikoshBAN" panose="02000000000000000000" pitchFamily="2" charset="0"/>
              </a:rPr>
              <a:t> </a:t>
            </a:r>
            <a:r>
              <a:rPr lang="en-US" sz="1800" b="1" cap="all" dirty="0" err="1">
                <a:ln/>
                <a:solidFill>
                  <a:srgbClr val="FF0000"/>
                </a:solidFill>
                <a:effectLst>
                  <a:outerShdw blurRad="19685" dist="12700" dir="5400000" algn="tl" rotWithShape="0">
                    <a:srgbClr val="261408">
                      <a:satMod val="130000"/>
                      <a:alpha val="60000"/>
                    </a:srgbClr>
                  </a:outerShdw>
                  <a:reflection blurRad="10000" stA="55000" endPos="48000" dist="500" dir="5400000" sy="-100000" algn="bl" rotWithShape="0"/>
                </a:effectLst>
                <a:latin typeface="NikoshBAN" panose="02000000000000000000" pitchFamily="2" charset="0"/>
                <a:cs typeface="NikoshBAN" panose="02000000000000000000" pitchFamily="2" charset="0"/>
              </a:rPr>
              <a:t>উপাদানের</a:t>
            </a:r>
            <a:r>
              <a:rPr lang="en-US" sz="1800" b="1" cap="all" dirty="0">
                <a:ln/>
                <a:solidFill>
                  <a:srgbClr val="FF0000"/>
                </a:solidFill>
                <a:effectLst>
                  <a:outerShdw blurRad="19685" dist="12700" dir="5400000" algn="tl" rotWithShape="0">
                    <a:srgbClr val="261408">
                      <a:satMod val="130000"/>
                      <a:alpha val="60000"/>
                    </a:srgbClr>
                  </a:outerShdw>
                  <a:reflection blurRad="10000" stA="55000" endPos="48000" dist="500" dir="5400000" sy="-100000" algn="bl" rotWithShape="0"/>
                </a:effectLst>
                <a:latin typeface="NikoshBAN" panose="02000000000000000000" pitchFamily="2" charset="0"/>
                <a:cs typeface="NikoshBAN" panose="02000000000000000000" pitchFamily="2" charset="0"/>
              </a:rPr>
              <a:t> </a:t>
            </a:r>
            <a:r>
              <a:rPr lang="en-US" sz="1800" b="1" cap="all" dirty="0" err="1">
                <a:ln/>
                <a:solidFill>
                  <a:srgbClr val="FF0000"/>
                </a:solidFill>
                <a:effectLst>
                  <a:outerShdw blurRad="19685" dist="12700" dir="5400000" algn="tl" rotWithShape="0">
                    <a:srgbClr val="261408">
                      <a:satMod val="130000"/>
                      <a:alpha val="60000"/>
                    </a:srgbClr>
                  </a:outerShdw>
                  <a:reflection blurRad="10000" stA="55000" endPos="48000" dist="500" dir="5400000" sy="-100000" algn="bl" rotWithShape="0"/>
                </a:effectLst>
                <a:latin typeface="NikoshBAN" panose="02000000000000000000" pitchFamily="2" charset="0"/>
                <a:cs typeface="NikoshBAN" panose="02000000000000000000" pitchFamily="2" charset="0"/>
              </a:rPr>
              <a:t>প্রকারভেদ</a:t>
            </a:r>
            <a:r>
              <a:rPr lang="en-US" sz="1800" b="1" cap="all" dirty="0">
                <a:ln/>
                <a:solidFill>
                  <a:srgbClr val="FF0000"/>
                </a:solidFill>
                <a:effectLst>
                  <a:outerShdw blurRad="19685" dist="12700" dir="5400000" algn="tl" rotWithShape="0">
                    <a:srgbClr val="261408">
                      <a:satMod val="130000"/>
                      <a:alpha val="60000"/>
                    </a:srgbClr>
                  </a:outerShdw>
                  <a:reflection blurRad="10000" stA="55000" endPos="48000" dist="500" dir="5400000" sy="-100000" algn="bl" rotWithShape="0"/>
                </a:effectLst>
                <a:latin typeface="NikoshBAN" panose="02000000000000000000" pitchFamily="2" charset="0"/>
                <a:cs typeface="NikoshBAN" panose="02000000000000000000" pitchFamily="2" charset="0"/>
              </a:rPr>
              <a:t> </a:t>
            </a:r>
            <a:r>
              <a:rPr lang="en-US" sz="1800" b="1" cap="all" dirty="0" err="1">
                <a:ln/>
                <a:solidFill>
                  <a:srgbClr val="FF0000"/>
                </a:solidFill>
                <a:effectLst>
                  <a:outerShdw blurRad="19685" dist="12700" dir="5400000" algn="tl" rotWithShape="0">
                    <a:srgbClr val="261408">
                      <a:satMod val="130000"/>
                      <a:alpha val="60000"/>
                    </a:srgbClr>
                  </a:outerShdw>
                  <a:reflection blurRad="10000" stA="55000" endPos="48000" dist="500" dir="5400000" sy="-100000" algn="bl" rotWithShape="0"/>
                </a:effectLst>
                <a:latin typeface="NikoshBAN" panose="02000000000000000000" pitchFamily="2" charset="0"/>
                <a:cs typeface="NikoshBAN" panose="02000000000000000000" pitchFamily="2" charset="0"/>
              </a:rPr>
              <a:t>করতে</a:t>
            </a:r>
            <a:r>
              <a:rPr lang="en-US" sz="1800" b="1" cap="all" dirty="0">
                <a:ln/>
                <a:solidFill>
                  <a:srgbClr val="FF0000"/>
                </a:solidFill>
                <a:effectLst>
                  <a:outerShdw blurRad="19685" dist="12700" dir="5400000" algn="tl" rotWithShape="0">
                    <a:srgbClr val="261408">
                      <a:satMod val="130000"/>
                      <a:alpha val="60000"/>
                    </a:srgbClr>
                  </a:outerShdw>
                  <a:reflection blurRad="10000" stA="55000" endPos="48000" dist="500" dir="5400000" sy="-100000" algn="bl" rotWithShape="0"/>
                </a:effectLst>
                <a:latin typeface="NikoshBAN" panose="02000000000000000000" pitchFamily="2" charset="0"/>
                <a:cs typeface="NikoshBAN" panose="02000000000000000000" pitchFamily="2" charset="0"/>
              </a:rPr>
              <a:t> </a:t>
            </a:r>
            <a:r>
              <a:rPr lang="en-US" sz="1800" b="1" cap="all" dirty="0" err="1">
                <a:ln/>
                <a:solidFill>
                  <a:srgbClr val="FF0000"/>
                </a:solidFill>
                <a:effectLst>
                  <a:outerShdw blurRad="19685" dist="12700" dir="5400000" algn="tl" rotWithShape="0">
                    <a:srgbClr val="261408">
                      <a:satMod val="130000"/>
                      <a:alpha val="60000"/>
                    </a:srgbClr>
                  </a:outerShdw>
                  <a:reflection blurRad="10000" stA="55000" endPos="48000" dist="500" dir="5400000" sy="-100000" algn="bl" rotWithShape="0"/>
                </a:effectLst>
                <a:latin typeface="NikoshBAN" panose="02000000000000000000" pitchFamily="2" charset="0"/>
                <a:cs typeface="NikoshBAN" panose="02000000000000000000" pitchFamily="2" charset="0"/>
              </a:rPr>
              <a:t>পারবে</a:t>
            </a:r>
            <a:r>
              <a:rPr lang="en-US" sz="1800" b="1" cap="all" dirty="0">
                <a:ln/>
                <a:solidFill>
                  <a:srgbClr val="FF0000"/>
                </a:solidFill>
                <a:effectLst>
                  <a:outerShdw blurRad="19685" dist="12700" dir="5400000" algn="tl" rotWithShape="0">
                    <a:srgbClr val="261408">
                      <a:satMod val="130000"/>
                      <a:alpha val="60000"/>
                    </a:srgbClr>
                  </a:outerShdw>
                  <a:reflection blurRad="10000" stA="55000" endPos="48000" dist="500" dir="5400000" sy="-100000" algn="bl" rotWithShape="0"/>
                </a:effectLst>
                <a:latin typeface="NikoshBAN" panose="02000000000000000000" pitchFamily="2" charset="0"/>
                <a:cs typeface="NikoshBAN" panose="02000000000000000000" pitchFamily="2" charset="0"/>
              </a:rPr>
              <a:t>।</a:t>
            </a:r>
          </a:p>
          <a:p>
            <a:pPr lvl="0"/>
            <a:endParaRPr lang="en-US" sz="1200" b="1" cap="all" dirty="0">
              <a:ln/>
              <a:solidFill>
                <a:srgbClr val="261408"/>
              </a:solidFill>
              <a:effectLst>
                <a:outerShdw blurRad="19685" dist="12700" dir="5400000" algn="tl" rotWithShape="0">
                  <a:srgbClr val="261408">
                    <a:satMod val="130000"/>
                    <a:alpha val="60000"/>
                  </a:srgbClr>
                </a:outerShdw>
                <a:reflection blurRad="10000" stA="55000" endPos="48000" dist="500" dir="5400000" sy="-100000" algn="bl" rotWithShape="0"/>
              </a:effectLst>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2785" y="133350"/>
            <a:ext cx="1247390" cy="1630735"/>
          </a:xfrm>
          <a:prstGeom prst="ellipse">
            <a:avLst/>
          </a:prstGeom>
          <a:ln>
            <a:noFill/>
          </a:ln>
          <a:effectLst>
            <a:softEdge rad="112500"/>
          </a:effectLst>
        </p:spPr>
      </p:pic>
      <p:sp>
        <p:nvSpPr>
          <p:cNvPr id="2" name="TextBox 1"/>
          <p:cNvSpPr txBox="1"/>
          <p:nvPr/>
        </p:nvSpPr>
        <p:spPr>
          <a:xfrm>
            <a:off x="1374031" y="2724150"/>
            <a:ext cx="4671075" cy="707886"/>
          </a:xfrm>
          <a:prstGeom prst="rect">
            <a:avLst/>
          </a:prstGeom>
          <a:noFill/>
          <a:ln w="28575">
            <a:solidFill>
              <a:schemeClr val="tx1"/>
            </a:solidFill>
          </a:ln>
        </p:spPr>
        <p:txBody>
          <a:bodyPr wrap="square" rtlCol="0">
            <a:spAutoFit/>
          </a:bodyPr>
          <a:lstStyle/>
          <a:p>
            <a:r>
              <a:rPr lang="en-US" sz="2000" b="1" dirty="0" smtClean="0">
                <a:solidFill>
                  <a:srgbClr val="00B050"/>
                </a:solidFill>
                <a:latin typeface="NikoshBAN" pitchFamily="2" charset="0"/>
                <a:cs typeface="NikoshBAN" pitchFamily="2" charset="0"/>
              </a:rPr>
              <a:t>৩। </a:t>
            </a:r>
            <a:r>
              <a:rPr lang="en-US" sz="2000" b="1" dirty="0" err="1" smtClean="0">
                <a:solidFill>
                  <a:srgbClr val="00B050"/>
                </a:solidFill>
                <a:latin typeface="NikoshBAN" pitchFamily="2" charset="0"/>
                <a:cs typeface="NikoshBAN" pitchFamily="2" charset="0"/>
              </a:rPr>
              <a:t>লিহিত</a:t>
            </a:r>
            <a:r>
              <a:rPr lang="en-US" sz="2000" b="1" dirty="0" smtClean="0">
                <a:solidFill>
                  <a:srgbClr val="00B050"/>
                </a:solidFill>
                <a:latin typeface="NikoshBAN" pitchFamily="2" charset="0"/>
                <a:cs typeface="NikoshBAN" pitchFamily="2" charset="0"/>
              </a:rPr>
              <a:t> ও </a:t>
            </a:r>
            <a:r>
              <a:rPr lang="en-US" sz="2000" b="1" dirty="0" err="1" smtClean="0">
                <a:solidFill>
                  <a:srgbClr val="00B050"/>
                </a:solidFill>
                <a:latin typeface="NikoshBAN" pitchFamily="2" charset="0"/>
                <a:cs typeface="NikoshBAN" pitchFamily="2" charset="0"/>
              </a:rPr>
              <a:t>আলিহিত</a:t>
            </a:r>
            <a:r>
              <a:rPr lang="en-US" sz="2000" b="1" dirty="0" smtClean="0">
                <a:solidFill>
                  <a:srgbClr val="00B050"/>
                </a:solidFill>
                <a:latin typeface="NikoshBAN" pitchFamily="2" charset="0"/>
                <a:cs typeface="NikoshBAN" pitchFamily="2" charset="0"/>
              </a:rPr>
              <a:t> </a:t>
            </a:r>
            <a:r>
              <a:rPr lang="en-US" sz="2000" b="1" dirty="0" err="1" smtClean="0">
                <a:solidFill>
                  <a:srgbClr val="00B050"/>
                </a:solidFill>
                <a:latin typeface="NikoshBAN" pitchFamily="2" charset="0"/>
                <a:cs typeface="NikoshBAN" pitchFamily="2" charset="0"/>
              </a:rPr>
              <a:t>উপাদানের</a:t>
            </a:r>
            <a:r>
              <a:rPr lang="en-US" sz="2000" b="1" dirty="0" smtClean="0">
                <a:solidFill>
                  <a:srgbClr val="00B050"/>
                </a:solidFill>
                <a:latin typeface="NikoshBAN" pitchFamily="2" charset="0"/>
                <a:cs typeface="NikoshBAN" pitchFamily="2" charset="0"/>
              </a:rPr>
              <a:t> </a:t>
            </a:r>
            <a:r>
              <a:rPr lang="en-US" sz="2000" b="1" dirty="0" err="1" smtClean="0">
                <a:solidFill>
                  <a:srgbClr val="00B050"/>
                </a:solidFill>
                <a:latin typeface="NikoshBAN" pitchFamily="2" charset="0"/>
                <a:cs typeface="NikoshBAN" pitchFamily="2" charset="0"/>
              </a:rPr>
              <a:t>তালিকা</a:t>
            </a:r>
            <a:r>
              <a:rPr lang="en-US" sz="2000" b="1" dirty="0" smtClean="0">
                <a:solidFill>
                  <a:srgbClr val="00B050"/>
                </a:solidFill>
                <a:latin typeface="NikoshBAN" pitchFamily="2" charset="0"/>
                <a:cs typeface="NikoshBAN" pitchFamily="2" charset="0"/>
              </a:rPr>
              <a:t> </a:t>
            </a:r>
            <a:r>
              <a:rPr lang="en-US" sz="2000" b="1" dirty="0" err="1" smtClean="0">
                <a:solidFill>
                  <a:srgbClr val="00B050"/>
                </a:solidFill>
                <a:latin typeface="NikoshBAN" pitchFamily="2" charset="0"/>
                <a:cs typeface="NikoshBAN" pitchFamily="2" charset="0"/>
              </a:rPr>
              <a:t>তৈরি</a:t>
            </a:r>
            <a:r>
              <a:rPr lang="en-US" sz="2000" b="1" dirty="0" smtClean="0">
                <a:solidFill>
                  <a:srgbClr val="00B050"/>
                </a:solidFill>
                <a:latin typeface="NikoshBAN" pitchFamily="2" charset="0"/>
                <a:cs typeface="NikoshBAN" pitchFamily="2" charset="0"/>
              </a:rPr>
              <a:t> </a:t>
            </a:r>
            <a:r>
              <a:rPr lang="en-US" sz="2000" b="1" dirty="0" err="1" smtClean="0">
                <a:solidFill>
                  <a:srgbClr val="00B050"/>
                </a:solidFill>
                <a:latin typeface="NikoshBAN" pitchFamily="2" charset="0"/>
                <a:cs typeface="NikoshBAN" pitchFamily="2" charset="0"/>
              </a:rPr>
              <a:t>করতে</a:t>
            </a:r>
            <a:r>
              <a:rPr lang="en-US" sz="2000" b="1" dirty="0" smtClean="0">
                <a:solidFill>
                  <a:srgbClr val="00B050"/>
                </a:solidFill>
                <a:latin typeface="NikoshBAN" pitchFamily="2" charset="0"/>
                <a:cs typeface="NikoshBAN" pitchFamily="2" charset="0"/>
              </a:rPr>
              <a:t> </a:t>
            </a:r>
            <a:r>
              <a:rPr lang="en-US" sz="2000" b="1" dirty="0" err="1" smtClean="0">
                <a:solidFill>
                  <a:srgbClr val="00B050"/>
                </a:solidFill>
                <a:latin typeface="NikoshBAN" pitchFamily="2" charset="0"/>
                <a:cs typeface="NikoshBAN" pitchFamily="2" charset="0"/>
              </a:rPr>
              <a:t>পারবে</a:t>
            </a:r>
            <a:r>
              <a:rPr lang="en-US" sz="2000" b="1" dirty="0" smtClean="0">
                <a:solidFill>
                  <a:srgbClr val="00B050"/>
                </a:solidFill>
                <a:latin typeface="NikoshBAN" pitchFamily="2" charset="0"/>
                <a:cs typeface="NikoshBAN" pitchFamily="2" charset="0"/>
              </a:rPr>
              <a:t>।</a:t>
            </a:r>
            <a:endParaRPr lang="en-US" sz="2000" b="1" dirty="0">
              <a:solidFill>
                <a:srgbClr val="00B050"/>
              </a:solidFill>
              <a:latin typeface="NikoshBAN" pitchFamily="2" charset="0"/>
              <a:cs typeface="NikoshBAN" pitchFamily="2" charset="0"/>
            </a:endParaRPr>
          </a:p>
        </p:txBody>
      </p:sp>
    </p:spTree>
    <p:extLst>
      <p:ext uri="{BB962C8B-B14F-4D97-AF65-F5344CB8AC3E}">
        <p14:creationId xmlns:p14="http://schemas.microsoft.com/office/powerpoint/2010/main" val="8324614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10490"/>
            <a:ext cx="1600200" cy="539198"/>
          </a:xfrm>
          <a:prstGeom prst="rect">
            <a:avLst/>
          </a:prstGeom>
          <a:solidFill>
            <a:schemeClr val="accent1">
              <a:lumMod val="10000"/>
              <a:lumOff val="90000"/>
            </a:schemeClr>
          </a:solidFill>
          <a:ln w="28575">
            <a:solidFill>
              <a:schemeClr val="tx1"/>
            </a:solidFill>
          </a:ln>
          <a:effectLst/>
        </p:spPr>
      </p:pic>
      <p:sp>
        <p:nvSpPr>
          <p:cNvPr id="6" name="Rectangle 5"/>
          <p:cNvSpPr/>
          <p:nvPr/>
        </p:nvSpPr>
        <p:spPr>
          <a:xfrm>
            <a:off x="-22722" y="742950"/>
            <a:ext cx="7620000" cy="954107"/>
          </a:xfrm>
          <a:prstGeom prst="rect">
            <a:avLst/>
          </a:prstGeom>
          <a:solidFill>
            <a:srgbClr val="FFCCFF"/>
          </a:solidFill>
          <a:ln w="19050">
            <a:solidFill>
              <a:schemeClr val="tx1"/>
            </a:solidFill>
          </a:ln>
        </p:spPr>
        <p:txBody>
          <a:bodyPr wrap="square">
            <a:spAutoFit/>
          </a:bodyPr>
          <a:lstStyle/>
          <a:p>
            <a:r>
              <a:rPr lang="bn-BD" sz="2800" dirty="0">
                <a:solidFill>
                  <a:srgbClr val="FF0000"/>
                </a:solidFill>
                <a:latin typeface="NikoshBAN" pitchFamily="2" charset="0"/>
                <a:cs typeface="NikoshBAN" pitchFamily="2" charset="0"/>
              </a:rPr>
              <a:t>ইতিহাস’ শব্দটির উৎপত্তি ‘ইতিহ’ শব্দ থেকে যার অর্থ ঐতিহ্য।ইতিহাস শব্দটির সন্ধি বিচ্ছেদ করলে এর রূপ দাঁড়ায় ,ইতিহ+আস। </a:t>
            </a:r>
            <a:endParaRPr lang="en-US" dirty="0"/>
          </a:p>
        </p:txBody>
      </p:sp>
      <p:sp>
        <p:nvSpPr>
          <p:cNvPr id="7" name="Rectangle 6"/>
          <p:cNvSpPr/>
          <p:nvPr/>
        </p:nvSpPr>
        <p:spPr>
          <a:xfrm>
            <a:off x="891906" y="1697057"/>
            <a:ext cx="7893587" cy="954107"/>
          </a:xfrm>
          <a:prstGeom prst="rect">
            <a:avLst/>
          </a:prstGeom>
          <a:solidFill>
            <a:srgbClr val="33CCFF"/>
          </a:solidFill>
          <a:ln w="19050">
            <a:solidFill>
              <a:schemeClr val="tx1"/>
            </a:solidFill>
          </a:ln>
        </p:spPr>
        <p:txBody>
          <a:bodyPr wrap="square">
            <a:spAutoFit/>
          </a:bodyPr>
          <a:lstStyle/>
          <a:p>
            <a:pPr lvl="0"/>
            <a:r>
              <a:rPr lang="bn-BD" sz="2800" dirty="0">
                <a:solidFill>
                  <a:srgbClr val="7030A0"/>
                </a:solidFill>
                <a:latin typeface="NikoshBAN" pitchFamily="2" charset="0"/>
                <a:cs typeface="NikoshBAN" pitchFamily="2" charset="0"/>
              </a:rPr>
              <a:t>গ্রিকশব্দ‘হিস্টরিয়া’[Historia</a:t>
            </a:r>
            <a:r>
              <a:rPr lang="en-US" sz="2800" dirty="0">
                <a:solidFill>
                  <a:srgbClr val="7030A0"/>
                </a:solidFill>
                <a:latin typeface="NikoshBAN" pitchFamily="2" charset="0"/>
                <a:cs typeface="NikoshBAN" pitchFamily="2" charset="0"/>
              </a:rPr>
              <a:t>] </a:t>
            </a:r>
            <a:r>
              <a:rPr lang="en-US" sz="2800" dirty="0" err="1">
                <a:solidFill>
                  <a:srgbClr val="7030A0"/>
                </a:solidFill>
                <a:latin typeface="NikoshBAN" pitchFamily="2" charset="0"/>
                <a:cs typeface="NikoshBAN" pitchFamily="2" charset="0"/>
              </a:rPr>
              <a:t>থেকে</a:t>
            </a:r>
            <a:r>
              <a:rPr lang="en-US" sz="2800" dirty="0">
                <a:solidFill>
                  <a:srgbClr val="7030A0"/>
                </a:solidFill>
                <a:latin typeface="NikoshBAN" pitchFamily="2" charset="0"/>
                <a:cs typeface="NikoshBAN" pitchFamily="2" charset="0"/>
              </a:rPr>
              <a:t> </a:t>
            </a:r>
            <a:r>
              <a:rPr lang="en-US" sz="2800" dirty="0" err="1">
                <a:solidFill>
                  <a:srgbClr val="7030A0"/>
                </a:solidFill>
                <a:latin typeface="NikoshBAN" pitchFamily="2" charset="0"/>
                <a:cs typeface="NikoshBAN" pitchFamily="2" charset="0"/>
              </a:rPr>
              <a:t>ইংরেজি</a:t>
            </a:r>
            <a:r>
              <a:rPr lang="en-US" sz="2800" dirty="0">
                <a:solidFill>
                  <a:srgbClr val="7030A0"/>
                </a:solidFill>
                <a:latin typeface="NikoshBAN" pitchFamily="2" charset="0"/>
                <a:cs typeface="NikoshBAN" pitchFamily="2" charset="0"/>
              </a:rPr>
              <a:t>’</a:t>
            </a:r>
            <a:r>
              <a:rPr lang="bn-BD" sz="2800" dirty="0">
                <a:solidFill>
                  <a:srgbClr val="7030A0"/>
                </a:solidFill>
                <a:latin typeface="NikoshBAN" pitchFamily="2" charset="0"/>
                <a:cs typeface="NikoshBAN" pitchFamily="2" charset="0"/>
              </a:rPr>
              <a:t>হিস্ট্রি </a:t>
            </a:r>
            <a:r>
              <a:rPr lang="en-US" sz="2800" dirty="0">
                <a:solidFill>
                  <a:srgbClr val="7030A0"/>
                </a:solidFill>
                <a:latin typeface="NikoshBAN" pitchFamily="2" charset="0"/>
                <a:cs typeface="NikoshBAN" pitchFamily="2" charset="0"/>
              </a:rPr>
              <a:t>’[History] </a:t>
            </a:r>
            <a:r>
              <a:rPr lang="en-US" sz="2800" dirty="0" err="1">
                <a:solidFill>
                  <a:srgbClr val="7030A0"/>
                </a:solidFill>
                <a:latin typeface="NikoshBAN" pitchFamily="2" charset="0"/>
                <a:cs typeface="NikoshBAN" pitchFamily="2" charset="0"/>
              </a:rPr>
              <a:t>শব্দটির</a:t>
            </a:r>
            <a:r>
              <a:rPr lang="en-US" sz="2800" dirty="0">
                <a:solidFill>
                  <a:srgbClr val="7030A0"/>
                </a:solidFill>
                <a:latin typeface="NikoshBAN" pitchFamily="2" charset="0"/>
                <a:cs typeface="NikoshBAN" pitchFamily="2" charset="0"/>
              </a:rPr>
              <a:t> </a:t>
            </a:r>
            <a:r>
              <a:rPr lang="en-US" sz="2800" dirty="0" err="1">
                <a:solidFill>
                  <a:srgbClr val="7030A0"/>
                </a:solidFill>
                <a:latin typeface="NikoshBAN" pitchFamily="2" charset="0"/>
                <a:cs typeface="NikoshBAN" pitchFamily="2" charset="0"/>
              </a:rPr>
              <a:t>উৎপত্তি</a:t>
            </a:r>
            <a:r>
              <a:rPr lang="en-US" sz="2800" dirty="0">
                <a:solidFill>
                  <a:srgbClr val="7030A0"/>
                </a:solidFill>
                <a:latin typeface="NikoshBAN" pitchFamily="2" charset="0"/>
                <a:cs typeface="NikoshBAN" pitchFamily="2" charset="0"/>
              </a:rPr>
              <a:t>, </a:t>
            </a:r>
            <a:r>
              <a:rPr lang="en-US" sz="2800" dirty="0" err="1">
                <a:solidFill>
                  <a:srgbClr val="7030A0"/>
                </a:solidFill>
                <a:latin typeface="NikoshBAN" pitchFamily="2" charset="0"/>
                <a:cs typeface="NikoshBAN" pitchFamily="2" charset="0"/>
              </a:rPr>
              <a:t>যার</a:t>
            </a:r>
            <a:r>
              <a:rPr lang="en-US" sz="2800" dirty="0">
                <a:solidFill>
                  <a:srgbClr val="7030A0"/>
                </a:solidFill>
                <a:latin typeface="NikoshBAN" pitchFamily="2" charset="0"/>
                <a:cs typeface="NikoshBAN" pitchFamily="2" charset="0"/>
              </a:rPr>
              <a:t> </a:t>
            </a:r>
            <a:r>
              <a:rPr lang="en-US" sz="2800" dirty="0" err="1">
                <a:solidFill>
                  <a:srgbClr val="7030A0"/>
                </a:solidFill>
                <a:latin typeface="NikoshBAN" pitchFamily="2" charset="0"/>
                <a:cs typeface="NikoshBAN" pitchFamily="2" charset="0"/>
              </a:rPr>
              <a:t>বাংলা</a:t>
            </a:r>
            <a:r>
              <a:rPr lang="en-US" sz="2800" dirty="0">
                <a:solidFill>
                  <a:srgbClr val="7030A0"/>
                </a:solidFill>
                <a:latin typeface="NikoshBAN" pitchFamily="2" charset="0"/>
                <a:cs typeface="NikoshBAN" pitchFamily="2" charset="0"/>
              </a:rPr>
              <a:t> </a:t>
            </a:r>
            <a:r>
              <a:rPr lang="en-US" sz="2800" dirty="0" err="1">
                <a:solidFill>
                  <a:srgbClr val="7030A0"/>
                </a:solidFill>
                <a:latin typeface="NikoshBAN" pitchFamily="2" charset="0"/>
                <a:cs typeface="NikoshBAN" pitchFamily="2" charset="0"/>
              </a:rPr>
              <a:t>প্রতিশব্দ</a:t>
            </a:r>
            <a:r>
              <a:rPr lang="en-US" sz="2800" dirty="0">
                <a:solidFill>
                  <a:srgbClr val="7030A0"/>
                </a:solidFill>
                <a:latin typeface="NikoshBAN" pitchFamily="2" charset="0"/>
                <a:cs typeface="NikoshBAN" pitchFamily="2" charset="0"/>
              </a:rPr>
              <a:t> </a:t>
            </a:r>
            <a:r>
              <a:rPr lang="en-US" sz="2800" dirty="0" err="1">
                <a:solidFill>
                  <a:srgbClr val="7030A0"/>
                </a:solidFill>
                <a:latin typeface="NikoshBAN" pitchFamily="2" charset="0"/>
                <a:cs typeface="NikoshBAN" pitchFamily="2" charset="0"/>
              </a:rPr>
              <a:t>হচ্ছে</a:t>
            </a:r>
            <a:r>
              <a:rPr lang="en-US" sz="2800" dirty="0">
                <a:solidFill>
                  <a:srgbClr val="7030A0"/>
                </a:solidFill>
                <a:latin typeface="NikoshBAN" pitchFamily="2" charset="0"/>
                <a:cs typeface="NikoshBAN" pitchFamily="2" charset="0"/>
              </a:rPr>
              <a:t> </a:t>
            </a:r>
            <a:r>
              <a:rPr lang="en-US" sz="2800" dirty="0" err="1">
                <a:solidFill>
                  <a:srgbClr val="7030A0"/>
                </a:solidFill>
                <a:latin typeface="NikoshBAN" pitchFamily="2" charset="0"/>
                <a:cs typeface="NikoshBAN" pitchFamily="2" charset="0"/>
              </a:rPr>
              <a:t>ইতিহাস</a:t>
            </a:r>
            <a:r>
              <a:rPr lang="en-US" sz="2800" dirty="0">
                <a:solidFill>
                  <a:srgbClr val="7030A0"/>
                </a:solidFill>
                <a:latin typeface="NikoshBAN" pitchFamily="2" charset="0"/>
                <a:cs typeface="NikoshBAN" pitchFamily="2" charset="0"/>
              </a:rPr>
              <a:t>।</a:t>
            </a:r>
          </a:p>
        </p:txBody>
      </p:sp>
      <p:sp>
        <p:nvSpPr>
          <p:cNvPr id="8" name="Rectangle 7"/>
          <p:cNvSpPr/>
          <p:nvPr/>
        </p:nvSpPr>
        <p:spPr>
          <a:xfrm>
            <a:off x="0" y="2681644"/>
            <a:ext cx="8557122" cy="1384995"/>
          </a:xfrm>
          <a:prstGeom prst="rect">
            <a:avLst/>
          </a:prstGeom>
          <a:solidFill>
            <a:srgbClr val="CCFF99"/>
          </a:solidFill>
          <a:ln w="38100">
            <a:solidFill>
              <a:srgbClr val="FFFFFF"/>
            </a:solidFill>
          </a:ln>
        </p:spPr>
        <p:txBody>
          <a:bodyPr wrap="square">
            <a:spAutoFit/>
          </a:bodyPr>
          <a:lstStyle/>
          <a:p>
            <a:pPr lvl="0"/>
            <a:r>
              <a:rPr lang="en-US" sz="2800" dirty="0" err="1">
                <a:solidFill>
                  <a:srgbClr val="FF0000"/>
                </a:solidFill>
                <a:latin typeface="NikoshBAN" pitchFamily="2" charset="0"/>
                <a:cs typeface="NikoshBAN" pitchFamily="2" charset="0"/>
              </a:rPr>
              <a:t>ইতিহাসের</a:t>
            </a:r>
            <a:r>
              <a:rPr lang="en-US" sz="2800" dirty="0">
                <a:solidFill>
                  <a:srgbClr val="FF0000"/>
                </a:solidFill>
                <a:latin typeface="NikoshBAN" pitchFamily="2" charset="0"/>
                <a:cs typeface="NikoshBAN" pitchFamily="2" charset="0"/>
              </a:rPr>
              <a:t> </a:t>
            </a:r>
            <a:r>
              <a:rPr lang="en-US" sz="2800" dirty="0" err="1">
                <a:solidFill>
                  <a:srgbClr val="FF0000"/>
                </a:solidFill>
                <a:latin typeface="NikoshBAN" pitchFamily="2" charset="0"/>
                <a:cs typeface="NikoshBAN" pitchFamily="2" charset="0"/>
              </a:rPr>
              <a:t>জনক</a:t>
            </a:r>
            <a:r>
              <a:rPr lang="en-US" sz="2800" dirty="0">
                <a:solidFill>
                  <a:srgbClr val="FF0000"/>
                </a:solidFill>
                <a:latin typeface="NikoshBAN" pitchFamily="2" charset="0"/>
                <a:cs typeface="NikoshBAN" pitchFamily="2" charset="0"/>
              </a:rPr>
              <a:t> </a:t>
            </a:r>
            <a:r>
              <a:rPr lang="en-US" sz="2800" dirty="0" err="1">
                <a:solidFill>
                  <a:srgbClr val="FF0000"/>
                </a:solidFill>
                <a:latin typeface="NikoshBAN" pitchFamily="2" charset="0"/>
                <a:cs typeface="NikoshBAN" pitchFamily="2" charset="0"/>
              </a:rPr>
              <a:t>হেরোডটাস</a:t>
            </a:r>
            <a:r>
              <a:rPr lang="en-US" sz="2800" dirty="0">
                <a:solidFill>
                  <a:srgbClr val="FF0000"/>
                </a:solidFill>
                <a:latin typeface="NikoshBAN" pitchFamily="2" charset="0"/>
                <a:cs typeface="NikoshBAN" pitchFamily="2" charset="0"/>
              </a:rPr>
              <a:t> ‘</a:t>
            </a:r>
            <a:r>
              <a:rPr lang="en-US" sz="2800" dirty="0" err="1">
                <a:solidFill>
                  <a:srgbClr val="FF0000"/>
                </a:solidFill>
                <a:latin typeface="NikoshBAN" pitchFamily="2" charset="0"/>
                <a:cs typeface="NikoshBAN" pitchFamily="2" charset="0"/>
              </a:rPr>
              <a:t>হিস্টোরিয়া</a:t>
            </a:r>
            <a:r>
              <a:rPr lang="en-US" sz="2800" dirty="0">
                <a:solidFill>
                  <a:srgbClr val="FF0000"/>
                </a:solidFill>
                <a:latin typeface="NikoshBAN" pitchFamily="2" charset="0"/>
                <a:cs typeface="NikoshBAN" pitchFamily="2" charset="0"/>
              </a:rPr>
              <a:t>’ </a:t>
            </a:r>
            <a:r>
              <a:rPr lang="en-US" sz="2800" dirty="0" err="1">
                <a:solidFill>
                  <a:srgbClr val="FF0000"/>
                </a:solidFill>
                <a:latin typeface="NikoshBAN" pitchFamily="2" charset="0"/>
                <a:cs typeface="NikoshBAN" pitchFamily="2" charset="0"/>
              </a:rPr>
              <a:t>শব্দটি</a:t>
            </a:r>
            <a:r>
              <a:rPr lang="en-US" sz="2800" dirty="0">
                <a:solidFill>
                  <a:srgbClr val="FF0000"/>
                </a:solidFill>
                <a:latin typeface="NikoshBAN" pitchFamily="2" charset="0"/>
                <a:cs typeface="NikoshBAN" pitchFamily="2" charset="0"/>
              </a:rPr>
              <a:t> </a:t>
            </a:r>
            <a:r>
              <a:rPr lang="en-US" sz="2800" dirty="0" err="1">
                <a:solidFill>
                  <a:srgbClr val="FF0000"/>
                </a:solidFill>
                <a:latin typeface="NikoshBAN" pitchFamily="2" charset="0"/>
                <a:cs typeface="NikoshBAN" pitchFamily="2" charset="0"/>
              </a:rPr>
              <a:t>প্রথম</a:t>
            </a:r>
            <a:r>
              <a:rPr lang="en-US" sz="2800" dirty="0">
                <a:solidFill>
                  <a:srgbClr val="FF0000"/>
                </a:solidFill>
                <a:latin typeface="NikoshBAN" pitchFamily="2" charset="0"/>
                <a:cs typeface="NikoshBAN" pitchFamily="2" charset="0"/>
              </a:rPr>
              <a:t> </a:t>
            </a:r>
            <a:r>
              <a:rPr lang="en-US" sz="2800" dirty="0" err="1">
                <a:solidFill>
                  <a:srgbClr val="FF0000"/>
                </a:solidFill>
                <a:latin typeface="NikoshBAN" pitchFamily="2" charset="0"/>
                <a:cs typeface="NikoshBAN" pitchFamily="2" charset="0"/>
              </a:rPr>
              <a:t>ব্যবহার</a:t>
            </a:r>
            <a:r>
              <a:rPr lang="en-US" sz="2800" dirty="0">
                <a:solidFill>
                  <a:srgbClr val="FF0000"/>
                </a:solidFill>
                <a:latin typeface="NikoshBAN" pitchFamily="2" charset="0"/>
                <a:cs typeface="NikoshBAN" pitchFamily="2" charset="0"/>
              </a:rPr>
              <a:t> </a:t>
            </a:r>
            <a:r>
              <a:rPr lang="en-US" sz="2800" dirty="0" err="1">
                <a:solidFill>
                  <a:srgbClr val="FF0000"/>
                </a:solidFill>
                <a:latin typeface="NikoshBAN" pitchFamily="2" charset="0"/>
                <a:cs typeface="NikoshBAN" pitchFamily="2" charset="0"/>
              </a:rPr>
              <a:t>করেন</a:t>
            </a:r>
            <a:r>
              <a:rPr lang="en-US" sz="2800" dirty="0">
                <a:solidFill>
                  <a:srgbClr val="FF0000"/>
                </a:solidFill>
                <a:latin typeface="NikoshBAN" pitchFamily="2" charset="0"/>
                <a:cs typeface="NikoshBAN" pitchFamily="2" charset="0"/>
              </a:rPr>
              <a:t> । </a:t>
            </a:r>
            <a:r>
              <a:rPr lang="en-US" sz="2800" dirty="0" err="1">
                <a:solidFill>
                  <a:srgbClr val="FF0000"/>
                </a:solidFill>
                <a:latin typeface="NikoshBAN" pitchFamily="2" charset="0"/>
                <a:cs typeface="NikoshBAN" pitchFamily="2" charset="0"/>
              </a:rPr>
              <a:t>তাঁর</a:t>
            </a:r>
            <a:r>
              <a:rPr lang="en-US" sz="2800" dirty="0">
                <a:solidFill>
                  <a:srgbClr val="FF0000"/>
                </a:solidFill>
                <a:latin typeface="NikoshBAN" pitchFamily="2" charset="0"/>
                <a:cs typeface="NikoshBAN" pitchFamily="2" charset="0"/>
              </a:rPr>
              <a:t> </a:t>
            </a:r>
            <a:r>
              <a:rPr lang="en-US" sz="2800" dirty="0" err="1">
                <a:solidFill>
                  <a:srgbClr val="FF0000"/>
                </a:solidFill>
                <a:latin typeface="NikoshBAN" pitchFamily="2" charset="0"/>
                <a:cs typeface="NikoshBAN" pitchFamily="2" charset="0"/>
              </a:rPr>
              <a:t>মতে</a:t>
            </a:r>
            <a:r>
              <a:rPr lang="en-US" sz="2800" dirty="0">
                <a:solidFill>
                  <a:srgbClr val="FF0000"/>
                </a:solidFill>
                <a:latin typeface="NikoshBAN" pitchFamily="2" charset="0"/>
                <a:cs typeface="NikoshBAN" pitchFamily="2" charset="0"/>
              </a:rPr>
              <a:t> , </a:t>
            </a:r>
            <a:r>
              <a:rPr lang="en-US" sz="2800" dirty="0" err="1">
                <a:solidFill>
                  <a:srgbClr val="FF0000"/>
                </a:solidFill>
                <a:latin typeface="NikoshBAN" pitchFamily="2" charset="0"/>
                <a:cs typeface="NikoshBAN" pitchFamily="2" charset="0"/>
              </a:rPr>
              <a:t>ইতিহাস</a:t>
            </a:r>
            <a:r>
              <a:rPr lang="en-US" sz="2800" dirty="0">
                <a:solidFill>
                  <a:srgbClr val="FF0000"/>
                </a:solidFill>
                <a:latin typeface="NikoshBAN" pitchFamily="2" charset="0"/>
                <a:cs typeface="NikoshBAN" pitchFamily="2" charset="0"/>
              </a:rPr>
              <a:t> </a:t>
            </a:r>
            <a:r>
              <a:rPr lang="en-US" sz="2800" dirty="0" err="1">
                <a:solidFill>
                  <a:srgbClr val="FF0000"/>
                </a:solidFill>
                <a:latin typeface="NikoshBAN" pitchFamily="2" charset="0"/>
                <a:cs typeface="NikoshBAN" pitchFamily="2" charset="0"/>
              </a:rPr>
              <a:t>হলো</a:t>
            </a:r>
            <a:r>
              <a:rPr lang="en-US" sz="2800" dirty="0">
                <a:solidFill>
                  <a:srgbClr val="FF0000"/>
                </a:solidFill>
                <a:latin typeface="NikoshBAN" pitchFamily="2" charset="0"/>
                <a:cs typeface="NikoshBAN" pitchFamily="2" charset="0"/>
              </a:rPr>
              <a:t> </a:t>
            </a:r>
            <a:r>
              <a:rPr lang="en-US" sz="2800" dirty="0" err="1">
                <a:solidFill>
                  <a:srgbClr val="FF0000"/>
                </a:solidFill>
                <a:latin typeface="NikoshBAN" pitchFamily="2" charset="0"/>
                <a:cs typeface="NikoshBAN" pitchFamily="2" charset="0"/>
              </a:rPr>
              <a:t>যা</a:t>
            </a:r>
            <a:r>
              <a:rPr lang="en-US" sz="2800" dirty="0">
                <a:solidFill>
                  <a:srgbClr val="FF0000"/>
                </a:solidFill>
                <a:latin typeface="NikoshBAN" pitchFamily="2" charset="0"/>
                <a:cs typeface="NikoshBAN" pitchFamily="2" charset="0"/>
              </a:rPr>
              <a:t> </a:t>
            </a:r>
            <a:r>
              <a:rPr lang="en-US" sz="2800" dirty="0" err="1">
                <a:solidFill>
                  <a:srgbClr val="FF0000"/>
                </a:solidFill>
                <a:latin typeface="NikoshBAN" pitchFamily="2" charset="0"/>
                <a:cs typeface="NikoshBAN" pitchFamily="2" charset="0"/>
              </a:rPr>
              <a:t>সত্যিকার</a:t>
            </a:r>
            <a:r>
              <a:rPr lang="en-US" sz="2800" dirty="0">
                <a:solidFill>
                  <a:srgbClr val="FF0000"/>
                </a:solidFill>
                <a:latin typeface="NikoshBAN" pitchFamily="2" charset="0"/>
                <a:cs typeface="NikoshBAN" pitchFamily="2" charset="0"/>
              </a:rPr>
              <a:t> </a:t>
            </a:r>
            <a:r>
              <a:rPr lang="en-US" sz="2800" dirty="0" err="1">
                <a:solidFill>
                  <a:srgbClr val="FF0000"/>
                </a:solidFill>
                <a:latin typeface="NikoshBAN" pitchFamily="2" charset="0"/>
                <a:cs typeface="NikoshBAN" pitchFamily="2" charset="0"/>
              </a:rPr>
              <a:t>অর্থে</a:t>
            </a:r>
            <a:r>
              <a:rPr lang="en-US" sz="2800" dirty="0">
                <a:solidFill>
                  <a:srgbClr val="FF0000"/>
                </a:solidFill>
                <a:latin typeface="NikoshBAN" pitchFamily="2" charset="0"/>
                <a:cs typeface="NikoshBAN" pitchFamily="2" charset="0"/>
              </a:rPr>
              <a:t> </a:t>
            </a:r>
            <a:r>
              <a:rPr lang="en-US" sz="2800" dirty="0" err="1">
                <a:solidFill>
                  <a:srgbClr val="FF0000"/>
                </a:solidFill>
                <a:latin typeface="NikoshBAN" pitchFamily="2" charset="0"/>
                <a:cs typeface="NikoshBAN" pitchFamily="2" charset="0"/>
              </a:rPr>
              <a:t>ছিল</a:t>
            </a:r>
            <a:r>
              <a:rPr lang="en-US" sz="2800" dirty="0">
                <a:solidFill>
                  <a:srgbClr val="FF0000"/>
                </a:solidFill>
                <a:latin typeface="NikoshBAN" pitchFamily="2" charset="0"/>
                <a:cs typeface="NikoshBAN" pitchFamily="2" charset="0"/>
              </a:rPr>
              <a:t> </a:t>
            </a:r>
            <a:r>
              <a:rPr lang="en-US" sz="2800" dirty="0" err="1">
                <a:solidFill>
                  <a:srgbClr val="FF0000"/>
                </a:solidFill>
                <a:latin typeface="NikoshBAN" pitchFamily="2" charset="0"/>
                <a:cs typeface="NikoshBAN" pitchFamily="2" charset="0"/>
              </a:rPr>
              <a:t>বা</a:t>
            </a:r>
            <a:r>
              <a:rPr lang="en-US" sz="2800" dirty="0">
                <a:solidFill>
                  <a:srgbClr val="FF0000"/>
                </a:solidFill>
                <a:latin typeface="NikoshBAN" pitchFamily="2" charset="0"/>
                <a:cs typeface="NikoshBAN" pitchFamily="2" charset="0"/>
              </a:rPr>
              <a:t> </a:t>
            </a:r>
            <a:r>
              <a:rPr lang="en-US" sz="2800" dirty="0" err="1">
                <a:solidFill>
                  <a:srgbClr val="FF0000"/>
                </a:solidFill>
                <a:latin typeface="NikoshBAN" pitchFamily="2" charset="0"/>
                <a:cs typeface="NikoshBAN" pitchFamily="2" charset="0"/>
              </a:rPr>
              <a:t>সংঘটিত</a:t>
            </a:r>
            <a:r>
              <a:rPr lang="en-US" sz="2800" dirty="0">
                <a:solidFill>
                  <a:srgbClr val="FF0000"/>
                </a:solidFill>
                <a:latin typeface="NikoshBAN" pitchFamily="2" charset="0"/>
                <a:cs typeface="NikoshBAN" pitchFamily="2" charset="0"/>
              </a:rPr>
              <a:t> </a:t>
            </a:r>
            <a:r>
              <a:rPr lang="en-US" sz="2800" dirty="0" err="1">
                <a:solidFill>
                  <a:srgbClr val="FF0000"/>
                </a:solidFill>
                <a:latin typeface="NikoshBAN" pitchFamily="2" charset="0"/>
                <a:cs typeface="NikoshBAN" pitchFamily="2" charset="0"/>
              </a:rPr>
              <a:t>হয়েছিল</a:t>
            </a:r>
            <a:r>
              <a:rPr lang="en-US" sz="2800" dirty="0">
                <a:solidFill>
                  <a:srgbClr val="FF0000"/>
                </a:solidFill>
                <a:latin typeface="NikoshBAN" pitchFamily="2" charset="0"/>
                <a:cs typeface="NikoshBAN" pitchFamily="2" charset="0"/>
              </a:rPr>
              <a:t> </a:t>
            </a:r>
            <a:r>
              <a:rPr lang="en-US" sz="2800" dirty="0" err="1">
                <a:solidFill>
                  <a:srgbClr val="FF0000"/>
                </a:solidFill>
                <a:latin typeface="NikoshBAN" pitchFamily="2" charset="0"/>
                <a:cs typeface="NikoshBAN" pitchFamily="2" charset="0"/>
              </a:rPr>
              <a:t>তা</a:t>
            </a:r>
            <a:r>
              <a:rPr lang="en-US" sz="2800" dirty="0">
                <a:solidFill>
                  <a:srgbClr val="FF0000"/>
                </a:solidFill>
                <a:latin typeface="NikoshBAN" pitchFamily="2" charset="0"/>
                <a:cs typeface="NikoshBAN" pitchFamily="2" charset="0"/>
              </a:rPr>
              <a:t> </a:t>
            </a:r>
            <a:r>
              <a:rPr lang="en-US" sz="2800" dirty="0" err="1">
                <a:solidFill>
                  <a:srgbClr val="FF0000"/>
                </a:solidFill>
                <a:latin typeface="NikoshBAN" pitchFamily="2" charset="0"/>
                <a:cs typeface="NikoshBAN" pitchFamily="2" charset="0"/>
              </a:rPr>
              <a:t>অনুসন্ধান</a:t>
            </a:r>
            <a:r>
              <a:rPr lang="en-US" sz="2800" dirty="0">
                <a:solidFill>
                  <a:srgbClr val="FF0000"/>
                </a:solidFill>
                <a:latin typeface="NikoshBAN" pitchFamily="2" charset="0"/>
                <a:cs typeface="NikoshBAN" pitchFamily="2" charset="0"/>
              </a:rPr>
              <a:t> </a:t>
            </a:r>
            <a:r>
              <a:rPr lang="en-US" sz="2800" dirty="0" err="1">
                <a:solidFill>
                  <a:srgbClr val="FF0000"/>
                </a:solidFill>
                <a:latin typeface="NikoshBAN" pitchFamily="2" charset="0"/>
                <a:cs typeface="NikoshBAN" pitchFamily="2" charset="0"/>
              </a:rPr>
              <a:t>করা</a:t>
            </a:r>
            <a:r>
              <a:rPr lang="en-US" sz="2800" dirty="0">
                <a:solidFill>
                  <a:srgbClr val="FF0000"/>
                </a:solidFill>
                <a:latin typeface="NikoshBAN" pitchFamily="2" charset="0"/>
                <a:cs typeface="NikoshBAN" pitchFamily="2" charset="0"/>
              </a:rPr>
              <a:t> ও </a:t>
            </a:r>
            <a:r>
              <a:rPr lang="en-US" sz="2800" dirty="0" err="1">
                <a:solidFill>
                  <a:srgbClr val="FF0000"/>
                </a:solidFill>
                <a:latin typeface="NikoshBAN" pitchFamily="2" charset="0"/>
                <a:cs typeface="NikoshBAN" pitchFamily="2" charset="0"/>
              </a:rPr>
              <a:t>লেখা</a:t>
            </a:r>
            <a:r>
              <a:rPr lang="en-US" sz="2800" dirty="0">
                <a:solidFill>
                  <a:srgbClr val="FF0000"/>
                </a:solidFill>
                <a:latin typeface="NikoshBAN" pitchFamily="2" charset="0"/>
                <a:cs typeface="NikoshBAN" pitchFamily="2" charset="0"/>
              </a:rPr>
              <a:t>।</a:t>
            </a:r>
          </a:p>
        </p:txBody>
      </p:sp>
      <p:sp>
        <p:nvSpPr>
          <p:cNvPr id="9" name="Rectangle 8"/>
          <p:cNvSpPr/>
          <p:nvPr/>
        </p:nvSpPr>
        <p:spPr>
          <a:xfrm>
            <a:off x="533400" y="4172179"/>
            <a:ext cx="8610600" cy="954107"/>
          </a:xfrm>
          <a:prstGeom prst="rect">
            <a:avLst/>
          </a:prstGeom>
          <a:solidFill>
            <a:srgbClr val="FFCC99"/>
          </a:solidFill>
          <a:ln w="28575">
            <a:solidFill>
              <a:schemeClr val="tx1"/>
            </a:solidFill>
          </a:ln>
        </p:spPr>
        <p:txBody>
          <a:bodyPr wrap="square">
            <a:spAutoFit/>
          </a:bodyPr>
          <a:lstStyle/>
          <a:p>
            <a:pPr lvl="0"/>
            <a:r>
              <a:rPr lang="en-US" sz="2800" dirty="0" err="1">
                <a:latin typeface="NikoshBAN" pitchFamily="2" charset="0"/>
                <a:cs typeface="NikoshBAN" pitchFamily="2" charset="0"/>
              </a:rPr>
              <a:t>আধুনিক</a:t>
            </a:r>
            <a:r>
              <a:rPr lang="en-US" sz="2800" dirty="0">
                <a:latin typeface="NikoshBAN" pitchFamily="2" charset="0"/>
                <a:cs typeface="NikoshBAN" pitchFamily="2" charset="0"/>
              </a:rPr>
              <a:t> </a:t>
            </a:r>
            <a:r>
              <a:rPr lang="en-US" sz="2800" dirty="0" err="1">
                <a:latin typeface="NikoshBAN" pitchFamily="2" charset="0"/>
                <a:cs typeface="NikoshBAN" pitchFamily="2" charset="0"/>
              </a:rPr>
              <a:t>ইতিহাসের</a:t>
            </a:r>
            <a:r>
              <a:rPr lang="en-US" sz="2800" dirty="0">
                <a:latin typeface="NikoshBAN" pitchFamily="2" charset="0"/>
                <a:cs typeface="NikoshBAN" pitchFamily="2" charset="0"/>
              </a:rPr>
              <a:t> </a:t>
            </a:r>
            <a:r>
              <a:rPr lang="en-US" sz="2800" dirty="0" err="1">
                <a:latin typeface="NikoshBAN" pitchFamily="2" charset="0"/>
                <a:cs typeface="NikoshBAN" pitchFamily="2" charset="0"/>
              </a:rPr>
              <a:t>জনক</a:t>
            </a:r>
            <a:r>
              <a:rPr lang="en-US" sz="2800" dirty="0">
                <a:latin typeface="NikoshBAN" pitchFamily="2" charset="0"/>
                <a:cs typeface="NikoshBAN" pitchFamily="2" charset="0"/>
              </a:rPr>
              <a:t> </a:t>
            </a:r>
            <a:r>
              <a:rPr lang="en-US" sz="2800" dirty="0" err="1">
                <a:latin typeface="NikoshBAN" pitchFamily="2" charset="0"/>
                <a:cs typeface="NikoshBAN" pitchFamily="2" charset="0"/>
              </a:rPr>
              <a:t>জার্মান</a:t>
            </a:r>
            <a:r>
              <a:rPr lang="en-US" sz="2800" dirty="0">
                <a:latin typeface="NikoshBAN" pitchFamily="2" charset="0"/>
                <a:cs typeface="NikoshBAN" pitchFamily="2" charset="0"/>
              </a:rPr>
              <a:t> </a:t>
            </a:r>
            <a:r>
              <a:rPr lang="en-US" sz="2800" dirty="0" err="1">
                <a:latin typeface="NikoshBAN" pitchFamily="2" charset="0"/>
                <a:cs typeface="NikoshBAN" pitchFamily="2" charset="0"/>
              </a:rPr>
              <a:t>ঐতিহাসিক</a:t>
            </a:r>
            <a:r>
              <a:rPr lang="en-US" sz="2800" dirty="0">
                <a:latin typeface="NikoshBAN" pitchFamily="2" charset="0"/>
                <a:cs typeface="NikoshBAN" pitchFamily="2" charset="0"/>
              </a:rPr>
              <a:t> </a:t>
            </a:r>
            <a:r>
              <a:rPr lang="bn-BD" sz="2800" dirty="0">
                <a:latin typeface="NikoshBAN" pitchFamily="2" charset="0"/>
                <a:cs typeface="NikoshBAN" pitchFamily="2" charset="0"/>
              </a:rPr>
              <a:t>লিওপোল্ড</a:t>
            </a:r>
            <a:r>
              <a:rPr lang="en-US" sz="2800" dirty="0">
                <a:latin typeface="NikoshBAN" pitchFamily="2" charset="0"/>
                <a:cs typeface="NikoshBAN" pitchFamily="2" charset="0"/>
              </a:rPr>
              <a:t> </a:t>
            </a:r>
            <a:r>
              <a:rPr lang="bn-BD" sz="2800" dirty="0">
                <a:latin typeface="NikoshBAN" pitchFamily="2" charset="0"/>
                <a:cs typeface="NikoshBAN" pitchFamily="2" charset="0"/>
              </a:rPr>
              <a:t>ফন র‍্যাংকে মনে করেন , প্রকৄতপক্ষে যা ঘটেছিল তার অনুসন্ধান ও তার সত্য বিবরণই ইতিহাস।</a:t>
            </a:r>
            <a:endParaRPr lang="en-US" sz="2800" dirty="0">
              <a:latin typeface="NikoshBAN" pitchFamily="2" charset="0"/>
              <a:cs typeface="NikoshBAN" pitchFamily="2" charset="0"/>
            </a:endParaRPr>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20404" r="25166"/>
          <a:stretch/>
        </p:blipFill>
        <p:spPr>
          <a:xfrm>
            <a:off x="7662175" y="74378"/>
            <a:ext cx="1481825" cy="1676400"/>
          </a:xfrm>
          <a:prstGeom prst="ellipse">
            <a:avLst/>
          </a:prstGeom>
          <a:ln>
            <a:noFill/>
          </a:ln>
          <a:effectLst>
            <a:softEdge rad="112500"/>
          </a:effectLst>
        </p:spPr>
      </p:pic>
    </p:spTree>
    <p:extLst>
      <p:ext uri="{BB962C8B-B14F-4D97-AF65-F5344CB8AC3E}">
        <p14:creationId xmlns:p14="http://schemas.microsoft.com/office/powerpoint/2010/main" val="38520916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par>
                                <p:cTn id="23" presetID="22" presetClass="entr" presetSubtype="4"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70" name="Google Shape;170;p25"/>
          <p:cNvSpPr txBox="1">
            <a:spLocks noGrp="1"/>
          </p:cNvSpPr>
          <p:nvPr>
            <p:ph type="sldNum" idx="12"/>
          </p:nvPr>
        </p:nvSpPr>
        <p:spPr>
          <a:xfrm>
            <a:off x="4297650" y="474990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8</a:t>
            </a:fld>
            <a:endParaRPr/>
          </a:p>
        </p:txBody>
      </p:sp>
      <p:sp>
        <p:nvSpPr>
          <p:cNvPr id="2" name="Rectangle 1"/>
          <p:cNvSpPr/>
          <p:nvPr/>
        </p:nvSpPr>
        <p:spPr>
          <a:xfrm>
            <a:off x="457200" y="839263"/>
            <a:ext cx="4544262" cy="1077218"/>
          </a:xfrm>
          <a:prstGeom prst="rect">
            <a:avLst/>
          </a:prstGeom>
          <a:solidFill>
            <a:schemeClr val="accent6">
              <a:lumMod val="60000"/>
              <a:lumOff val="40000"/>
            </a:schemeClr>
          </a:solidFill>
          <a:ln w="28575">
            <a:solidFill>
              <a:schemeClr val="tx1"/>
            </a:solidFill>
          </a:ln>
        </p:spPr>
        <p:txBody>
          <a:bodyPr wrap="square">
            <a:spAutoFit/>
          </a:bodyPr>
          <a:lstStyle/>
          <a:p>
            <a:pPr marL="514350" indent="-514350" algn="ctr">
              <a:buFont typeface="Wingdings" pitchFamily="2" charset="2"/>
              <a:buChar char="v"/>
            </a:pPr>
            <a:r>
              <a:rPr lang="en-US" sz="3200" dirty="0" err="1">
                <a:solidFill>
                  <a:schemeClr val="accent2">
                    <a:lumMod val="75000"/>
                  </a:schemeClr>
                </a:solidFill>
                <a:latin typeface="NikoshBAN" panose="02000000000000000000" pitchFamily="2" charset="0"/>
                <a:cs typeface="NikoshBAN" panose="02000000000000000000" pitchFamily="2" charset="0"/>
              </a:rPr>
              <a:t>ইতিহাসের</a:t>
            </a:r>
            <a:r>
              <a:rPr lang="en-US" sz="3200" dirty="0">
                <a:solidFill>
                  <a:schemeClr val="accent2">
                    <a:lumMod val="75000"/>
                  </a:schemeClr>
                </a:solidFill>
                <a:latin typeface="NikoshBAN" panose="02000000000000000000" pitchFamily="2" charset="0"/>
                <a:cs typeface="NikoshBAN" panose="02000000000000000000" pitchFamily="2" charset="0"/>
              </a:rPr>
              <a:t> </a:t>
            </a:r>
            <a:r>
              <a:rPr lang="en-US" sz="3200" dirty="0" err="1">
                <a:solidFill>
                  <a:schemeClr val="accent2">
                    <a:lumMod val="75000"/>
                  </a:schemeClr>
                </a:solidFill>
                <a:latin typeface="NikoshBAN" panose="02000000000000000000" pitchFamily="2" charset="0"/>
                <a:cs typeface="NikoshBAN" panose="02000000000000000000" pitchFamily="2" charset="0"/>
              </a:rPr>
              <a:t>উপাদান</a:t>
            </a:r>
            <a:r>
              <a:rPr lang="en-US" sz="3200" dirty="0">
                <a:solidFill>
                  <a:schemeClr val="accent2">
                    <a:lumMod val="75000"/>
                  </a:schemeClr>
                </a:solidFill>
                <a:latin typeface="NikoshBAN" panose="02000000000000000000" pitchFamily="2" charset="0"/>
                <a:cs typeface="NikoshBAN" panose="02000000000000000000" pitchFamily="2" charset="0"/>
              </a:rPr>
              <a:t> </a:t>
            </a:r>
            <a:r>
              <a:rPr lang="en-US" sz="3200" dirty="0" err="1">
                <a:solidFill>
                  <a:schemeClr val="accent2">
                    <a:lumMod val="75000"/>
                  </a:schemeClr>
                </a:solidFill>
                <a:latin typeface="NikoshBAN" panose="02000000000000000000" pitchFamily="2" charset="0"/>
                <a:cs typeface="NikoshBAN" panose="02000000000000000000" pitchFamily="2" charset="0"/>
              </a:rPr>
              <a:t>বলিতে</a:t>
            </a:r>
            <a:r>
              <a:rPr lang="en-US" sz="3200" dirty="0">
                <a:solidFill>
                  <a:schemeClr val="accent2">
                    <a:lumMod val="75000"/>
                  </a:schemeClr>
                </a:solidFill>
                <a:latin typeface="NikoshBAN" panose="02000000000000000000" pitchFamily="2" charset="0"/>
                <a:cs typeface="NikoshBAN" panose="02000000000000000000" pitchFamily="2" charset="0"/>
              </a:rPr>
              <a:t> </a:t>
            </a:r>
            <a:r>
              <a:rPr lang="en-US" sz="3200" dirty="0" err="1">
                <a:solidFill>
                  <a:schemeClr val="accent2">
                    <a:lumMod val="75000"/>
                  </a:schemeClr>
                </a:solidFill>
                <a:latin typeface="NikoshBAN" panose="02000000000000000000" pitchFamily="2" charset="0"/>
                <a:cs typeface="NikoshBAN" panose="02000000000000000000" pitchFamily="2" charset="0"/>
              </a:rPr>
              <a:t>কী</a:t>
            </a:r>
            <a:r>
              <a:rPr lang="en-US" sz="3200" dirty="0">
                <a:solidFill>
                  <a:schemeClr val="accent2">
                    <a:lumMod val="75000"/>
                  </a:schemeClr>
                </a:solidFill>
                <a:latin typeface="NikoshBAN" panose="02000000000000000000" pitchFamily="2" charset="0"/>
                <a:cs typeface="NikoshBAN" panose="02000000000000000000" pitchFamily="2" charset="0"/>
              </a:rPr>
              <a:t> </a:t>
            </a:r>
            <a:r>
              <a:rPr lang="en-US" sz="3200" dirty="0" err="1">
                <a:solidFill>
                  <a:schemeClr val="accent2">
                    <a:lumMod val="75000"/>
                  </a:schemeClr>
                </a:solidFill>
                <a:latin typeface="NikoshBAN" panose="02000000000000000000" pitchFamily="2" charset="0"/>
                <a:cs typeface="NikoshBAN" panose="02000000000000000000" pitchFamily="2" charset="0"/>
              </a:rPr>
              <a:t>বুঝ</a:t>
            </a:r>
            <a:r>
              <a:rPr lang="en-US" sz="3200" dirty="0">
                <a:solidFill>
                  <a:schemeClr val="accent2">
                    <a:lumMod val="75000"/>
                  </a:schemeClr>
                </a:solidFill>
                <a:latin typeface="NikoshBAN" panose="02000000000000000000" pitchFamily="2" charset="0"/>
                <a:cs typeface="NikoshBAN" panose="02000000000000000000" pitchFamily="2" charset="0"/>
              </a:rPr>
              <a:t>?</a:t>
            </a:r>
          </a:p>
        </p:txBody>
      </p:sp>
      <p:sp>
        <p:nvSpPr>
          <p:cNvPr id="9" name="Rectangle 8"/>
          <p:cNvSpPr/>
          <p:nvPr/>
        </p:nvSpPr>
        <p:spPr>
          <a:xfrm>
            <a:off x="304800" y="2343150"/>
            <a:ext cx="8382000" cy="2308324"/>
          </a:xfrm>
          <a:prstGeom prst="rect">
            <a:avLst/>
          </a:prstGeom>
          <a:solidFill>
            <a:schemeClr val="tx2"/>
          </a:solidFill>
          <a:ln w="28575">
            <a:solidFill>
              <a:schemeClr val="tx1"/>
            </a:solidFill>
          </a:ln>
        </p:spPr>
        <p:txBody>
          <a:bodyPr wrap="square">
            <a:spAutoFit/>
          </a:bodyPr>
          <a:lstStyle/>
          <a:p>
            <a:pPr marL="571500" indent="-571500" algn="ctr">
              <a:buFont typeface="Wingdings" panose="05000000000000000000" pitchFamily="2" charset="2"/>
              <a:buChar char="v"/>
            </a:pPr>
            <a:r>
              <a:rPr lang="en-US" sz="3600" dirty="0" err="1">
                <a:solidFill>
                  <a:srgbClr val="0070C0"/>
                </a:solidFill>
                <a:latin typeface="NikoshBAN" panose="02000000000000000000" pitchFamily="2" charset="0"/>
                <a:cs typeface="NikoshBAN" panose="02000000000000000000" pitchFamily="2" charset="0"/>
              </a:rPr>
              <a:t>যে</a:t>
            </a:r>
            <a:r>
              <a:rPr lang="en-US" sz="3600" dirty="0">
                <a:solidFill>
                  <a:srgbClr val="0070C0"/>
                </a:solidFill>
                <a:latin typeface="NikoshBAN" panose="02000000000000000000" pitchFamily="2" charset="0"/>
                <a:cs typeface="NikoshBAN" panose="02000000000000000000" pitchFamily="2" charset="0"/>
              </a:rPr>
              <a:t> </a:t>
            </a:r>
            <a:r>
              <a:rPr lang="en-US" sz="3600" dirty="0" err="1">
                <a:solidFill>
                  <a:srgbClr val="0070C0"/>
                </a:solidFill>
                <a:latin typeface="NikoshBAN" panose="02000000000000000000" pitchFamily="2" charset="0"/>
                <a:cs typeface="NikoshBAN" panose="02000000000000000000" pitchFamily="2" charset="0"/>
              </a:rPr>
              <a:t>সব</a:t>
            </a:r>
            <a:r>
              <a:rPr lang="en-US" sz="3600" dirty="0">
                <a:solidFill>
                  <a:srgbClr val="0070C0"/>
                </a:solidFill>
                <a:latin typeface="NikoshBAN" panose="02000000000000000000" pitchFamily="2" charset="0"/>
                <a:cs typeface="NikoshBAN" panose="02000000000000000000" pitchFamily="2" charset="0"/>
              </a:rPr>
              <a:t> </a:t>
            </a:r>
            <a:r>
              <a:rPr lang="en-US" sz="3600" dirty="0" err="1">
                <a:solidFill>
                  <a:srgbClr val="0070C0"/>
                </a:solidFill>
                <a:latin typeface="NikoshBAN" panose="02000000000000000000" pitchFamily="2" charset="0"/>
                <a:cs typeface="NikoshBAN" panose="02000000000000000000" pitchFamily="2" charset="0"/>
              </a:rPr>
              <a:t>তথ্য</a:t>
            </a:r>
            <a:r>
              <a:rPr lang="en-US" sz="3600" dirty="0">
                <a:solidFill>
                  <a:srgbClr val="0070C0"/>
                </a:solidFill>
                <a:latin typeface="NikoshBAN" panose="02000000000000000000" pitchFamily="2" charset="0"/>
                <a:cs typeface="NikoshBAN" panose="02000000000000000000" pitchFamily="2" charset="0"/>
              </a:rPr>
              <a:t> </a:t>
            </a:r>
            <a:r>
              <a:rPr lang="en-US" sz="3600" dirty="0" err="1">
                <a:solidFill>
                  <a:srgbClr val="0070C0"/>
                </a:solidFill>
                <a:latin typeface="NikoshBAN" panose="02000000000000000000" pitchFamily="2" charset="0"/>
                <a:cs typeface="NikoshBAN" panose="02000000000000000000" pitchFamily="2" charset="0"/>
              </a:rPr>
              <a:t>প্রমানের</a:t>
            </a:r>
            <a:r>
              <a:rPr lang="en-US" sz="3600" dirty="0">
                <a:solidFill>
                  <a:srgbClr val="0070C0"/>
                </a:solidFill>
                <a:latin typeface="NikoshBAN" panose="02000000000000000000" pitchFamily="2" charset="0"/>
                <a:cs typeface="NikoshBAN" panose="02000000000000000000" pitchFamily="2" charset="0"/>
              </a:rPr>
              <a:t> </a:t>
            </a:r>
            <a:r>
              <a:rPr lang="en-US" sz="3600" dirty="0" err="1">
                <a:solidFill>
                  <a:srgbClr val="0070C0"/>
                </a:solidFill>
                <a:latin typeface="NikoshBAN" panose="02000000000000000000" pitchFamily="2" charset="0"/>
                <a:cs typeface="NikoshBAN" panose="02000000000000000000" pitchFamily="2" charset="0"/>
              </a:rPr>
              <a:t>উপর</a:t>
            </a:r>
            <a:r>
              <a:rPr lang="en-US" sz="3600" dirty="0">
                <a:solidFill>
                  <a:srgbClr val="0070C0"/>
                </a:solidFill>
                <a:latin typeface="NikoshBAN" panose="02000000000000000000" pitchFamily="2" charset="0"/>
                <a:cs typeface="NikoshBAN" panose="02000000000000000000" pitchFamily="2" charset="0"/>
              </a:rPr>
              <a:t> </a:t>
            </a:r>
            <a:r>
              <a:rPr lang="en-US" sz="3600" dirty="0" err="1">
                <a:solidFill>
                  <a:srgbClr val="0070C0"/>
                </a:solidFill>
                <a:latin typeface="NikoshBAN" panose="02000000000000000000" pitchFamily="2" charset="0"/>
                <a:cs typeface="NikoshBAN" panose="02000000000000000000" pitchFamily="2" charset="0"/>
              </a:rPr>
              <a:t>ভিত্তি</a:t>
            </a:r>
            <a:r>
              <a:rPr lang="en-US" sz="3600" dirty="0">
                <a:solidFill>
                  <a:srgbClr val="0070C0"/>
                </a:solidFill>
                <a:latin typeface="NikoshBAN" panose="02000000000000000000" pitchFamily="2" charset="0"/>
                <a:cs typeface="NikoshBAN" panose="02000000000000000000" pitchFamily="2" charset="0"/>
              </a:rPr>
              <a:t> </a:t>
            </a:r>
            <a:r>
              <a:rPr lang="en-US" sz="3600" dirty="0" err="1">
                <a:solidFill>
                  <a:srgbClr val="0070C0"/>
                </a:solidFill>
                <a:latin typeface="NikoshBAN" panose="02000000000000000000" pitchFamily="2" charset="0"/>
                <a:cs typeface="NikoshBAN" panose="02000000000000000000" pitchFamily="2" charset="0"/>
              </a:rPr>
              <a:t>করে</a:t>
            </a:r>
            <a:r>
              <a:rPr lang="en-US" sz="3600" dirty="0">
                <a:solidFill>
                  <a:srgbClr val="0070C0"/>
                </a:solidFill>
                <a:latin typeface="NikoshBAN" panose="02000000000000000000" pitchFamily="2" charset="0"/>
                <a:cs typeface="NikoshBAN" panose="02000000000000000000" pitchFamily="2" charset="0"/>
              </a:rPr>
              <a:t> </a:t>
            </a:r>
            <a:r>
              <a:rPr lang="en-US" sz="3600" dirty="0" err="1">
                <a:solidFill>
                  <a:srgbClr val="0070C0"/>
                </a:solidFill>
                <a:latin typeface="NikoshBAN" panose="02000000000000000000" pitchFamily="2" charset="0"/>
                <a:cs typeface="NikoshBAN" panose="02000000000000000000" pitchFamily="2" charset="0"/>
              </a:rPr>
              <a:t>ঐতিহাসিক</a:t>
            </a:r>
            <a:r>
              <a:rPr lang="en-US" sz="3600" dirty="0">
                <a:solidFill>
                  <a:srgbClr val="0070C0"/>
                </a:solidFill>
                <a:latin typeface="NikoshBAN" panose="02000000000000000000" pitchFamily="2" charset="0"/>
                <a:cs typeface="NikoshBAN" panose="02000000000000000000" pitchFamily="2" charset="0"/>
              </a:rPr>
              <a:t>     </a:t>
            </a:r>
          </a:p>
          <a:p>
            <a:pPr algn="ctr"/>
            <a:r>
              <a:rPr lang="en-US" sz="3600" dirty="0">
                <a:solidFill>
                  <a:srgbClr val="0070C0"/>
                </a:solidFill>
                <a:latin typeface="NikoshBAN" panose="02000000000000000000" pitchFamily="2" charset="0"/>
                <a:cs typeface="NikoshBAN" panose="02000000000000000000" pitchFamily="2" charset="0"/>
              </a:rPr>
              <a:t> </a:t>
            </a:r>
            <a:r>
              <a:rPr lang="en-US" sz="3600" dirty="0" smtClean="0">
                <a:solidFill>
                  <a:srgbClr val="0070C0"/>
                </a:solidFill>
                <a:latin typeface="NikoshBAN" panose="02000000000000000000" pitchFamily="2" charset="0"/>
                <a:cs typeface="NikoshBAN" panose="02000000000000000000" pitchFamily="2" charset="0"/>
              </a:rPr>
              <a:t>  </a:t>
            </a:r>
            <a:r>
              <a:rPr lang="en-US" sz="3600" dirty="0" err="1" smtClean="0">
                <a:solidFill>
                  <a:srgbClr val="0070C0"/>
                </a:solidFill>
                <a:latin typeface="NikoshBAN" panose="02000000000000000000" pitchFamily="2" charset="0"/>
                <a:cs typeface="NikoshBAN" panose="02000000000000000000" pitchFamily="2" charset="0"/>
              </a:rPr>
              <a:t>সত্যকে</a:t>
            </a:r>
            <a:r>
              <a:rPr lang="en-US" sz="3600" dirty="0" smtClean="0">
                <a:solidFill>
                  <a:srgbClr val="0070C0"/>
                </a:solidFill>
                <a:latin typeface="NikoshBAN" panose="02000000000000000000" pitchFamily="2" charset="0"/>
                <a:cs typeface="NikoshBAN" panose="02000000000000000000" pitchFamily="2" charset="0"/>
              </a:rPr>
              <a:t> </a:t>
            </a:r>
            <a:r>
              <a:rPr lang="en-US" sz="3600" dirty="0" err="1">
                <a:solidFill>
                  <a:srgbClr val="0070C0"/>
                </a:solidFill>
                <a:latin typeface="NikoshBAN" panose="02000000000000000000" pitchFamily="2" charset="0"/>
                <a:cs typeface="NikoshBAN" panose="02000000000000000000" pitchFamily="2" charset="0"/>
              </a:rPr>
              <a:t>প্রতিষ্ঠিত</a:t>
            </a:r>
            <a:r>
              <a:rPr lang="en-US" sz="3600" dirty="0">
                <a:solidFill>
                  <a:srgbClr val="0070C0"/>
                </a:solidFill>
                <a:latin typeface="NikoshBAN" panose="02000000000000000000" pitchFamily="2" charset="0"/>
                <a:cs typeface="NikoshBAN" panose="02000000000000000000" pitchFamily="2" charset="0"/>
              </a:rPr>
              <a:t> </a:t>
            </a:r>
            <a:r>
              <a:rPr lang="en-US" sz="3600" dirty="0" err="1">
                <a:solidFill>
                  <a:srgbClr val="0070C0"/>
                </a:solidFill>
                <a:latin typeface="NikoshBAN" panose="02000000000000000000" pitchFamily="2" charset="0"/>
                <a:cs typeface="NikoshBAN" panose="02000000000000000000" pitchFamily="2" charset="0"/>
              </a:rPr>
              <a:t>করা</a:t>
            </a:r>
            <a:r>
              <a:rPr lang="en-US" sz="3600" dirty="0">
                <a:solidFill>
                  <a:srgbClr val="0070C0"/>
                </a:solidFill>
                <a:latin typeface="NikoshBAN" panose="02000000000000000000" pitchFamily="2" charset="0"/>
                <a:cs typeface="NikoshBAN" panose="02000000000000000000" pitchFamily="2" charset="0"/>
              </a:rPr>
              <a:t> </a:t>
            </a:r>
            <a:r>
              <a:rPr lang="en-US" sz="3600" dirty="0" err="1">
                <a:solidFill>
                  <a:srgbClr val="0070C0"/>
                </a:solidFill>
                <a:latin typeface="NikoshBAN" panose="02000000000000000000" pitchFamily="2" charset="0"/>
                <a:cs typeface="NikoshBAN" panose="02000000000000000000" pitchFamily="2" charset="0"/>
              </a:rPr>
              <a:t>সম্ভব</a:t>
            </a:r>
            <a:r>
              <a:rPr lang="en-US" sz="3600" dirty="0">
                <a:solidFill>
                  <a:srgbClr val="0070C0"/>
                </a:solidFill>
                <a:latin typeface="NikoshBAN" panose="02000000000000000000" pitchFamily="2" charset="0"/>
                <a:cs typeface="NikoshBAN" panose="02000000000000000000" pitchFamily="2" charset="0"/>
              </a:rPr>
              <a:t> </a:t>
            </a:r>
            <a:r>
              <a:rPr lang="en-US" sz="3600" dirty="0" err="1">
                <a:solidFill>
                  <a:srgbClr val="0070C0"/>
                </a:solidFill>
                <a:latin typeface="NikoshBAN" panose="02000000000000000000" pitchFamily="2" charset="0"/>
                <a:cs typeface="NikoshBAN" panose="02000000000000000000" pitchFamily="2" charset="0"/>
              </a:rPr>
              <a:t>তাকেই</a:t>
            </a:r>
            <a:r>
              <a:rPr lang="en-US" sz="3600" dirty="0">
                <a:solidFill>
                  <a:srgbClr val="0070C0"/>
                </a:solidFill>
                <a:latin typeface="NikoshBAN" panose="02000000000000000000" pitchFamily="2" charset="0"/>
                <a:cs typeface="NikoshBAN" panose="02000000000000000000" pitchFamily="2" charset="0"/>
              </a:rPr>
              <a:t> </a:t>
            </a:r>
            <a:r>
              <a:rPr lang="en-US" sz="3600" dirty="0" err="1">
                <a:solidFill>
                  <a:srgbClr val="0070C0"/>
                </a:solidFill>
                <a:latin typeface="NikoshBAN" panose="02000000000000000000" pitchFamily="2" charset="0"/>
                <a:cs typeface="NikoshBAN" panose="02000000000000000000" pitchFamily="2" charset="0"/>
              </a:rPr>
              <a:t>ইতিহাসের</a:t>
            </a:r>
            <a:r>
              <a:rPr lang="en-US" sz="3600" dirty="0">
                <a:solidFill>
                  <a:srgbClr val="0070C0"/>
                </a:solidFill>
                <a:latin typeface="NikoshBAN" panose="02000000000000000000" pitchFamily="2" charset="0"/>
                <a:cs typeface="NikoshBAN" panose="02000000000000000000" pitchFamily="2" charset="0"/>
              </a:rPr>
              <a:t>                       </a:t>
            </a:r>
          </a:p>
          <a:p>
            <a:pPr algn="ctr"/>
            <a:r>
              <a:rPr lang="en-US" sz="3600" dirty="0">
                <a:solidFill>
                  <a:srgbClr val="0070C0"/>
                </a:solidFill>
                <a:latin typeface="NikoshBAN" panose="02000000000000000000" pitchFamily="2" charset="0"/>
                <a:cs typeface="NikoshBAN" panose="02000000000000000000" pitchFamily="2" charset="0"/>
              </a:rPr>
              <a:t>      </a:t>
            </a:r>
            <a:r>
              <a:rPr lang="en-US" sz="3600" dirty="0" smtClean="0">
                <a:solidFill>
                  <a:srgbClr val="0070C0"/>
                </a:solidFill>
                <a:latin typeface="NikoshBAN" panose="02000000000000000000" pitchFamily="2" charset="0"/>
                <a:cs typeface="NikoshBAN" panose="02000000000000000000" pitchFamily="2" charset="0"/>
              </a:rPr>
              <a:t>    </a:t>
            </a:r>
            <a:r>
              <a:rPr lang="en-US" sz="3600" dirty="0" err="1" smtClean="0">
                <a:solidFill>
                  <a:srgbClr val="0070C0"/>
                </a:solidFill>
                <a:latin typeface="NikoshBAN" panose="02000000000000000000" pitchFamily="2" charset="0"/>
                <a:cs typeface="NikoshBAN" panose="02000000000000000000" pitchFamily="2" charset="0"/>
              </a:rPr>
              <a:t>উপাদান</a:t>
            </a:r>
            <a:r>
              <a:rPr lang="en-US" sz="3600" dirty="0" smtClean="0">
                <a:solidFill>
                  <a:srgbClr val="0070C0"/>
                </a:solidFill>
                <a:latin typeface="NikoshBAN" panose="02000000000000000000" pitchFamily="2" charset="0"/>
                <a:cs typeface="NikoshBAN" panose="02000000000000000000" pitchFamily="2" charset="0"/>
              </a:rPr>
              <a:t> </a:t>
            </a:r>
            <a:r>
              <a:rPr lang="en-US" sz="3600" dirty="0" err="1">
                <a:solidFill>
                  <a:srgbClr val="0070C0"/>
                </a:solidFill>
                <a:latin typeface="NikoshBAN" panose="02000000000000000000" pitchFamily="2" charset="0"/>
                <a:cs typeface="NikoshBAN" panose="02000000000000000000" pitchFamily="2" charset="0"/>
              </a:rPr>
              <a:t>বলা</a:t>
            </a:r>
            <a:r>
              <a:rPr lang="en-US" sz="3600" dirty="0">
                <a:solidFill>
                  <a:srgbClr val="0070C0"/>
                </a:solidFill>
                <a:latin typeface="NikoshBAN" panose="02000000000000000000" pitchFamily="2" charset="0"/>
                <a:cs typeface="NikoshBAN" panose="02000000000000000000" pitchFamily="2" charset="0"/>
              </a:rPr>
              <a:t> </a:t>
            </a:r>
            <a:r>
              <a:rPr lang="en-US" sz="3600" dirty="0" err="1">
                <a:solidFill>
                  <a:srgbClr val="0070C0"/>
                </a:solidFill>
                <a:latin typeface="NikoshBAN" panose="02000000000000000000" pitchFamily="2" charset="0"/>
                <a:cs typeface="NikoshBAN" panose="02000000000000000000" pitchFamily="2" charset="0"/>
              </a:rPr>
              <a:t>হয়</a:t>
            </a:r>
            <a:r>
              <a:rPr lang="en-US" sz="3600" dirty="0">
                <a:solidFill>
                  <a:srgbClr val="0070C0"/>
                </a:solidFill>
                <a:latin typeface="NikoshBAN" panose="02000000000000000000" pitchFamily="2" charset="0"/>
                <a:cs typeface="NikoshBAN" panose="02000000000000000000" pitchFamily="2" charset="0"/>
              </a:rPr>
              <a:t>। </a:t>
            </a:r>
            <a:r>
              <a:rPr lang="en-US" sz="3600" dirty="0" err="1">
                <a:solidFill>
                  <a:srgbClr val="0070C0"/>
                </a:solidFill>
                <a:latin typeface="NikoshBAN" panose="02000000000000000000" pitchFamily="2" charset="0"/>
                <a:cs typeface="NikoshBAN" panose="02000000000000000000" pitchFamily="2" charset="0"/>
              </a:rPr>
              <a:t>যেমন</a:t>
            </a:r>
            <a:r>
              <a:rPr lang="en-US" sz="3600" dirty="0">
                <a:solidFill>
                  <a:srgbClr val="0070C0"/>
                </a:solidFill>
                <a:latin typeface="NikoshBAN" panose="02000000000000000000" pitchFamily="2" charset="0"/>
                <a:cs typeface="NikoshBAN" panose="02000000000000000000" pitchFamily="2" charset="0"/>
              </a:rPr>
              <a:t>- </a:t>
            </a:r>
            <a:r>
              <a:rPr lang="en-US" sz="3600" dirty="0" err="1">
                <a:solidFill>
                  <a:srgbClr val="0070C0"/>
                </a:solidFill>
                <a:latin typeface="NikoshBAN" panose="02000000000000000000" pitchFamily="2" charset="0"/>
                <a:cs typeface="NikoshBAN" panose="02000000000000000000" pitchFamily="2" charset="0"/>
              </a:rPr>
              <a:t>তাম্রলিপি</a:t>
            </a:r>
            <a:r>
              <a:rPr lang="en-US" sz="3600" dirty="0">
                <a:solidFill>
                  <a:srgbClr val="0070C0"/>
                </a:solidFill>
                <a:latin typeface="NikoshBAN" panose="02000000000000000000" pitchFamily="2" charset="0"/>
                <a:cs typeface="NikoshBAN" panose="02000000000000000000" pitchFamily="2" charset="0"/>
              </a:rPr>
              <a:t>, </a:t>
            </a:r>
            <a:r>
              <a:rPr lang="en-US" sz="3600" dirty="0" err="1">
                <a:solidFill>
                  <a:srgbClr val="0070C0"/>
                </a:solidFill>
                <a:latin typeface="NikoshBAN" panose="02000000000000000000" pitchFamily="2" charset="0"/>
                <a:cs typeface="NikoshBAN" panose="02000000000000000000" pitchFamily="2" charset="0"/>
              </a:rPr>
              <a:t>মুদ্রা</a:t>
            </a:r>
            <a:r>
              <a:rPr lang="en-US" sz="3600" dirty="0">
                <a:solidFill>
                  <a:srgbClr val="0070C0"/>
                </a:solidFill>
                <a:latin typeface="NikoshBAN" panose="02000000000000000000" pitchFamily="2" charset="0"/>
                <a:cs typeface="NikoshBAN" panose="02000000000000000000" pitchFamily="2" charset="0"/>
              </a:rPr>
              <a:t>, </a:t>
            </a:r>
            <a:r>
              <a:rPr lang="en-US" sz="3600" dirty="0" err="1">
                <a:solidFill>
                  <a:srgbClr val="0070C0"/>
                </a:solidFill>
                <a:latin typeface="NikoshBAN" panose="02000000000000000000" pitchFamily="2" charset="0"/>
                <a:cs typeface="NikoshBAN" panose="02000000000000000000" pitchFamily="2" charset="0"/>
              </a:rPr>
              <a:t>দলিল</a:t>
            </a:r>
            <a:r>
              <a:rPr lang="en-US" sz="3600" dirty="0">
                <a:solidFill>
                  <a:srgbClr val="0070C0"/>
                </a:solidFill>
                <a:latin typeface="NikoshBAN" panose="02000000000000000000" pitchFamily="2" charset="0"/>
                <a:cs typeface="NikoshBAN" panose="02000000000000000000" pitchFamily="2" charset="0"/>
              </a:rPr>
              <a:t> </a:t>
            </a:r>
            <a:r>
              <a:rPr lang="en-US" sz="3600" dirty="0" err="1">
                <a:solidFill>
                  <a:srgbClr val="0070C0"/>
                </a:solidFill>
                <a:latin typeface="NikoshBAN" panose="02000000000000000000" pitchFamily="2" charset="0"/>
                <a:cs typeface="NikoshBAN" panose="02000000000000000000" pitchFamily="2" charset="0"/>
              </a:rPr>
              <a:t>পত্র</a:t>
            </a:r>
            <a:r>
              <a:rPr lang="en-US" sz="3600" dirty="0">
                <a:solidFill>
                  <a:srgbClr val="0070C0"/>
                </a:solidFill>
                <a:latin typeface="NikoshBAN" panose="02000000000000000000" pitchFamily="2" charset="0"/>
                <a:cs typeface="NikoshBAN" panose="02000000000000000000" pitchFamily="2" charset="0"/>
              </a:rPr>
              <a:t>, </a:t>
            </a:r>
            <a:r>
              <a:rPr lang="en-US" sz="3600" dirty="0" err="1">
                <a:solidFill>
                  <a:srgbClr val="0070C0"/>
                </a:solidFill>
                <a:latin typeface="NikoshBAN" panose="02000000000000000000" pitchFamily="2" charset="0"/>
                <a:cs typeface="NikoshBAN" panose="02000000000000000000" pitchFamily="2" charset="0"/>
              </a:rPr>
              <a:t>ইত্যাদি</a:t>
            </a:r>
            <a:r>
              <a:rPr lang="en-US" sz="3600" dirty="0">
                <a:solidFill>
                  <a:srgbClr val="0070C0"/>
                </a:solidFill>
                <a:latin typeface="NikoshBAN" panose="02000000000000000000" pitchFamily="2" charset="0"/>
                <a:cs typeface="NikoshBAN" panose="02000000000000000000" pitchFamily="2" charset="0"/>
              </a:rPr>
              <a: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3458" y="-2061"/>
            <a:ext cx="1143000" cy="1494264"/>
          </a:xfrm>
          <a:prstGeom prst="ellipse">
            <a:avLst/>
          </a:prstGeom>
          <a:ln>
            <a:noFill/>
          </a:ln>
          <a:effectLst>
            <a:softEdge rad="112500"/>
          </a:effec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70" name="Google Shape;170;p25"/>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9</a:t>
            </a:fld>
            <a:endParaRPr/>
          </a:p>
        </p:txBody>
      </p:sp>
      <p:sp>
        <p:nvSpPr>
          <p:cNvPr id="2" name="TextBox 1"/>
          <p:cNvSpPr txBox="1"/>
          <p:nvPr/>
        </p:nvSpPr>
        <p:spPr>
          <a:xfrm>
            <a:off x="762000" y="1581150"/>
            <a:ext cx="7086600" cy="2554545"/>
          </a:xfrm>
          <a:prstGeom prst="rect">
            <a:avLst/>
          </a:prstGeom>
          <a:solidFill>
            <a:schemeClr val="accent5">
              <a:lumMod val="40000"/>
              <a:lumOff val="60000"/>
            </a:schemeClr>
          </a:solidFill>
          <a:ln w="28575">
            <a:solidFill>
              <a:schemeClr val="tx1"/>
            </a:solidFill>
          </a:ln>
        </p:spPr>
        <p:txBody>
          <a:bodyPr wrap="square" rtlCol="0">
            <a:spAutoFit/>
          </a:bodyPr>
          <a:lstStyle/>
          <a:p>
            <a:r>
              <a:rPr lang="en-US" sz="3200" b="1" dirty="0" err="1" smtClean="0">
                <a:latin typeface="NikoshBAN" pitchFamily="2" charset="0"/>
                <a:cs typeface="NikoshBAN" pitchFamily="2" charset="0"/>
              </a:rPr>
              <a:t>সঠিক</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ইতিহাস</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লিখতে</a:t>
            </a:r>
            <a:r>
              <a:rPr lang="en-US" sz="3200" b="1" dirty="0" smtClean="0">
                <a:latin typeface="NikoshBAN" pitchFamily="2" charset="0"/>
                <a:cs typeface="NikoshBAN" pitchFamily="2" charset="0"/>
              </a:rPr>
              <a:t> </a:t>
            </a:r>
            <a:r>
              <a:rPr lang="bn-BD" sz="3200" b="1" dirty="0" smtClean="0">
                <a:latin typeface="NikoshBAN" pitchFamily="2" charset="0"/>
                <a:cs typeface="NikoshBAN" pitchFamily="2" charset="0"/>
              </a:rPr>
              <a:t>ঐ</a:t>
            </a:r>
            <a:r>
              <a:rPr lang="en-US" sz="3200" b="1" dirty="0" err="1" smtClean="0">
                <a:latin typeface="NikoshBAN" pitchFamily="2" charset="0"/>
                <a:cs typeface="NikoshBAN" pitchFamily="2" charset="0"/>
              </a:rPr>
              <a:t>তিহাসিক</a:t>
            </a:r>
            <a:r>
              <a:rPr lang="bn-BD" sz="3200" b="1" dirty="0" smtClean="0">
                <a:latin typeface="NikoshBAN" pitchFamily="2" charset="0"/>
                <a:cs typeface="NikoshBAN" pitchFamily="2" charset="0"/>
              </a:rPr>
              <a:t> উপাদানের গুরুত্ব অপরিসীম। ইতিহাসের উপাদানকে দুই ভাগে ভাগ করা যায়ঃ ১। লিখিত উপাদান </a:t>
            </a:r>
          </a:p>
          <a:p>
            <a:r>
              <a:rPr lang="bn-BD" sz="3200" b="1" dirty="0">
                <a:latin typeface="NikoshBAN" pitchFamily="2" charset="0"/>
                <a:cs typeface="NikoshBAN" pitchFamily="2" charset="0"/>
              </a:rPr>
              <a:t> </a:t>
            </a:r>
            <a:r>
              <a:rPr lang="bn-BD" sz="3200" b="1" dirty="0" smtClean="0">
                <a:latin typeface="NikoshBAN" pitchFamily="2" charset="0"/>
                <a:cs typeface="NikoshBAN" pitchFamily="2" charset="0"/>
              </a:rPr>
              <a:t>      ২। অলিখিত উপাদান</a:t>
            </a:r>
          </a:p>
          <a:p>
            <a:r>
              <a:rPr lang="bn-BD" sz="3200" dirty="0">
                <a:latin typeface="NikoshBAN" pitchFamily="2" charset="0"/>
                <a:cs typeface="NikoshBAN" pitchFamily="2" charset="0"/>
              </a:rPr>
              <a:t> </a:t>
            </a:r>
            <a:r>
              <a:rPr lang="bn-BD"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sp>
        <p:nvSpPr>
          <p:cNvPr id="3" name="Rectangle 2"/>
          <p:cNvSpPr/>
          <p:nvPr/>
        </p:nvSpPr>
        <p:spPr>
          <a:xfrm>
            <a:off x="1752600" y="209550"/>
            <a:ext cx="3416320" cy="769441"/>
          </a:xfrm>
          <a:prstGeom prst="rect">
            <a:avLst/>
          </a:prstGeom>
          <a:solidFill>
            <a:schemeClr val="accent1">
              <a:lumMod val="10000"/>
              <a:lumOff val="90000"/>
            </a:schemeClr>
          </a:solidFill>
          <a:ln w="28575">
            <a:solidFill>
              <a:schemeClr val="tx1"/>
            </a:solidFill>
          </a:ln>
        </p:spPr>
        <p:txBody>
          <a:bodyPr wrap="none">
            <a:spAutoFit/>
          </a:bodyPr>
          <a:lstStyle/>
          <a:p>
            <a:pPr lvl="0"/>
            <a:r>
              <a:rPr lang="en-US" sz="4400" b="1" cap="all" dirty="0" err="1">
                <a:ln/>
                <a:solidFill>
                  <a:srgbClr val="00B050"/>
                </a:solidFill>
                <a:effectLst>
                  <a:outerShdw blurRad="19685" dist="12700" dir="5400000" algn="tl" rotWithShape="0">
                    <a:srgbClr val="261408">
                      <a:satMod val="130000"/>
                      <a:alpha val="60000"/>
                    </a:srgbClr>
                  </a:outerShdw>
                  <a:reflection blurRad="10000" stA="55000" endPos="48000" dist="500" dir="5400000" sy="-100000" algn="bl" rotWithShape="0"/>
                </a:effectLst>
                <a:latin typeface="NikoshBAN" panose="02000000000000000000" pitchFamily="2" charset="0"/>
                <a:cs typeface="NikoshBAN" panose="02000000000000000000" pitchFamily="2" charset="0"/>
              </a:rPr>
              <a:t>ইতিহাসের</a:t>
            </a:r>
            <a:r>
              <a:rPr lang="en-US" sz="4400" b="1" cap="all" dirty="0">
                <a:ln/>
                <a:solidFill>
                  <a:srgbClr val="00B050"/>
                </a:solidFill>
                <a:effectLst>
                  <a:outerShdw blurRad="19685" dist="12700" dir="5400000" algn="tl" rotWithShape="0">
                    <a:srgbClr val="261408">
                      <a:satMod val="130000"/>
                      <a:alpha val="60000"/>
                    </a:srgbClr>
                  </a:outerShdw>
                  <a:reflection blurRad="10000" stA="55000" endPos="48000" dist="500" dir="5400000" sy="-100000" algn="bl" rotWithShape="0"/>
                </a:effectLst>
                <a:latin typeface="NikoshBAN" panose="02000000000000000000" pitchFamily="2" charset="0"/>
                <a:cs typeface="NikoshBAN" panose="02000000000000000000" pitchFamily="2" charset="0"/>
              </a:rPr>
              <a:t> </a:t>
            </a:r>
            <a:r>
              <a:rPr lang="en-US" sz="4400" b="1" cap="all" dirty="0" err="1">
                <a:ln/>
                <a:solidFill>
                  <a:srgbClr val="00B050"/>
                </a:solidFill>
                <a:effectLst>
                  <a:outerShdw blurRad="19685" dist="12700" dir="5400000" algn="tl" rotWithShape="0">
                    <a:srgbClr val="261408">
                      <a:satMod val="130000"/>
                      <a:alpha val="60000"/>
                    </a:srgbClr>
                  </a:outerShdw>
                  <a:reflection blurRad="10000" stA="55000" endPos="48000" dist="500" dir="5400000" sy="-100000" algn="bl" rotWithShape="0"/>
                </a:effectLst>
                <a:latin typeface="NikoshBAN" panose="02000000000000000000" pitchFamily="2" charset="0"/>
                <a:cs typeface="NikoshBAN" panose="02000000000000000000" pitchFamily="2" charset="0"/>
              </a:rPr>
              <a:t>উপাদান</a:t>
            </a:r>
            <a:endParaRPr lang="en-US" sz="4400" b="1" cap="all" dirty="0">
              <a:ln/>
              <a:solidFill>
                <a:srgbClr val="00B050"/>
              </a:solidFill>
              <a:effectLst>
                <a:outerShdw blurRad="19685" dist="12700" dir="5400000" algn="tl" rotWithShape="0">
                  <a:srgbClr val="261408">
                    <a:satMod val="130000"/>
                    <a:alpha val="60000"/>
                  </a:srgbClr>
                </a:outerShdw>
                <a:reflection blurRad="10000" stA="55000" endPos="48000" dist="500" dir="5400000" sy="-100000" algn="bl" rotWithShape="0"/>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7349" y="104776"/>
            <a:ext cx="1337418" cy="1748430"/>
          </a:xfrm>
          <a:prstGeom prst="ellipse">
            <a:avLst/>
          </a:prstGeom>
          <a:ln>
            <a:noFill/>
          </a:ln>
          <a:effectLst>
            <a:softEdge rad="112500"/>
          </a:effectLst>
        </p:spPr>
      </p:pic>
    </p:spTree>
    <p:extLst>
      <p:ext uri="{BB962C8B-B14F-4D97-AF65-F5344CB8AC3E}">
        <p14:creationId xmlns:p14="http://schemas.microsoft.com/office/powerpoint/2010/main" val="24565269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heme/theme1.xml><?xml version="1.0" encoding="utf-8"?>
<a:theme xmlns:a="http://schemas.openxmlformats.org/drawingml/2006/main" name="Dolabella template">
  <a:themeElements>
    <a:clrScheme name="Custom 347">
      <a:dk1>
        <a:srgbClr val="403228"/>
      </a:dk1>
      <a:lt1>
        <a:srgbClr val="FFFFFF"/>
      </a:lt1>
      <a:dk2>
        <a:srgbClr val="926940"/>
      </a:dk2>
      <a:lt2>
        <a:srgbClr val="F3EFEA"/>
      </a:lt2>
      <a:accent1>
        <a:srgbClr val="261408"/>
      </a:accent1>
      <a:accent2>
        <a:srgbClr val="8E5025"/>
      </a:accent2>
      <a:accent3>
        <a:srgbClr val="B68C68"/>
      </a:accent3>
      <a:accent4>
        <a:srgbClr val="E8DAC2"/>
      </a:accent4>
      <a:accent5>
        <a:srgbClr val="8E2525"/>
      </a:accent5>
      <a:accent6>
        <a:srgbClr val="B67068"/>
      </a:accent6>
      <a:hlink>
        <a:srgbClr val="40322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687</TotalTime>
  <Words>652</Words>
  <Application>Microsoft Office PowerPoint</Application>
  <PresentationFormat>On-screen Show (16:9)</PresentationFormat>
  <Paragraphs>88</Paragraphs>
  <Slides>20</Slides>
  <Notes>14</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Dolabella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ismail - [2010]</cp:lastModifiedBy>
  <cp:revision>222</cp:revision>
  <dcterms:modified xsi:type="dcterms:W3CDTF">2020-10-08T04:05:07Z</dcterms:modified>
</cp:coreProperties>
</file>