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5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D0443-58E8-489A-8FD3-C01FA5026993}" type="datetimeFigureOut">
              <a:rPr lang="en-US" smtClean="0"/>
              <a:t>08/10/2020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03AC3-9B59-4673-A135-F575D2906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85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03AC3-9B59-4673-A135-F575D29065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88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0B35-DD93-4EDE-A9D5-43953C317135}" type="datetimeFigureOut">
              <a:rPr lang="en-US" smtClean="0"/>
              <a:t>08/10/2020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936FF-3F33-4329-AAEC-04B3B6EA7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246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0B35-DD93-4EDE-A9D5-43953C317135}" type="datetimeFigureOut">
              <a:rPr lang="en-US" smtClean="0"/>
              <a:t>08/10/2020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936FF-3F33-4329-AAEC-04B3B6EA7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75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0B35-DD93-4EDE-A9D5-43953C317135}" type="datetimeFigureOut">
              <a:rPr lang="en-US" smtClean="0"/>
              <a:t>08/10/2020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936FF-3F33-4329-AAEC-04B3B6EA7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970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0B35-DD93-4EDE-A9D5-43953C317135}" type="datetimeFigureOut">
              <a:rPr lang="en-US" smtClean="0"/>
              <a:t>08/10/2020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936FF-3F33-4329-AAEC-04B3B6EA7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11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0B35-DD93-4EDE-A9D5-43953C317135}" type="datetimeFigureOut">
              <a:rPr lang="en-US" smtClean="0"/>
              <a:t>08/10/2020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936FF-3F33-4329-AAEC-04B3B6EA7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336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0B35-DD93-4EDE-A9D5-43953C317135}" type="datetimeFigureOut">
              <a:rPr lang="en-US" smtClean="0"/>
              <a:t>08/10/2020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936FF-3F33-4329-AAEC-04B3B6EA7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840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0B35-DD93-4EDE-A9D5-43953C317135}" type="datetimeFigureOut">
              <a:rPr lang="en-US" smtClean="0"/>
              <a:t>08/10/2020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936FF-3F33-4329-AAEC-04B3B6EA7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502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0B35-DD93-4EDE-A9D5-43953C317135}" type="datetimeFigureOut">
              <a:rPr lang="en-US" smtClean="0"/>
              <a:t>08/10/2020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936FF-3F33-4329-AAEC-04B3B6EA7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16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0B35-DD93-4EDE-A9D5-43953C317135}" type="datetimeFigureOut">
              <a:rPr lang="en-US" smtClean="0"/>
              <a:t>08/10/2020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936FF-3F33-4329-AAEC-04B3B6EA7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98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0B35-DD93-4EDE-A9D5-43953C317135}" type="datetimeFigureOut">
              <a:rPr lang="en-US" smtClean="0"/>
              <a:t>08/10/2020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936FF-3F33-4329-AAEC-04B3B6EA7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278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0B35-DD93-4EDE-A9D5-43953C317135}" type="datetimeFigureOut">
              <a:rPr lang="en-US" smtClean="0"/>
              <a:t>08/10/2020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936FF-3F33-4329-AAEC-04B3B6EA7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35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D0B35-DD93-4EDE-A9D5-43953C317135}" type="datetimeFigureOut">
              <a:rPr lang="en-US" smtClean="0"/>
              <a:t>08/10/2020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936FF-3F33-4329-AAEC-04B3B6EA7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656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19.gif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gif"/><Relationship Id="rId4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a2i.pmo.gov.bd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a2i.pmo.gov.bd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326453" y="1507488"/>
            <a:ext cx="24760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 err="1" smtClean="0">
                <a:ln w="0"/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9600" b="1" dirty="0">
              <a:ln w="0"/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91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1524000" y="2362200"/>
            <a:ext cx="2286000" cy="220980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724400" y="381000"/>
            <a:ext cx="2362200" cy="22098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153400" y="2286000"/>
            <a:ext cx="2286000" cy="22098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2">
                    <a:lumMod val="75000"/>
                  </a:schemeClr>
                </a:solidFill>
              </a:ln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4876800" y="4267200"/>
            <a:ext cx="2286000" cy="2133600"/>
          </a:xfrm>
          <a:prstGeom prst="flowChartConnector">
            <a:avLst/>
          </a:prstGeom>
          <a:blipFill>
            <a:blip r:embed="rId5"/>
            <a:stretch>
              <a:fillRect/>
            </a:stretch>
          </a:blip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ircular Arrow 17"/>
          <p:cNvSpPr/>
          <p:nvPr/>
        </p:nvSpPr>
        <p:spPr>
          <a:xfrm rot="19153072">
            <a:off x="2955994" y="1107896"/>
            <a:ext cx="2401775" cy="2312775"/>
          </a:xfrm>
          <a:prstGeom prst="circularArrow">
            <a:avLst>
              <a:gd name="adj1" fmla="val 9356"/>
              <a:gd name="adj2" fmla="val 2206149"/>
              <a:gd name="adj3" fmla="val 17818139"/>
              <a:gd name="adj4" fmla="val 13414066"/>
              <a:gd name="adj5" fmla="val 16512"/>
            </a:avLst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ircular Arrow 18"/>
          <p:cNvSpPr/>
          <p:nvPr/>
        </p:nvSpPr>
        <p:spPr>
          <a:xfrm rot="8792419">
            <a:off x="6587779" y="3712023"/>
            <a:ext cx="2369272" cy="2219547"/>
          </a:xfrm>
          <a:prstGeom prst="circularArrow">
            <a:avLst>
              <a:gd name="adj1" fmla="val 9356"/>
              <a:gd name="adj2" fmla="val 2206149"/>
              <a:gd name="adj3" fmla="val 17818139"/>
              <a:gd name="adj4" fmla="val 13030513"/>
              <a:gd name="adj5" fmla="val 16512"/>
            </a:avLst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ircular Arrow 19"/>
          <p:cNvSpPr/>
          <p:nvPr/>
        </p:nvSpPr>
        <p:spPr>
          <a:xfrm rot="13099703">
            <a:off x="3181677" y="3667262"/>
            <a:ext cx="2373116" cy="2324359"/>
          </a:xfrm>
          <a:prstGeom prst="circularArrow">
            <a:avLst>
              <a:gd name="adj1" fmla="val 9356"/>
              <a:gd name="adj2" fmla="val 2206149"/>
              <a:gd name="adj3" fmla="val 17818139"/>
              <a:gd name="adj4" fmla="val 12917791"/>
              <a:gd name="adj5" fmla="val 15127"/>
            </a:avLst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Circular Arrow 20"/>
          <p:cNvSpPr/>
          <p:nvPr/>
        </p:nvSpPr>
        <p:spPr>
          <a:xfrm rot="2127262">
            <a:off x="6686247" y="941213"/>
            <a:ext cx="2168216" cy="2216875"/>
          </a:xfrm>
          <a:prstGeom prst="circularArrow">
            <a:avLst>
              <a:gd name="adj1" fmla="val 9356"/>
              <a:gd name="adj2" fmla="val 2206149"/>
              <a:gd name="adj3" fmla="val 17818139"/>
              <a:gd name="adj4" fmla="val 12232781"/>
              <a:gd name="adj5" fmla="val 16512"/>
            </a:avLst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2" name="Group 19"/>
          <p:cNvGrpSpPr/>
          <p:nvPr/>
        </p:nvGrpSpPr>
        <p:grpSpPr>
          <a:xfrm rot="21418339">
            <a:off x="1310980" y="1885741"/>
            <a:ext cx="745331" cy="609600"/>
            <a:chOff x="1296988" y="1600200"/>
            <a:chExt cx="531812" cy="533400"/>
          </a:xfrm>
        </p:grpSpPr>
        <p:cxnSp>
          <p:nvCxnSpPr>
            <p:cNvPr id="23" name="Straight Arrow Connector 22"/>
            <p:cNvCxnSpPr/>
            <p:nvPr/>
          </p:nvCxnSpPr>
          <p:spPr>
            <a:xfrm rot="16200000" flipH="1">
              <a:off x="1143794" y="1829594"/>
              <a:ext cx="457200" cy="150812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16200000" flipH="1">
              <a:off x="1562100" y="1714500"/>
              <a:ext cx="381000" cy="152400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16200000" flipH="1">
              <a:off x="1371600" y="1752603"/>
              <a:ext cx="457200" cy="152397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30" name="Oval 29"/>
          <p:cNvSpPr/>
          <p:nvPr/>
        </p:nvSpPr>
        <p:spPr>
          <a:xfrm>
            <a:off x="685800" y="685800"/>
            <a:ext cx="838200" cy="8382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50800" dir="5400000" sx="157000" sy="157000" algn="ctr" rotWithShape="0">
              <a:srgbClr val="FFFF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108918" y="2811960"/>
            <a:ext cx="1901483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 চক্র 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448801" y="4800601"/>
            <a:ext cx="769763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মেঘ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162800" y="5943601"/>
            <a:ext cx="718466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বৃষ্টি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752601" y="4648201"/>
            <a:ext cx="859531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সমুদ্র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086601" y="533401"/>
            <a:ext cx="857927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বাষ্প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600201" y="304801"/>
            <a:ext cx="1250663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সূর্যতাপ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2409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8" grpId="0" animBg="1"/>
      <p:bldP spid="19" grpId="0" animBg="1"/>
      <p:bldP spid="20" grpId="0" animBg="1"/>
      <p:bldP spid="21" grpId="0" animBg="1"/>
      <p:bldP spid="30" grpId="0" animBg="1"/>
      <p:bldP spid="30" grpId="1" animBg="1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EDCACE-B353-463D-8AEE-CEF797755B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69"/>
          <a:stretch/>
        </p:blipFill>
        <p:spPr>
          <a:xfrm>
            <a:off x="6012077" y="441193"/>
            <a:ext cx="5282003" cy="13999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19578" y="790832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</a:t>
            </a:r>
            <a:r>
              <a:rPr lang="bn-I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47010" y="3773522"/>
            <a:ext cx="4333238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পানি চক্র ব্যাখ্যা কর । </a:t>
            </a:r>
            <a:endParaRPr lang="en-US" sz="4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1" y="16436"/>
            <a:ext cx="5294540" cy="39657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273" y="2813467"/>
            <a:ext cx="1216472" cy="12087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087" y="189029"/>
            <a:ext cx="1656286" cy="16457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424" y="2565398"/>
            <a:ext cx="1216472" cy="12087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1" y="1885777"/>
            <a:ext cx="1216472" cy="12087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58" y="953879"/>
            <a:ext cx="1216472" cy="12087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411" y="1259092"/>
            <a:ext cx="1216472" cy="12087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735" y="-161859"/>
            <a:ext cx="1216472" cy="12087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175" y="1254588"/>
            <a:ext cx="1216472" cy="120870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661" y="89932"/>
            <a:ext cx="1216472" cy="120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1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99420" y="960708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54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bn-IN" sz="5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16401" y="3114999"/>
            <a:ext cx="4953029" cy="1323439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বাষ্পীভবন কাকে বলে?</a:t>
            </a:r>
          </a:p>
          <a:p>
            <a:r>
              <a:rPr lang="bn-BD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ঘনীভবন কাকে বলে? </a:t>
            </a:r>
            <a:endParaRPr lang="en-US" sz="4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200" y="44043"/>
            <a:ext cx="2351773" cy="1732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g fff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88515"/>
            <a:ext cx="2524362" cy="246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30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73258" y="461684"/>
            <a:ext cx="3096491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4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 বই </a:t>
            </a:r>
            <a:r>
              <a:rPr lang="bn-IN" sz="44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সংযুক্তি</a:t>
            </a:r>
            <a:endParaRPr lang="en-US" sz="4400" b="1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87075" y="3155920"/>
            <a:ext cx="4973782" cy="13234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 বইয়ের </a:t>
            </a:r>
            <a:r>
              <a:rPr lang="bn-BD" sz="40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২০</a:t>
            </a:r>
            <a:r>
              <a:rPr lang="bn-IN" sz="40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পৃষ্ঠা বের করে মনোযোগ সহকারে পড়।</a:t>
            </a:r>
            <a:endParaRPr lang="en-US" sz="40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5379" y="846405"/>
            <a:ext cx="3442410" cy="46190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5436"/>
            <a:ext cx="258127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089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699163"/>
            <a:ext cx="12192001" cy="3117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 smtClean="0">
                <a:solidFill>
                  <a:srgbClr val="7030A0"/>
                </a:solidFill>
              </a:rPr>
              <a:t>যে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প্রক্রিয়ায়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পানি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বিভিন্ন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অবস্থায়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পরিবর্তিত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হয়ে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ভূপৃষ্ঠ</a:t>
            </a:r>
            <a:r>
              <a:rPr lang="en-US" sz="2400" dirty="0" smtClean="0">
                <a:solidFill>
                  <a:srgbClr val="7030A0"/>
                </a:solidFill>
              </a:rPr>
              <a:t> ও </a:t>
            </a:r>
            <a:r>
              <a:rPr lang="en-US" sz="2400" dirty="0" err="1" smtClean="0">
                <a:solidFill>
                  <a:srgbClr val="7030A0"/>
                </a:solidFill>
              </a:rPr>
              <a:t>বায়ুমন্ডলের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সর্বত্র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ছড়িয়ে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পড়ে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তাই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পানি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চক্র</a:t>
            </a:r>
            <a:r>
              <a:rPr lang="en-US" sz="2400" dirty="0" smtClean="0">
                <a:solidFill>
                  <a:srgbClr val="7030A0"/>
                </a:solidFill>
              </a:rPr>
              <a:t>। </a:t>
            </a:r>
            <a:r>
              <a:rPr lang="en-US" sz="2400" dirty="0" err="1" smtClean="0">
                <a:solidFill>
                  <a:srgbClr val="7030A0"/>
                </a:solidFill>
              </a:rPr>
              <a:t>এই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চক্রের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মাধ্যমে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সর্বদাই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পানির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অবস্থার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পরিবর্তন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ঘটছে</a:t>
            </a:r>
            <a:r>
              <a:rPr lang="en-US" sz="2400" dirty="0" smtClean="0">
                <a:solidFill>
                  <a:srgbClr val="7030A0"/>
                </a:solidFill>
              </a:rPr>
              <a:t>। </a:t>
            </a:r>
            <a:r>
              <a:rPr lang="en-US" sz="2400" dirty="0" err="1" smtClean="0">
                <a:solidFill>
                  <a:srgbClr val="7030A0"/>
                </a:solidFill>
              </a:rPr>
              <a:t>সাগর</a:t>
            </a:r>
            <a:r>
              <a:rPr lang="en-US" sz="2400" dirty="0" smtClean="0">
                <a:solidFill>
                  <a:srgbClr val="7030A0"/>
                </a:solidFill>
              </a:rPr>
              <a:t> ও </a:t>
            </a:r>
            <a:r>
              <a:rPr lang="en-US" sz="2400" dirty="0" err="1" smtClean="0">
                <a:solidFill>
                  <a:srgbClr val="7030A0"/>
                </a:solidFill>
              </a:rPr>
              <a:t>নদীর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পানি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বাষ্পিভূত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হয়ে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জলীয়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বাষ্পে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পরিণত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হয়</a:t>
            </a:r>
            <a:r>
              <a:rPr lang="en-US" sz="2400" dirty="0" smtClean="0">
                <a:solidFill>
                  <a:srgbClr val="7030A0"/>
                </a:solidFill>
              </a:rPr>
              <a:t>। </a:t>
            </a:r>
            <a:r>
              <a:rPr lang="en-US" sz="2400" dirty="0" err="1" smtClean="0">
                <a:solidFill>
                  <a:srgbClr val="7030A0"/>
                </a:solidFill>
              </a:rPr>
              <a:t>বাষ্পীভূত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পানি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উপরে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উঠে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ঠান্ডা</a:t>
            </a:r>
            <a:r>
              <a:rPr lang="en-US" sz="2400" dirty="0" smtClean="0">
                <a:solidFill>
                  <a:srgbClr val="7030A0"/>
                </a:solidFill>
              </a:rPr>
              <a:t> ও </a:t>
            </a:r>
            <a:r>
              <a:rPr lang="en-US" sz="2400" dirty="0" err="1" smtClean="0">
                <a:solidFill>
                  <a:srgbClr val="7030A0"/>
                </a:solidFill>
              </a:rPr>
              <a:t>ঘনীভূত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হয়ে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পানির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বিন্দুতে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পরিণত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হয়</a:t>
            </a:r>
            <a:r>
              <a:rPr lang="en-US" sz="2400" dirty="0" smtClean="0">
                <a:solidFill>
                  <a:srgbClr val="7030A0"/>
                </a:solidFill>
              </a:rPr>
              <a:t>। </a:t>
            </a:r>
            <a:r>
              <a:rPr lang="en-US" sz="2400" dirty="0" err="1" smtClean="0">
                <a:solidFill>
                  <a:srgbClr val="7030A0"/>
                </a:solidFill>
              </a:rPr>
              <a:t>ক্ষুদ্র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ক্ষুদ্র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পানির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বিন্দু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একত্রিত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হয়ে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মেঘ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সৃষ্টি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করে</a:t>
            </a:r>
            <a:r>
              <a:rPr lang="en-US" sz="2400" dirty="0" smtClean="0">
                <a:solidFill>
                  <a:srgbClr val="7030A0"/>
                </a:solidFill>
              </a:rPr>
              <a:t>। </a:t>
            </a:r>
            <a:r>
              <a:rPr lang="en-US" sz="2400" dirty="0" err="1" smtClean="0">
                <a:solidFill>
                  <a:srgbClr val="7030A0"/>
                </a:solidFill>
              </a:rPr>
              <a:t>এই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মেঘের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পানিকণা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বড়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হয়ে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বৃষ্টিপাত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হিসেবে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আবার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ভূপৃষ্ঠে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ফিরে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আসে</a:t>
            </a:r>
            <a:r>
              <a:rPr lang="en-US" sz="2400" dirty="0" smtClean="0">
                <a:solidFill>
                  <a:srgbClr val="7030A0"/>
                </a:solidFill>
              </a:rPr>
              <a:t>। </a:t>
            </a:r>
            <a:r>
              <a:rPr lang="en-US" sz="2400" dirty="0" err="1" smtClean="0">
                <a:solidFill>
                  <a:srgbClr val="7030A0"/>
                </a:solidFill>
              </a:rPr>
              <a:t>শীত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প্রধান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দেশে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তুষার</a:t>
            </a:r>
            <a:r>
              <a:rPr lang="en-US" sz="2400" dirty="0" smtClean="0">
                <a:solidFill>
                  <a:srgbClr val="7030A0"/>
                </a:solidFill>
              </a:rPr>
              <a:t> ও </a:t>
            </a:r>
            <a:r>
              <a:rPr lang="en-US" sz="2400" dirty="0" err="1" smtClean="0">
                <a:solidFill>
                  <a:srgbClr val="7030A0"/>
                </a:solidFill>
              </a:rPr>
              <a:t>মেঘ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থেকেই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পৃথিবীতে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পড়ে</a:t>
            </a:r>
            <a:r>
              <a:rPr lang="en-US" sz="2400" dirty="0" smtClean="0">
                <a:solidFill>
                  <a:srgbClr val="7030A0"/>
                </a:solidFill>
              </a:rPr>
              <a:t>। </a:t>
            </a:r>
            <a:r>
              <a:rPr lang="en-US" sz="2400" dirty="0" err="1" smtClean="0">
                <a:solidFill>
                  <a:srgbClr val="7030A0"/>
                </a:solidFill>
              </a:rPr>
              <a:t>বৃষ্টির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পানি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সাধারণত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মাটিতে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শোষিত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হয়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অথবা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নদীতে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গড়িয়ে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পড়ে</a:t>
            </a:r>
            <a:r>
              <a:rPr lang="en-US" sz="2400" dirty="0" smtClean="0">
                <a:solidFill>
                  <a:srgbClr val="7030A0"/>
                </a:solidFill>
              </a:rPr>
              <a:t>। </a:t>
            </a:r>
            <a:r>
              <a:rPr lang="en-US" sz="2400" dirty="0" err="1" smtClean="0">
                <a:solidFill>
                  <a:srgbClr val="7030A0"/>
                </a:solidFill>
              </a:rPr>
              <a:t>মাটিতে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শোষিত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পানি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ভূগর্বস্থ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পানি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হিসেবে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জমা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থাকে</a:t>
            </a:r>
            <a:r>
              <a:rPr lang="en-US" sz="2400" dirty="0" smtClean="0">
                <a:solidFill>
                  <a:srgbClr val="7030A0"/>
                </a:solidFill>
              </a:rPr>
              <a:t>। </a:t>
            </a:r>
            <a:r>
              <a:rPr lang="en-US" sz="2400" dirty="0" err="1" smtClean="0">
                <a:solidFill>
                  <a:srgbClr val="7030A0"/>
                </a:solidFill>
              </a:rPr>
              <a:t>নদীতে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গড়িয়ে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পড়া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পানি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সমুদ্রে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প্রবাহিত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হয়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এবং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বাষ্পীভূত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হয়ে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আবার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বায়ুতে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ফিরে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আসে</a:t>
            </a:r>
            <a:r>
              <a:rPr lang="en-US" sz="2400" dirty="0" smtClean="0">
                <a:solidFill>
                  <a:srgbClr val="7030A0"/>
                </a:solidFill>
              </a:rPr>
              <a:t>।</a:t>
            </a:r>
            <a:endParaRPr lang="en-US" sz="2400" dirty="0">
              <a:solidFill>
                <a:srgbClr val="7030A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2182" y="124695"/>
            <a:ext cx="4987636" cy="33328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5495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85800" y="3168964"/>
            <a:ext cx="10744200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284163" indent="-284163"/>
            <a:r>
              <a:rPr lang="en-US" sz="32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BD" sz="32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সাগর ও নদীর পানি বাষ্পীভূত হয়ে জলীয় বাষ্পে পরিণত হওয়াকে কী বলে?</a:t>
            </a:r>
          </a:p>
          <a:p>
            <a:pPr marL="284163" indent="-284163"/>
            <a:r>
              <a:rPr lang="bn-BD" sz="32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ক) তরলীভবন   খ) ঘনীভবন  গ) বাষ্পীভবন   ঘ) ক</a:t>
            </a:r>
            <a:r>
              <a:rPr lang="en-US" sz="32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ঠি</a:t>
            </a:r>
            <a:r>
              <a:rPr lang="bn-BD" sz="32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নীভবন </a:t>
            </a:r>
            <a:endParaRPr lang="en-US" sz="32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84163" indent="-284163"/>
            <a:endParaRPr lang="bn-BD" sz="8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84163" indent="-284163"/>
            <a:r>
              <a:rPr lang="en-US" sz="32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BD" sz="32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কোনটি সঠিক?</a:t>
            </a:r>
          </a:p>
          <a:p>
            <a:pPr marL="284163" indent="-284163"/>
            <a:r>
              <a:rPr lang="bn-BD" sz="32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ক) সূর্য তাপ-পানি-বাষ্প-মেঘ-বৃষ্টি খ) পানি-বাষ্প-মেঘ-বৃষ্টি</a:t>
            </a:r>
            <a:r>
              <a:rPr lang="en-US" sz="32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 তাপ </a:t>
            </a:r>
            <a:endParaRPr lang="en-US" sz="32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84163" indent="-284163"/>
            <a:r>
              <a:rPr lang="en-US" sz="32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2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গ) পানি-মেঘ-বৃষ্টি</a:t>
            </a:r>
            <a:r>
              <a:rPr lang="en-US" sz="32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 তাপ-বাষ্প  ঘ) পানি-বৃষ্টি</a:t>
            </a:r>
            <a:r>
              <a:rPr lang="en-US" sz="32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 তাপ-বাষ্প-মেঘ</a:t>
            </a:r>
            <a:endParaRPr lang="en-US" sz="32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397" b="89944" l="10000" r="96000">
                        <a14:foregroundMark x1="41111" y1="77933" x2="41111" y2="77933"/>
                        <a14:foregroundMark x1="35778" y1="78771" x2="35778" y2="78771"/>
                        <a14:backgroundMark x1="23556" y1="74860" x2="23556" y2="75140"/>
                        <a14:backgroundMark x1="25556" y1="75978" x2="46667" y2="81006"/>
                      </a14:backgroundRemoval>
                    </a14:imgEffect>
                  </a14:imgLayer>
                </a14:imgProps>
              </a:ext>
            </a:extLst>
          </a:blip>
          <a:srcRect l="21090" t="435" r="19194" b="17748"/>
          <a:stretch/>
        </p:blipFill>
        <p:spPr>
          <a:xfrm>
            <a:off x="4953000" y="3581401"/>
            <a:ext cx="489358" cy="5333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397" b="89944" l="10000" r="96000">
                        <a14:foregroundMark x1="41111" y1="77933" x2="41111" y2="77933"/>
                        <a14:foregroundMark x1="35778" y1="78771" x2="35778" y2="78771"/>
                        <a14:backgroundMark x1="23556" y1="74860" x2="23556" y2="75140"/>
                        <a14:backgroundMark x1="25556" y1="75978" x2="46667" y2="81006"/>
                      </a14:backgroundRemoval>
                    </a14:imgEffect>
                  </a14:imgLayer>
                </a14:imgProps>
              </a:ext>
            </a:extLst>
          </a:blip>
          <a:srcRect l="21090" t="435" r="19194" b="17748"/>
          <a:stretch/>
        </p:blipFill>
        <p:spPr>
          <a:xfrm>
            <a:off x="1066800" y="4724401"/>
            <a:ext cx="489358" cy="5333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90600" y="2362201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2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উত্তরে টিক চিহ্ন দাওঃ</a:t>
            </a:r>
            <a:endParaRPr lang="en-US" sz="32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076" y="369539"/>
            <a:ext cx="4625921" cy="165617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738254" y="223613"/>
            <a:ext cx="2500745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7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77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076" y="637763"/>
            <a:ext cx="4625921" cy="16561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38254" y="491837"/>
            <a:ext cx="2500745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7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84804" y="3189753"/>
            <a:ext cx="737061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4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 চক্র কী? ৫ টি বাক্যে লিখ। </a:t>
            </a:r>
            <a:endParaRPr lang="en-US" sz="4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63CD11-F53B-499F-9661-8DBA27E5F8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422" y="-13272"/>
            <a:ext cx="3325505" cy="30570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D0A5F6-4F8C-4CD4-A30F-B24C9F1074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679" y="222144"/>
            <a:ext cx="1216472" cy="12087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64AA9D-BF87-4DE0-BEAB-5D2DC6A9F9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1" b="898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361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12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084617" y="560931"/>
            <a:ext cx="2272145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b="1" spc="50" dirty="0" err="1" smtClean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IN" sz="4400" b="1" spc="50" dirty="0" smtClean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4400" b="1" spc="50" dirty="0">
              <a:ln w="11430"/>
              <a:solidFill>
                <a:schemeClr val="accent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67345" y="3429001"/>
            <a:ext cx="8506691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বাড়ি থেকে পানি চক্রের চিত্র অঙ্কন করে</a:t>
            </a:r>
            <a:r>
              <a:rPr lang="bn-IN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আনবে।</a:t>
            </a:r>
            <a:endParaRPr lang="en-US" sz="4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653" r="895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979" y="4553953"/>
            <a:ext cx="3076021" cy="23040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65167" cy="18047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84" y="429394"/>
            <a:ext cx="1572832" cy="117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80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73" y="-7948"/>
            <a:ext cx="5294540" cy="396579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043776" y="2985022"/>
            <a:ext cx="8742218" cy="2147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</a:rPr>
              <a:t>সাথে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থাকার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জন্য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সবাইকে</a:t>
            </a:r>
            <a:endParaRPr lang="en-US" sz="6000" dirty="0" smtClean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FB6A9F-36E5-4C2B-B768-38FC0828AF24}"/>
              </a:ext>
            </a:extLst>
          </p:cNvPr>
          <p:cNvSpPr txBox="1"/>
          <p:nvPr/>
        </p:nvSpPr>
        <p:spPr>
          <a:xfrm>
            <a:off x="4484410" y="4323751"/>
            <a:ext cx="4572000" cy="240065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  <a:sp3d extrusionH="57150">
              <a:bevelT w="1206500" h="965200" prst="slope"/>
              <a:bevelB w="298450" h="330200" prst="slope"/>
            </a:sp3d>
          </a:bodyPr>
          <a:lstStyle/>
          <a:p>
            <a:pPr algn="ctr"/>
            <a:r>
              <a:rPr lang="en-US" sz="150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5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6ABD403-9A16-4CB6-96B0-8EC578B696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938" y="4753181"/>
            <a:ext cx="1216472" cy="12087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38735" y="3400738"/>
            <a:ext cx="967819" cy="12003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</a:t>
            </a:r>
            <a:endParaRPr lang="en-US" sz="7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273" y="2813467"/>
            <a:ext cx="1216472" cy="12087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424" y="2565398"/>
            <a:ext cx="1216472" cy="12087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474" y="1902713"/>
            <a:ext cx="1216472" cy="12087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58" y="953879"/>
            <a:ext cx="1216472" cy="12087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411" y="1259092"/>
            <a:ext cx="1216472" cy="12087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735" y="-161859"/>
            <a:ext cx="1216472" cy="12087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175" y="1254588"/>
            <a:ext cx="1216472" cy="12087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661" y="89932"/>
            <a:ext cx="1216472" cy="120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9514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67545" y="145474"/>
            <a:ext cx="4287983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6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31826" y="2288512"/>
            <a:ext cx="832658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54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হাবিবুর</a:t>
            </a:r>
            <a:r>
              <a:rPr lang="en-US" sz="54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54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আখন্দ</a:t>
            </a:r>
            <a:endParaRPr lang="bn-IN" sz="5400" b="1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spc="50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54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bn-IN" sz="5400" b="1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নারায়নপুর</a:t>
            </a:r>
            <a:r>
              <a:rPr lang="en-US" sz="5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5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5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</a:p>
          <a:p>
            <a:pPr algn="ctr"/>
            <a:r>
              <a:rPr lang="en-US" sz="5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দেবিদ্বার</a:t>
            </a:r>
            <a:r>
              <a:rPr lang="en-US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54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BB5AE54-05F4-47C3-8C39-534653447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" y="2903743"/>
            <a:ext cx="1495696" cy="395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516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71109" y="450274"/>
            <a:ext cx="3401291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6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bn-IN" sz="6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1" y="1939637"/>
            <a:ext cx="6712527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6000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 পঞ্চম</a:t>
            </a:r>
          </a:p>
          <a:p>
            <a:r>
              <a:rPr lang="bn-IN" sz="6000" b="1" spc="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 প্রাথমিক বিজ্ঞান</a:t>
            </a:r>
          </a:p>
          <a:p>
            <a:r>
              <a:rPr lang="bn-IN" sz="6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 </a:t>
            </a:r>
            <a:r>
              <a:rPr lang="bn-BD" sz="6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জীবনের জন্য পানি</a:t>
            </a:r>
            <a:r>
              <a:rPr lang="bn-IN" sz="6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6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পাঠ্যাংশঃ </a:t>
            </a:r>
            <a:r>
              <a:rPr lang="bn-BD" sz="6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 চক্র</a:t>
            </a:r>
            <a:r>
              <a:rPr lang="bn-IN" sz="6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Star: 24 Points 9">
            <a:extLst>
              <a:ext uri="{FF2B5EF4-FFF2-40B4-BE49-F238E27FC236}">
                <a16:creationId xmlns:a16="http://schemas.microsoft.com/office/drawing/2014/main" id="{700D7D66-4FC8-4A61-9040-1D3ABB9E852E}"/>
              </a:ext>
            </a:extLst>
          </p:cNvPr>
          <p:cNvSpPr/>
          <p:nvPr/>
        </p:nvSpPr>
        <p:spPr>
          <a:xfrm>
            <a:off x="10720759" y="450274"/>
            <a:ext cx="1190171" cy="1015605"/>
          </a:xfrm>
          <a:prstGeom prst="star24">
            <a:avLst>
              <a:gd name="adj" fmla="val 5111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407" y="2151822"/>
            <a:ext cx="2568653" cy="472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24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45182" y="892313"/>
            <a:ext cx="265314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5400" b="1" dirty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5400" b="1" dirty="0">
              <a:ln w="1143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64872" y="2189018"/>
            <a:ext cx="5500256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5400" b="1" spc="50" dirty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bn-IN" sz="5400" b="1" spc="50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 </a:t>
            </a:r>
            <a:endParaRPr lang="en-US" sz="5400" b="1" spc="50" dirty="0">
              <a:ln w="1143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45329" y="4091227"/>
            <a:ext cx="949729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 - পানি চক্র ব্যাখ্যাসহ বর্ণনা করতে পারবে।</a:t>
            </a:r>
            <a:r>
              <a:rPr lang="bn-BD" sz="2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twitter-bird-fly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22734"/>
            <a:ext cx="3075125" cy="269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58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930000132317013341082844350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1" y="762000"/>
            <a:ext cx="5867400" cy="518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219200" y="3352800"/>
            <a:ext cx="3352800" cy="765096"/>
          </a:xfrm>
          <a:prstGeom prst="roundRect">
            <a:avLst>
              <a:gd name="adj" fmla="val 26924"/>
            </a:avLst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দেখতে পাচ্ছ? 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1" y="3276600"/>
            <a:ext cx="1737519" cy="765096"/>
          </a:xfrm>
          <a:prstGeom prst="roundRect">
            <a:avLst>
              <a:gd name="adj" fmla="val 26924"/>
            </a:avLst>
          </a:prstGeom>
          <a:noFill/>
          <a:ln w="28575"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6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বৃষ্টি হচ্ছে।  </a:t>
            </a:r>
            <a:endParaRPr lang="en-US" sz="36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3276601"/>
            <a:ext cx="4191000" cy="120032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বৃষ্টি থেমে যাওয়ার পর পানি কোথায় যাচ্ছে ?  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3276601"/>
            <a:ext cx="53340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বৃষ্টির পানি কোথা থেকে পরছে? 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471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10" grpId="0"/>
      <p:bldP spid="10" grpId="1"/>
      <p:bldP spid="12" grpId="0"/>
      <p:bldP spid="1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081" y="0"/>
            <a:ext cx="12161838" cy="6858000"/>
          </a:xfrm>
          <a:prstGeom prst="rect">
            <a:avLst/>
          </a:prstGeom>
          <a:noFill/>
          <a:ln w="155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228600"/>
            <a:ext cx="1821367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266998-Mountain_Gave_Screensav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81" y="0"/>
            <a:ext cx="12161838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0" name="Group 6"/>
          <p:cNvGrpSpPr/>
          <p:nvPr/>
        </p:nvGrpSpPr>
        <p:grpSpPr>
          <a:xfrm rot="405456">
            <a:off x="2336806" y="1638299"/>
            <a:ext cx="685800" cy="647700"/>
            <a:chOff x="1295400" y="952500"/>
            <a:chExt cx="685800" cy="647700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1" name="Straight Arrow Connector 10"/>
            <p:cNvCxnSpPr/>
            <p:nvPr/>
          </p:nvCxnSpPr>
          <p:spPr>
            <a:xfrm rot="16200000" flipH="1">
              <a:off x="1433732" y="1205132"/>
              <a:ext cx="228600" cy="2286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1524000" y="1066800"/>
              <a:ext cx="304800" cy="2286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16200000" flipH="1">
              <a:off x="1295400" y="1371600"/>
              <a:ext cx="228600" cy="2286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1676400" y="952500"/>
              <a:ext cx="304800" cy="1905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1"/>
          <p:cNvGrpSpPr/>
          <p:nvPr/>
        </p:nvGrpSpPr>
        <p:grpSpPr>
          <a:xfrm rot="405456">
            <a:off x="2489206" y="1828801"/>
            <a:ext cx="685800" cy="647700"/>
            <a:chOff x="1295400" y="952500"/>
            <a:chExt cx="685800" cy="647700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6" name="Straight Arrow Connector 15"/>
            <p:cNvCxnSpPr/>
            <p:nvPr/>
          </p:nvCxnSpPr>
          <p:spPr>
            <a:xfrm rot="16200000" flipH="1">
              <a:off x="1433732" y="1205132"/>
              <a:ext cx="228600" cy="2286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524000" y="1066800"/>
              <a:ext cx="304800" cy="2286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16200000" flipH="1">
              <a:off x="1295400" y="1371600"/>
              <a:ext cx="228600" cy="2286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1676400" y="952500"/>
              <a:ext cx="304800" cy="1905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6"/>
          <p:cNvGrpSpPr/>
          <p:nvPr/>
        </p:nvGrpSpPr>
        <p:grpSpPr>
          <a:xfrm rot="405456">
            <a:off x="2931325" y="2247899"/>
            <a:ext cx="685800" cy="647700"/>
            <a:chOff x="1295400" y="952500"/>
            <a:chExt cx="685800" cy="647700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21" name="Straight Arrow Connector 20"/>
            <p:cNvCxnSpPr/>
            <p:nvPr/>
          </p:nvCxnSpPr>
          <p:spPr>
            <a:xfrm rot="16200000" flipH="1">
              <a:off x="1433732" y="1205132"/>
              <a:ext cx="228600" cy="2286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1524000" y="1066800"/>
              <a:ext cx="304800" cy="2286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16200000" flipH="1">
              <a:off x="1295400" y="1371600"/>
              <a:ext cx="228600" cy="2286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1676400" y="952500"/>
              <a:ext cx="304800" cy="1905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Freeform 25"/>
          <p:cNvSpPr/>
          <p:nvPr/>
        </p:nvSpPr>
        <p:spPr>
          <a:xfrm>
            <a:off x="9144001" y="3010470"/>
            <a:ext cx="91281" cy="1637731"/>
          </a:xfrm>
          <a:custGeom>
            <a:avLst/>
            <a:gdLst>
              <a:gd name="connsiteX0" fmla="*/ 198481 w 406103"/>
              <a:gd name="connsiteY0" fmla="*/ 1364776 h 1637731"/>
              <a:gd name="connsiteX1" fmla="*/ 157537 w 406103"/>
              <a:gd name="connsiteY1" fmla="*/ 1351128 h 1637731"/>
              <a:gd name="connsiteX2" fmla="*/ 102946 w 406103"/>
              <a:gd name="connsiteY2" fmla="*/ 1269241 h 1637731"/>
              <a:gd name="connsiteX3" fmla="*/ 75651 w 406103"/>
              <a:gd name="connsiteY3" fmla="*/ 1228298 h 1637731"/>
              <a:gd name="connsiteX4" fmla="*/ 34707 w 406103"/>
              <a:gd name="connsiteY4" fmla="*/ 1201003 h 1637731"/>
              <a:gd name="connsiteX5" fmla="*/ 34707 w 406103"/>
              <a:gd name="connsiteY5" fmla="*/ 982638 h 1637731"/>
              <a:gd name="connsiteX6" fmla="*/ 89298 w 406103"/>
              <a:gd name="connsiteY6" fmla="*/ 900752 h 1637731"/>
              <a:gd name="connsiteX7" fmla="*/ 130242 w 406103"/>
              <a:gd name="connsiteY7" fmla="*/ 873456 h 1637731"/>
              <a:gd name="connsiteX8" fmla="*/ 171185 w 406103"/>
              <a:gd name="connsiteY8" fmla="*/ 791570 h 1637731"/>
              <a:gd name="connsiteX9" fmla="*/ 198481 w 406103"/>
              <a:gd name="connsiteY9" fmla="*/ 696036 h 1637731"/>
              <a:gd name="connsiteX10" fmla="*/ 212128 w 406103"/>
              <a:gd name="connsiteY10" fmla="*/ 655092 h 1637731"/>
              <a:gd name="connsiteX11" fmla="*/ 225776 w 406103"/>
              <a:gd name="connsiteY11" fmla="*/ 600501 h 1637731"/>
              <a:gd name="connsiteX12" fmla="*/ 253072 w 406103"/>
              <a:gd name="connsiteY12" fmla="*/ 518615 h 1637731"/>
              <a:gd name="connsiteX13" fmla="*/ 280367 w 406103"/>
              <a:gd name="connsiteY13" fmla="*/ 395785 h 1637731"/>
              <a:gd name="connsiteX14" fmla="*/ 294015 w 406103"/>
              <a:gd name="connsiteY14" fmla="*/ 150125 h 1637731"/>
              <a:gd name="connsiteX15" fmla="*/ 321310 w 406103"/>
              <a:gd name="connsiteY15" fmla="*/ 13647 h 1637731"/>
              <a:gd name="connsiteX16" fmla="*/ 362254 w 406103"/>
              <a:gd name="connsiteY16" fmla="*/ 0 h 1637731"/>
              <a:gd name="connsiteX17" fmla="*/ 375901 w 406103"/>
              <a:gd name="connsiteY17" fmla="*/ 150125 h 1637731"/>
              <a:gd name="connsiteX18" fmla="*/ 348606 w 406103"/>
              <a:gd name="connsiteY18" fmla="*/ 232012 h 1637731"/>
              <a:gd name="connsiteX19" fmla="*/ 334958 w 406103"/>
              <a:gd name="connsiteY19" fmla="*/ 709683 h 1637731"/>
              <a:gd name="connsiteX20" fmla="*/ 307663 w 406103"/>
              <a:gd name="connsiteY20" fmla="*/ 818865 h 1637731"/>
              <a:gd name="connsiteX21" fmla="*/ 280367 w 406103"/>
              <a:gd name="connsiteY21" fmla="*/ 859809 h 1637731"/>
              <a:gd name="connsiteX22" fmla="*/ 253072 w 406103"/>
              <a:gd name="connsiteY22" fmla="*/ 941695 h 1637731"/>
              <a:gd name="connsiteX23" fmla="*/ 266719 w 406103"/>
              <a:gd name="connsiteY23" fmla="*/ 1419367 h 1637731"/>
              <a:gd name="connsiteX24" fmla="*/ 294015 w 406103"/>
              <a:gd name="connsiteY24" fmla="*/ 1501253 h 1637731"/>
              <a:gd name="connsiteX25" fmla="*/ 280367 w 406103"/>
              <a:gd name="connsiteY25" fmla="*/ 1624083 h 1637731"/>
              <a:gd name="connsiteX26" fmla="*/ 239424 w 406103"/>
              <a:gd name="connsiteY26" fmla="*/ 1637731 h 1637731"/>
              <a:gd name="connsiteX27" fmla="*/ 157537 w 406103"/>
              <a:gd name="connsiteY27" fmla="*/ 1624083 h 1637731"/>
              <a:gd name="connsiteX28" fmla="*/ 171185 w 406103"/>
              <a:gd name="connsiteY28" fmla="*/ 1310185 h 1637731"/>
              <a:gd name="connsiteX29" fmla="*/ 198481 w 406103"/>
              <a:gd name="connsiteY29" fmla="*/ 1364776 h 1637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06103" h="1637731">
                <a:moveTo>
                  <a:pt x="198481" y="1364776"/>
                </a:moveTo>
                <a:cubicBezTo>
                  <a:pt x="184833" y="1360227"/>
                  <a:pt x="167710" y="1361301"/>
                  <a:pt x="157537" y="1351128"/>
                </a:cubicBezTo>
                <a:cubicBezTo>
                  <a:pt x="134340" y="1327931"/>
                  <a:pt x="121143" y="1296537"/>
                  <a:pt x="102946" y="1269241"/>
                </a:cubicBezTo>
                <a:cubicBezTo>
                  <a:pt x="93848" y="1255593"/>
                  <a:pt x="89299" y="1237396"/>
                  <a:pt x="75651" y="1228298"/>
                </a:cubicBezTo>
                <a:lnTo>
                  <a:pt x="34707" y="1201003"/>
                </a:lnTo>
                <a:cubicBezTo>
                  <a:pt x="7145" y="1118310"/>
                  <a:pt x="0" y="1114527"/>
                  <a:pt x="34707" y="982638"/>
                </a:cubicBezTo>
                <a:cubicBezTo>
                  <a:pt x="43056" y="950913"/>
                  <a:pt x="62003" y="918949"/>
                  <a:pt x="89298" y="900752"/>
                </a:cubicBezTo>
                <a:lnTo>
                  <a:pt x="130242" y="873456"/>
                </a:lnTo>
                <a:cubicBezTo>
                  <a:pt x="164542" y="770552"/>
                  <a:pt x="118275" y="897388"/>
                  <a:pt x="171185" y="791570"/>
                </a:cubicBezTo>
                <a:cubicBezTo>
                  <a:pt x="182092" y="769756"/>
                  <a:pt x="192651" y="716441"/>
                  <a:pt x="198481" y="696036"/>
                </a:cubicBezTo>
                <a:cubicBezTo>
                  <a:pt x="202433" y="682203"/>
                  <a:pt x="208176" y="668925"/>
                  <a:pt x="212128" y="655092"/>
                </a:cubicBezTo>
                <a:cubicBezTo>
                  <a:pt x="217281" y="637057"/>
                  <a:pt x="220386" y="618467"/>
                  <a:pt x="225776" y="600501"/>
                </a:cubicBezTo>
                <a:cubicBezTo>
                  <a:pt x="234044" y="572943"/>
                  <a:pt x="247430" y="546828"/>
                  <a:pt x="253072" y="518615"/>
                </a:cubicBezTo>
                <a:cubicBezTo>
                  <a:pt x="270397" y="431983"/>
                  <a:pt x="261093" y="472880"/>
                  <a:pt x="280367" y="395785"/>
                </a:cubicBezTo>
                <a:cubicBezTo>
                  <a:pt x="284916" y="313898"/>
                  <a:pt x="285278" y="231671"/>
                  <a:pt x="294015" y="150125"/>
                </a:cubicBezTo>
                <a:cubicBezTo>
                  <a:pt x="298957" y="103995"/>
                  <a:pt x="277297" y="28317"/>
                  <a:pt x="321310" y="13647"/>
                </a:cubicBezTo>
                <a:lnTo>
                  <a:pt x="362254" y="0"/>
                </a:lnTo>
                <a:cubicBezTo>
                  <a:pt x="406103" y="65774"/>
                  <a:pt x="400060" y="37382"/>
                  <a:pt x="375901" y="150125"/>
                </a:cubicBezTo>
                <a:cubicBezTo>
                  <a:pt x="369872" y="178258"/>
                  <a:pt x="348606" y="232012"/>
                  <a:pt x="348606" y="232012"/>
                </a:cubicBezTo>
                <a:cubicBezTo>
                  <a:pt x="344057" y="391236"/>
                  <a:pt x="342913" y="550593"/>
                  <a:pt x="334958" y="709683"/>
                </a:cubicBezTo>
                <a:cubicBezTo>
                  <a:pt x="334093" y="726982"/>
                  <a:pt x="318968" y="796255"/>
                  <a:pt x="307663" y="818865"/>
                </a:cubicBezTo>
                <a:cubicBezTo>
                  <a:pt x="300327" y="833536"/>
                  <a:pt x="287029" y="844820"/>
                  <a:pt x="280367" y="859809"/>
                </a:cubicBezTo>
                <a:cubicBezTo>
                  <a:pt x="268682" y="886101"/>
                  <a:pt x="253072" y="941695"/>
                  <a:pt x="253072" y="941695"/>
                </a:cubicBezTo>
                <a:cubicBezTo>
                  <a:pt x="257621" y="1100919"/>
                  <a:pt x="255095" y="1260503"/>
                  <a:pt x="266719" y="1419367"/>
                </a:cubicBezTo>
                <a:cubicBezTo>
                  <a:pt x="268819" y="1448062"/>
                  <a:pt x="294015" y="1501253"/>
                  <a:pt x="294015" y="1501253"/>
                </a:cubicBezTo>
                <a:cubicBezTo>
                  <a:pt x="289466" y="1542196"/>
                  <a:pt x="295667" y="1585834"/>
                  <a:pt x="280367" y="1624083"/>
                </a:cubicBezTo>
                <a:cubicBezTo>
                  <a:pt x="275024" y="1637440"/>
                  <a:pt x="253810" y="1637731"/>
                  <a:pt x="239424" y="1637731"/>
                </a:cubicBezTo>
                <a:cubicBezTo>
                  <a:pt x="211752" y="1637731"/>
                  <a:pt x="184833" y="1628632"/>
                  <a:pt x="157537" y="1624083"/>
                </a:cubicBezTo>
                <a:cubicBezTo>
                  <a:pt x="175341" y="1410441"/>
                  <a:pt x="171185" y="1515090"/>
                  <a:pt x="171185" y="1310185"/>
                </a:cubicBezTo>
                <a:lnTo>
                  <a:pt x="198481" y="1364776"/>
                </a:lnTo>
                <a:close/>
              </a:path>
            </a:pathLst>
          </a:custGeom>
          <a:ln>
            <a:solidFill>
              <a:schemeClr val="tx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8153401" y="2590800"/>
            <a:ext cx="91281" cy="1475246"/>
          </a:xfrm>
          <a:custGeom>
            <a:avLst/>
            <a:gdLst>
              <a:gd name="connsiteX0" fmla="*/ 69877 w 180969"/>
              <a:gd name="connsiteY0" fmla="*/ 1351128 h 1475246"/>
              <a:gd name="connsiteX1" fmla="*/ 42581 w 180969"/>
              <a:gd name="connsiteY1" fmla="*/ 1255594 h 1475246"/>
              <a:gd name="connsiteX2" fmla="*/ 28934 w 180969"/>
              <a:gd name="connsiteY2" fmla="*/ 1201003 h 1475246"/>
              <a:gd name="connsiteX3" fmla="*/ 56229 w 180969"/>
              <a:gd name="connsiteY3" fmla="*/ 914400 h 1475246"/>
              <a:gd name="connsiteX4" fmla="*/ 83525 w 180969"/>
              <a:gd name="connsiteY4" fmla="*/ 873457 h 1475246"/>
              <a:gd name="connsiteX5" fmla="*/ 42581 w 180969"/>
              <a:gd name="connsiteY5" fmla="*/ 641445 h 1475246"/>
              <a:gd name="connsiteX6" fmla="*/ 1638 w 180969"/>
              <a:gd name="connsiteY6" fmla="*/ 614149 h 1475246"/>
              <a:gd name="connsiteX7" fmla="*/ 28934 w 180969"/>
              <a:gd name="connsiteY7" fmla="*/ 395785 h 1475246"/>
              <a:gd name="connsiteX8" fmla="*/ 83525 w 180969"/>
              <a:gd name="connsiteY8" fmla="*/ 313899 h 1475246"/>
              <a:gd name="connsiteX9" fmla="*/ 97173 w 180969"/>
              <a:gd name="connsiteY9" fmla="*/ 272955 h 1475246"/>
              <a:gd name="connsiteX10" fmla="*/ 124468 w 180969"/>
              <a:gd name="connsiteY10" fmla="*/ 150125 h 1475246"/>
              <a:gd name="connsiteX11" fmla="*/ 138116 w 180969"/>
              <a:gd name="connsiteY11" fmla="*/ 109182 h 1475246"/>
              <a:gd name="connsiteX12" fmla="*/ 165411 w 180969"/>
              <a:gd name="connsiteY12" fmla="*/ 0 h 1475246"/>
              <a:gd name="connsiteX13" fmla="*/ 179059 w 180969"/>
              <a:gd name="connsiteY13" fmla="*/ 40943 h 1475246"/>
              <a:gd name="connsiteX14" fmla="*/ 151764 w 180969"/>
              <a:gd name="connsiteY14" fmla="*/ 259308 h 1475246"/>
              <a:gd name="connsiteX15" fmla="*/ 138116 w 180969"/>
              <a:gd name="connsiteY15" fmla="*/ 300251 h 1475246"/>
              <a:gd name="connsiteX16" fmla="*/ 110820 w 180969"/>
              <a:gd name="connsiteY16" fmla="*/ 341194 h 1475246"/>
              <a:gd name="connsiteX17" fmla="*/ 83525 w 180969"/>
              <a:gd name="connsiteY17" fmla="*/ 423081 h 1475246"/>
              <a:gd name="connsiteX18" fmla="*/ 97173 w 180969"/>
              <a:gd name="connsiteY18" fmla="*/ 559558 h 1475246"/>
              <a:gd name="connsiteX19" fmla="*/ 124468 w 180969"/>
              <a:gd name="connsiteY19" fmla="*/ 600502 h 1475246"/>
              <a:gd name="connsiteX20" fmla="*/ 165411 w 180969"/>
              <a:gd name="connsiteY20" fmla="*/ 682388 h 1475246"/>
              <a:gd name="connsiteX21" fmla="*/ 151764 w 180969"/>
              <a:gd name="connsiteY21" fmla="*/ 873457 h 1475246"/>
              <a:gd name="connsiteX22" fmla="*/ 138116 w 180969"/>
              <a:gd name="connsiteY22" fmla="*/ 928048 h 1475246"/>
              <a:gd name="connsiteX23" fmla="*/ 110820 w 180969"/>
              <a:gd name="connsiteY23" fmla="*/ 1009934 h 1475246"/>
              <a:gd name="connsiteX24" fmla="*/ 97173 w 180969"/>
              <a:gd name="connsiteY24" fmla="*/ 1446663 h 1475246"/>
              <a:gd name="connsiteX25" fmla="*/ 69877 w 180969"/>
              <a:gd name="connsiteY25" fmla="*/ 1364776 h 1475246"/>
              <a:gd name="connsiteX26" fmla="*/ 56229 w 180969"/>
              <a:gd name="connsiteY26" fmla="*/ 1323833 h 1475246"/>
              <a:gd name="connsiteX27" fmla="*/ 42581 w 180969"/>
              <a:gd name="connsiteY27" fmla="*/ 1160060 h 1475246"/>
              <a:gd name="connsiteX28" fmla="*/ 42581 w 180969"/>
              <a:gd name="connsiteY28" fmla="*/ 1160060 h 1475246"/>
              <a:gd name="connsiteX29" fmla="*/ 69877 w 180969"/>
              <a:gd name="connsiteY29" fmla="*/ 1351128 h 1475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80969" h="1475246">
                <a:moveTo>
                  <a:pt x="69877" y="1351128"/>
                </a:moveTo>
                <a:cubicBezTo>
                  <a:pt x="27198" y="1180415"/>
                  <a:pt x="81750" y="1392689"/>
                  <a:pt x="42581" y="1255594"/>
                </a:cubicBezTo>
                <a:cubicBezTo>
                  <a:pt x="37428" y="1237559"/>
                  <a:pt x="33483" y="1219200"/>
                  <a:pt x="28934" y="1201003"/>
                </a:cubicBezTo>
                <a:cubicBezTo>
                  <a:pt x="29276" y="1194839"/>
                  <a:pt x="19119" y="988617"/>
                  <a:pt x="56229" y="914400"/>
                </a:cubicBezTo>
                <a:cubicBezTo>
                  <a:pt x="63565" y="899729"/>
                  <a:pt x="74426" y="887105"/>
                  <a:pt x="83525" y="873457"/>
                </a:cubicBezTo>
                <a:cubicBezTo>
                  <a:pt x="78098" y="797477"/>
                  <a:pt x="102884" y="701748"/>
                  <a:pt x="42581" y="641445"/>
                </a:cubicBezTo>
                <a:cubicBezTo>
                  <a:pt x="30983" y="629847"/>
                  <a:pt x="15286" y="623248"/>
                  <a:pt x="1638" y="614149"/>
                </a:cubicBezTo>
                <a:cubicBezTo>
                  <a:pt x="2074" y="608478"/>
                  <a:pt x="0" y="447865"/>
                  <a:pt x="28934" y="395785"/>
                </a:cubicBezTo>
                <a:cubicBezTo>
                  <a:pt x="44866" y="367108"/>
                  <a:pt x="83525" y="313899"/>
                  <a:pt x="83525" y="313899"/>
                </a:cubicBezTo>
                <a:cubicBezTo>
                  <a:pt x="88074" y="300251"/>
                  <a:pt x="93684" y="286912"/>
                  <a:pt x="97173" y="272955"/>
                </a:cubicBezTo>
                <a:cubicBezTo>
                  <a:pt x="125315" y="160384"/>
                  <a:pt x="96447" y="248196"/>
                  <a:pt x="124468" y="150125"/>
                </a:cubicBezTo>
                <a:cubicBezTo>
                  <a:pt x="128420" y="136293"/>
                  <a:pt x="134331" y="123061"/>
                  <a:pt x="138116" y="109182"/>
                </a:cubicBezTo>
                <a:cubicBezTo>
                  <a:pt x="147987" y="72990"/>
                  <a:pt x="156313" y="36394"/>
                  <a:pt x="165411" y="0"/>
                </a:cubicBezTo>
                <a:cubicBezTo>
                  <a:pt x="169960" y="13648"/>
                  <a:pt x="179815" y="26577"/>
                  <a:pt x="179059" y="40943"/>
                </a:cubicBezTo>
                <a:cubicBezTo>
                  <a:pt x="175204" y="114196"/>
                  <a:pt x="163204" y="186851"/>
                  <a:pt x="151764" y="259308"/>
                </a:cubicBezTo>
                <a:cubicBezTo>
                  <a:pt x="149520" y="273518"/>
                  <a:pt x="144550" y="287384"/>
                  <a:pt x="138116" y="300251"/>
                </a:cubicBezTo>
                <a:cubicBezTo>
                  <a:pt x="130780" y="314922"/>
                  <a:pt x="119919" y="327546"/>
                  <a:pt x="110820" y="341194"/>
                </a:cubicBezTo>
                <a:cubicBezTo>
                  <a:pt x="101722" y="368490"/>
                  <a:pt x="80662" y="394452"/>
                  <a:pt x="83525" y="423081"/>
                </a:cubicBezTo>
                <a:cubicBezTo>
                  <a:pt x="88074" y="468573"/>
                  <a:pt x="86893" y="515010"/>
                  <a:pt x="97173" y="559558"/>
                </a:cubicBezTo>
                <a:cubicBezTo>
                  <a:pt x="100861" y="575541"/>
                  <a:pt x="117133" y="585831"/>
                  <a:pt x="124468" y="600502"/>
                </a:cubicBezTo>
                <a:cubicBezTo>
                  <a:pt x="180969" y="713505"/>
                  <a:pt x="87191" y="565056"/>
                  <a:pt x="165411" y="682388"/>
                </a:cubicBezTo>
                <a:cubicBezTo>
                  <a:pt x="160862" y="746078"/>
                  <a:pt x="158815" y="809996"/>
                  <a:pt x="151764" y="873457"/>
                </a:cubicBezTo>
                <a:cubicBezTo>
                  <a:pt x="149693" y="892099"/>
                  <a:pt x="143506" y="910082"/>
                  <a:pt x="138116" y="928048"/>
                </a:cubicBezTo>
                <a:cubicBezTo>
                  <a:pt x="129848" y="955606"/>
                  <a:pt x="110820" y="1009934"/>
                  <a:pt x="110820" y="1009934"/>
                </a:cubicBezTo>
                <a:cubicBezTo>
                  <a:pt x="106271" y="1155510"/>
                  <a:pt x="113868" y="1301976"/>
                  <a:pt x="97173" y="1446663"/>
                </a:cubicBezTo>
                <a:cubicBezTo>
                  <a:pt x="93875" y="1475246"/>
                  <a:pt x="78976" y="1392072"/>
                  <a:pt x="69877" y="1364776"/>
                </a:cubicBezTo>
                <a:lnTo>
                  <a:pt x="56229" y="1323833"/>
                </a:lnTo>
                <a:cubicBezTo>
                  <a:pt x="29633" y="1244048"/>
                  <a:pt x="42581" y="1297276"/>
                  <a:pt x="42581" y="1160060"/>
                </a:cubicBezTo>
                <a:lnTo>
                  <a:pt x="42581" y="1160060"/>
                </a:lnTo>
                <a:lnTo>
                  <a:pt x="69877" y="1351128"/>
                </a:lnTo>
                <a:close/>
              </a:path>
            </a:pathLst>
          </a:custGeom>
          <a:ln>
            <a:solidFill>
              <a:schemeClr val="tx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7848601" y="3200400"/>
            <a:ext cx="104129" cy="1143000"/>
          </a:xfrm>
          <a:custGeom>
            <a:avLst/>
            <a:gdLst>
              <a:gd name="connsiteX0" fmla="*/ 31045 w 112932"/>
              <a:gd name="connsiteY0" fmla="*/ 883749 h 969614"/>
              <a:gd name="connsiteX1" fmla="*/ 3749 w 112932"/>
              <a:gd name="connsiteY1" fmla="*/ 569851 h 969614"/>
              <a:gd name="connsiteX2" fmla="*/ 17397 w 112932"/>
              <a:gd name="connsiteY2" fmla="*/ 187713 h 969614"/>
              <a:gd name="connsiteX3" fmla="*/ 31045 w 112932"/>
              <a:gd name="connsiteY3" fmla="*/ 146770 h 969614"/>
              <a:gd name="connsiteX4" fmla="*/ 58341 w 112932"/>
              <a:gd name="connsiteY4" fmla="*/ 105827 h 969614"/>
              <a:gd name="connsiteX5" fmla="*/ 112932 w 112932"/>
              <a:gd name="connsiteY5" fmla="*/ 64883 h 969614"/>
              <a:gd name="connsiteX6" fmla="*/ 99284 w 112932"/>
              <a:gd name="connsiteY6" fmla="*/ 160418 h 969614"/>
              <a:gd name="connsiteX7" fmla="*/ 85636 w 112932"/>
              <a:gd name="connsiteY7" fmla="*/ 228657 h 969614"/>
              <a:gd name="connsiteX8" fmla="*/ 71988 w 112932"/>
              <a:gd name="connsiteY8" fmla="*/ 351486 h 969614"/>
              <a:gd name="connsiteX9" fmla="*/ 85636 w 112932"/>
              <a:gd name="connsiteY9" fmla="*/ 856454 h 969614"/>
              <a:gd name="connsiteX10" fmla="*/ 112932 w 112932"/>
              <a:gd name="connsiteY10" fmla="*/ 938340 h 969614"/>
              <a:gd name="connsiteX11" fmla="*/ 71988 w 112932"/>
              <a:gd name="connsiteY11" fmla="*/ 965636 h 969614"/>
              <a:gd name="connsiteX12" fmla="*/ 58341 w 112932"/>
              <a:gd name="connsiteY12" fmla="*/ 924692 h 969614"/>
              <a:gd name="connsiteX13" fmla="*/ 31045 w 112932"/>
              <a:gd name="connsiteY13" fmla="*/ 883749 h 969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2932" h="969614">
                <a:moveTo>
                  <a:pt x="31045" y="883749"/>
                </a:moveTo>
                <a:cubicBezTo>
                  <a:pt x="21946" y="824609"/>
                  <a:pt x="0" y="674812"/>
                  <a:pt x="3749" y="569851"/>
                </a:cubicBezTo>
                <a:cubicBezTo>
                  <a:pt x="8298" y="442472"/>
                  <a:pt x="9191" y="314909"/>
                  <a:pt x="17397" y="187713"/>
                </a:cubicBezTo>
                <a:cubicBezTo>
                  <a:pt x="18323" y="173357"/>
                  <a:pt x="24611" y="159637"/>
                  <a:pt x="31045" y="146770"/>
                </a:cubicBezTo>
                <a:cubicBezTo>
                  <a:pt x="38381" y="132099"/>
                  <a:pt x="49242" y="119475"/>
                  <a:pt x="58341" y="105827"/>
                </a:cubicBezTo>
                <a:cubicBezTo>
                  <a:pt x="90823" y="8379"/>
                  <a:pt x="69676" y="0"/>
                  <a:pt x="112932" y="64883"/>
                </a:cubicBezTo>
                <a:cubicBezTo>
                  <a:pt x="108383" y="96728"/>
                  <a:pt x="104573" y="128687"/>
                  <a:pt x="99284" y="160418"/>
                </a:cubicBezTo>
                <a:cubicBezTo>
                  <a:pt x="95470" y="183299"/>
                  <a:pt x="88917" y="205693"/>
                  <a:pt x="85636" y="228657"/>
                </a:cubicBezTo>
                <a:cubicBezTo>
                  <a:pt x="79810" y="269438"/>
                  <a:pt x="76537" y="310543"/>
                  <a:pt x="71988" y="351486"/>
                </a:cubicBezTo>
                <a:cubicBezTo>
                  <a:pt x="76537" y="519809"/>
                  <a:pt x="73917" y="688478"/>
                  <a:pt x="85636" y="856454"/>
                </a:cubicBezTo>
                <a:cubicBezTo>
                  <a:pt x="87639" y="885156"/>
                  <a:pt x="112932" y="938340"/>
                  <a:pt x="112932" y="938340"/>
                </a:cubicBezTo>
                <a:cubicBezTo>
                  <a:pt x="99284" y="947439"/>
                  <a:pt x="87901" y="969614"/>
                  <a:pt x="71988" y="965636"/>
                </a:cubicBezTo>
                <a:cubicBezTo>
                  <a:pt x="58031" y="962147"/>
                  <a:pt x="61830" y="938649"/>
                  <a:pt x="58341" y="924692"/>
                </a:cubicBezTo>
                <a:cubicBezTo>
                  <a:pt x="52715" y="902188"/>
                  <a:pt x="40144" y="942889"/>
                  <a:pt x="31045" y="883749"/>
                </a:cubicBezTo>
                <a:close/>
              </a:path>
            </a:pathLst>
          </a:custGeom>
          <a:ln>
            <a:solidFill>
              <a:schemeClr val="tx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8534400" y="2667000"/>
            <a:ext cx="304800" cy="2133600"/>
          </a:xfrm>
          <a:custGeom>
            <a:avLst/>
            <a:gdLst>
              <a:gd name="connsiteX0" fmla="*/ 75032 w 320692"/>
              <a:gd name="connsiteY0" fmla="*/ 2002746 h 2084633"/>
              <a:gd name="connsiteX1" fmla="*/ 75032 w 320692"/>
              <a:gd name="connsiteY1" fmla="*/ 1456836 h 2084633"/>
              <a:gd name="connsiteX2" fmla="*/ 102328 w 320692"/>
              <a:gd name="connsiteY2" fmla="*/ 1347654 h 2084633"/>
              <a:gd name="connsiteX3" fmla="*/ 143271 w 320692"/>
              <a:gd name="connsiteY3" fmla="*/ 1211176 h 2084633"/>
              <a:gd name="connsiteX4" fmla="*/ 170567 w 320692"/>
              <a:gd name="connsiteY4" fmla="*/ 1170233 h 2084633"/>
              <a:gd name="connsiteX5" fmla="*/ 238806 w 320692"/>
              <a:gd name="connsiteY5" fmla="*/ 1101994 h 2084633"/>
              <a:gd name="connsiteX6" fmla="*/ 266101 w 320692"/>
              <a:gd name="connsiteY6" fmla="*/ 1006460 h 2084633"/>
              <a:gd name="connsiteX7" fmla="*/ 293397 w 320692"/>
              <a:gd name="connsiteY7" fmla="*/ 924573 h 2084633"/>
              <a:gd name="connsiteX8" fmla="*/ 307044 w 320692"/>
              <a:gd name="connsiteY8" fmla="*/ 883630 h 2084633"/>
              <a:gd name="connsiteX9" fmla="*/ 320692 w 320692"/>
              <a:gd name="connsiteY9" fmla="*/ 842686 h 2084633"/>
              <a:gd name="connsiteX10" fmla="*/ 307044 w 320692"/>
              <a:gd name="connsiteY10" fmla="*/ 528788 h 2084633"/>
              <a:gd name="connsiteX11" fmla="*/ 293397 w 320692"/>
              <a:gd name="connsiteY11" fmla="*/ 487845 h 2084633"/>
              <a:gd name="connsiteX12" fmla="*/ 279749 w 320692"/>
              <a:gd name="connsiteY12" fmla="*/ 433254 h 2084633"/>
              <a:gd name="connsiteX13" fmla="*/ 266101 w 320692"/>
              <a:gd name="connsiteY13" fmla="*/ 392310 h 2084633"/>
              <a:gd name="connsiteX14" fmla="*/ 225158 w 320692"/>
              <a:gd name="connsiteY14" fmla="*/ 269480 h 2084633"/>
              <a:gd name="connsiteX15" fmla="*/ 211510 w 320692"/>
              <a:gd name="connsiteY15" fmla="*/ 214889 h 2084633"/>
              <a:gd name="connsiteX16" fmla="*/ 211510 w 320692"/>
              <a:gd name="connsiteY16" fmla="*/ 78412 h 2084633"/>
              <a:gd name="connsiteX17" fmla="*/ 197862 w 320692"/>
              <a:gd name="connsiteY17" fmla="*/ 10173 h 2084633"/>
              <a:gd name="connsiteX18" fmla="*/ 184215 w 320692"/>
              <a:gd name="connsiteY18" fmla="*/ 51116 h 2084633"/>
              <a:gd name="connsiteX19" fmla="*/ 238806 w 320692"/>
              <a:gd name="connsiteY19" fmla="*/ 487845 h 2084633"/>
              <a:gd name="connsiteX20" fmla="*/ 252453 w 320692"/>
              <a:gd name="connsiteY20" fmla="*/ 829039 h 2084633"/>
              <a:gd name="connsiteX21" fmla="*/ 197862 w 320692"/>
              <a:gd name="connsiteY21" fmla="*/ 910925 h 2084633"/>
              <a:gd name="connsiteX22" fmla="*/ 156919 w 320692"/>
              <a:gd name="connsiteY22" fmla="*/ 1047403 h 2084633"/>
              <a:gd name="connsiteX23" fmla="*/ 143271 w 320692"/>
              <a:gd name="connsiteY23" fmla="*/ 1088346 h 2084633"/>
              <a:gd name="connsiteX24" fmla="*/ 102328 w 320692"/>
              <a:gd name="connsiteY24" fmla="*/ 1238471 h 2084633"/>
              <a:gd name="connsiteX25" fmla="*/ 75032 w 320692"/>
              <a:gd name="connsiteY25" fmla="*/ 1279415 h 2084633"/>
              <a:gd name="connsiteX26" fmla="*/ 61385 w 320692"/>
              <a:gd name="connsiteY26" fmla="*/ 1334006 h 2084633"/>
              <a:gd name="connsiteX27" fmla="*/ 34089 w 320692"/>
              <a:gd name="connsiteY27" fmla="*/ 1484131 h 2084633"/>
              <a:gd name="connsiteX28" fmla="*/ 6794 w 320692"/>
              <a:gd name="connsiteY28" fmla="*/ 1566018 h 2084633"/>
              <a:gd name="connsiteX29" fmla="*/ 34089 w 320692"/>
              <a:gd name="connsiteY29" fmla="*/ 1825325 h 2084633"/>
              <a:gd name="connsiteX30" fmla="*/ 61385 w 320692"/>
              <a:gd name="connsiteY30" fmla="*/ 1866268 h 2084633"/>
              <a:gd name="connsiteX31" fmla="*/ 75032 w 320692"/>
              <a:gd name="connsiteY31" fmla="*/ 1920860 h 2084633"/>
              <a:gd name="connsiteX32" fmla="*/ 88680 w 320692"/>
              <a:gd name="connsiteY32" fmla="*/ 1961803 h 2084633"/>
              <a:gd name="connsiteX33" fmla="*/ 88680 w 320692"/>
              <a:gd name="connsiteY33" fmla="*/ 2084633 h 2084633"/>
              <a:gd name="connsiteX34" fmla="*/ 88680 w 320692"/>
              <a:gd name="connsiteY34" fmla="*/ 2084633 h 2084633"/>
              <a:gd name="connsiteX35" fmla="*/ 88680 w 320692"/>
              <a:gd name="connsiteY35" fmla="*/ 2084633 h 2084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20692" h="2084633">
                <a:moveTo>
                  <a:pt x="75032" y="2002746"/>
                </a:moveTo>
                <a:cubicBezTo>
                  <a:pt x="46580" y="1775120"/>
                  <a:pt x="47295" y="1826663"/>
                  <a:pt x="75032" y="1456836"/>
                </a:cubicBezTo>
                <a:cubicBezTo>
                  <a:pt x="77838" y="1419427"/>
                  <a:pt x="93229" y="1384048"/>
                  <a:pt x="102328" y="1347654"/>
                </a:cubicBezTo>
                <a:cubicBezTo>
                  <a:pt x="109957" y="1317140"/>
                  <a:pt x="129982" y="1231109"/>
                  <a:pt x="143271" y="1211176"/>
                </a:cubicBezTo>
                <a:lnTo>
                  <a:pt x="170567" y="1170233"/>
                </a:lnTo>
                <a:cubicBezTo>
                  <a:pt x="202574" y="1074212"/>
                  <a:pt x="154483" y="1186317"/>
                  <a:pt x="238806" y="1101994"/>
                </a:cubicBezTo>
                <a:cubicBezTo>
                  <a:pt x="245357" y="1095443"/>
                  <a:pt x="265950" y="1006963"/>
                  <a:pt x="266101" y="1006460"/>
                </a:cubicBezTo>
                <a:cubicBezTo>
                  <a:pt x="274369" y="978901"/>
                  <a:pt x="284299" y="951869"/>
                  <a:pt x="293397" y="924573"/>
                </a:cubicBezTo>
                <a:lnTo>
                  <a:pt x="307044" y="883630"/>
                </a:lnTo>
                <a:lnTo>
                  <a:pt x="320692" y="842686"/>
                </a:lnTo>
                <a:cubicBezTo>
                  <a:pt x="316143" y="738053"/>
                  <a:pt x="315076" y="633211"/>
                  <a:pt x="307044" y="528788"/>
                </a:cubicBezTo>
                <a:cubicBezTo>
                  <a:pt x="305941" y="514445"/>
                  <a:pt x="297349" y="501677"/>
                  <a:pt x="293397" y="487845"/>
                </a:cubicBezTo>
                <a:cubicBezTo>
                  <a:pt x="288244" y="469810"/>
                  <a:pt x="284902" y="451289"/>
                  <a:pt x="279749" y="433254"/>
                </a:cubicBezTo>
                <a:cubicBezTo>
                  <a:pt x="275797" y="419421"/>
                  <a:pt x="269222" y="406354"/>
                  <a:pt x="266101" y="392310"/>
                </a:cubicBezTo>
                <a:cubicBezTo>
                  <a:pt x="241584" y="281986"/>
                  <a:pt x="272646" y="340715"/>
                  <a:pt x="225158" y="269480"/>
                </a:cubicBezTo>
                <a:cubicBezTo>
                  <a:pt x="220609" y="251283"/>
                  <a:pt x="209812" y="233569"/>
                  <a:pt x="211510" y="214889"/>
                </a:cubicBezTo>
                <a:cubicBezTo>
                  <a:pt x="224231" y="74962"/>
                  <a:pt x="266628" y="161087"/>
                  <a:pt x="211510" y="78412"/>
                </a:cubicBezTo>
                <a:cubicBezTo>
                  <a:pt x="206961" y="55666"/>
                  <a:pt x="214264" y="26576"/>
                  <a:pt x="197862" y="10173"/>
                </a:cubicBezTo>
                <a:cubicBezTo>
                  <a:pt x="187690" y="0"/>
                  <a:pt x="184215" y="36730"/>
                  <a:pt x="184215" y="51116"/>
                </a:cubicBezTo>
                <a:cubicBezTo>
                  <a:pt x="184215" y="451879"/>
                  <a:pt x="106612" y="355651"/>
                  <a:pt x="238806" y="487845"/>
                </a:cubicBezTo>
                <a:cubicBezTo>
                  <a:pt x="284653" y="625389"/>
                  <a:pt x="294143" y="620589"/>
                  <a:pt x="252453" y="829039"/>
                </a:cubicBezTo>
                <a:cubicBezTo>
                  <a:pt x="246019" y="861207"/>
                  <a:pt x="197862" y="910925"/>
                  <a:pt x="197862" y="910925"/>
                </a:cubicBezTo>
                <a:cubicBezTo>
                  <a:pt x="132987" y="1105555"/>
                  <a:pt x="198178" y="903000"/>
                  <a:pt x="156919" y="1047403"/>
                </a:cubicBezTo>
                <a:cubicBezTo>
                  <a:pt x="152967" y="1061235"/>
                  <a:pt x="146760" y="1074390"/>
                  <a:pt x="143271" y="1088346"/>
                </a:cubicBezTo>
                <a:cubicBezTo>
                  <a:pt x="133016" y="1129368"/>
                  <a:pt x="125754" y="1203332"/>
                  <a:pt x="102328" y="1238471"/>
                </a:cubicBezTo>
                <a:lnTo>
                  <a:pt x="75032" y="1279415"/>
                </a:lnTo>
                <a:cubicBezTo>
                  <a:pt x="70483" y="1297612"/>
                  <a:pt x="65063" y="1315613"/>
                  <a:pt x="61385" y="1334006"/>
                </a:cubicBezTo>
                <a:cubicBezTo>
                  <a:pt x="53583" y="1373018"/>
                  <a:pt x="45067" y="1443879"/>
                  <a:pt x="34089" y="1484131"/>
                </a:cubicBezTo>
                <a:cubicBezTo>
                  <a:pt x="26519" y="1511889"/>
                  <a:pt x="6794" y="1566018"/>
                  <a:pt x="6794" y="1566018"/>
                </a:cubicBezTo>
                <a:cubicBezTo>
                  <a:pt x="8046" y="1586053"/>
                  <a:pt x="0" y="1757149"/>
                  <a:pt x="34089" y="1825325"/>
                </a:cubicBezTo>
                <a:cubicBezTo>
                  <a:pt x="41425" y="1839996"/>
                  <a:pt x="52286" y="1852620"/>
                  <a:pt x="61385" y="1866268"/>
                </a:cubicBezTo>
                <a:cubicBezTo>
                  <a:pt x="65934" y="1884465"/>
                  <a:pt x="69879" y="1902824"/>
                  <a:pt x="75032" y="1920860"/>
                </a:cubicBezTo>
                <a:cubicBezTo>
                  <a:pt x="78984" y="1934692"/>
                  <a:pt x="87485" y="1947467"/>
                  <a:pt x="88680" y="1961803"/>
                </a:cubicBezTo>
                <a:cubicBezTo>
                  <a:pt x="92080" y="2002605"/>
                  <a:pt x="88680" y="2043690"/>
                  <a:pt x="88680" y="2084633"/>
                </a:cubicBezTo>
                <a:lnTo>
                  <a:pt x="88680" y="2084633"/>
                </a:lnTo>
                <a:lnTo>
                  <a:pt x="88680" y="2084633"/>
                </a:lnTo>
              </a:path>
            </a:pathLst>
          </a:custGeom>
          <a:ln>
            <a:solidFill>
              <a:schemeClr val="tx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8077200" y="2362200"/>
            <a:ext cx="95534" cy="531574"/>
          </a:xfrm>
          <a:custGeom>
            <a:avLst/>
            <a:gdLst>
              <a:gd name="connsiteX0" fmla="*/ 0 w 95534"/>
              <a:gd name="connsiteY0" fmla="*/ 422392 h 531574"/>
              <a:gd name="connsiteX1" fmla="*/ 13648 w 95534"/>
              <a:gd name="connsiteY1" fmla="*/ 258619 h 531574"/>
              <a:gd name="connsiteX2" fmla="*/ 27296 w 95534"/>
              <a:gd name="connsiteY2" fmla="*/ 217676 h 531574"/>
              <a:gd name="connsiteX3" fmla="*/ 68239 w 95534"/>
              <a:gd name="connsiteY3" fmla="*/ 204028 h 531574"/>
              <a:gd name="connsiteX4" fmla="*/ 81887 w 95534"/>
              <a:gd name="connsiteY4" fmla="*/ 26607 h 531574"/>
              <a:gd name="connsiteX5" fmla="*/ 95534 w 95534"/>
              <a:gd name="connsiteY5" fmla="*/ 108494 h 531574"/>
              <a:gd name="connsiteX6" fmla="*/ 81887 w 95534"/>
              <a:gd name="connsiteY6" fmla="*/ 231324 h 531574"/>
              <a:gd name="connsiteX7" fmla="*/ 27296 w 95534"/>
              <a:gd name="connsiteY7" fmla="*/ 313210 h 531574"/>
              <a:gd name="connsiteX8" fmla="*/ 13648 w 95534"/>
              <a:gd name="connsiteY8" fmla="*/ 354153 h 531574"/>
              <a:gd name="connsiteX9" fmla="*/ 0 w 95534"/>
              <a:gd name="connsiteY9" fmla="*/ 517927 h 531574"/>
              <a:gd name="connsiteX10" fmla="*/ 0 w 95534"/>
              <a:gd name="connsiteY10" fmla="*/ 531574 h 531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534" h="531574">
                <a:moveTo>
                  <a:pt x="0" y="422392"/>
                </a:moveTo>
                <a:cubicBezTo>
                  <a:pt x="4549" y="367801"/>
                  <a:pt x="6408" y="312919"/>
                  <a:pt x="13648" y="258619"/>
                </a:cubicBezTo>
                <a:cubicBezTo>
                  <a:pt x="15549" y="244359"/>
                  <a:pt x="17124" y="227848"/>
                  <a:pt x="27296" y="217676"/>
                </a:cubicBezTo>
                <a:cubicBezTo>
                  <a:pt x="37468" y="207504"/>
                  <a:pt x="54591" y="208577"/>
                  <a:pt x="68239" y="204028"/>
                </a:cubicBezTo>
                <a:cubicBezTo>
                  <a:pt x="72788" y="144888"/>
                  <a:pt x="65592" y="83640"/>
                  <a:pt x="81887" y="26607"/>
                </a:cubicBezTo>
                <a:cubicBezTo>
                  <a:pt x="89489" y="0"/>
                  <a:pt x="95534" y="80822"/>
                  <a:pt x="95534" y="108494"/>
                </a:cubicBezTo>
                <a:cubicBezTo>
                  <a:pt x="95534" y="149689"/>
                  <a:pt x="94914" y="192243"/>
                  <a:pt x="81887" y="231324"/>
                </a:cubicBezTo>
                <a:cubicBezTo>
                  <a:pt x="71513" y="262446"/>
                  <a:pt x="37670" y="282089"/>
                  <a:pt x="27296" y="313210"/>
                </a:cubicBezTo>
                <a:lnTo>
                  <a:pt x="13648" y="354153"/>
                </a:lnTo>
                <a:lnTo>
                  <a:pt x="0" y="517927"/>
                </a:lnTo>
                <a:lnTo>
                  <a:pt x="0" y="531574"/>
                </a:lnTo>
              </a:path>
            </a:pathLst>
          </a:custGeom>
          <a:ln>
            <a:solidFill>
              <a:schemeClr val="tx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914400" y="381000"/>
            <a:ext cx="1219200" cy="12192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50800" dir="5400000" sx="157000" sy="157000" algn="ctr" rotWithShape="0">
              <a:srgbClr val="FFFF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4498404" y="5555160"/>
            <a:ext cx="2816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কী দেখতে পাচ্ছ?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752601" y="5638801"/>
            <a:ext cx="85715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সূর্যের তাপে পানি বাষ্পীভূত হয়ে জলীয় বাষ্পে পরিণত হচ্ছে।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69226" y="5602070"/>
            <a:ext cx="10384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সূর্যের তাপে পানি বাষ্পীভূত হয়ে জলীয় বাষ্পে পরিণত হওয়াকে কী বলে?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57200" y="5638801"/>
            <a:ext cx="11429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সূর্যের তাপে পানি বাষ্পীভূত হয়ে জলীয় বাষ্পে পরিণত হওয়াকে বাষ্পীভবন বলে।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278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0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49 -0.05255 L 0.19184 0.30278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0" y="178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83 -0.04699 L 0.24184 0.375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00" y="211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16 -0.10787 L 0.2585 0.40277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0" y="2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8" grpId="0" animBg="1"/>
      <p:bldP spid="40" grpId="0"/>
      <p:bldP spid="40" grpId="1"/>
      <p:bldP spid="41" grpId="0"/>
      <p:bldP spid="41" grpId="1"/>
      <p:bldP spid="42" grpId="0"/>
      <p:bldP spid="42" grpId="1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228600"/>
            <a:ext cx="1821367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266998-Mountain_Gave_Screensav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62" y="0"/>
            <a:ext cx="12161838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0" name="Group 6"/>
          <p:cNvGrpSpPr/>
          <p:nvPr/>
        </p:nvGrpSpPr>
        <p:grpSpPr>
          <a:xfrm rot="405456">
            <a:off x="2336806" y="1638299"/>
            <a:ext cx="685800" cy="647700"/>
            <a:chOff x="1295400" y="952500"/>
            <a:chExt cx="685800" cy="647700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1" name="Straight Arrow Connector 10"/>
            <p:cNvCxnSpPr/>
            <p:nvPr/>
          </p:nvCxnSpPr>
          <p:spPr>
            <a:xfrm rot="16200000" flipH="1">
              <a:off x="1433732" y="1205132"/>
              <a:ext cx="228600" cy="2286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1524000" y="1066800"/>
              <a:ext cx="304800" cy="2286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16200000" flipH="1">
              <a:off x="1295400" y="1371600"/>
              <a:ext cx="228600" cy="2286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1676400" y="952500"/>
              <a:ext cx="304800" cy="1905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1"/>
          <p:cNvGrpSpPr/>
          <p:nvPr/>
        </p:nvGrpSpPr>
        <p:grpSpPr>
          <a:xfrm rot="405456">
            <a:off x="2489206" y="1828801"/>
            <a:ext cx="685800" cy="647700"/>
            <a:chOff x="1295400" y="952500"/>
            <a:chExt cx="685800" cy="647700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6" name="Straight Arrow Connector 15"/>
            <p:cNvCxnSpPr/>
            <p:nvPr/>
          </p:nvCxnSpPr>
          <p:spPr>
            <a:xfrm rot="16200000" flipH="1">
              <a:off x="1433732" y="1205132"/>
              <a:ext cx="228600" cy="2286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524000" y="1066800"/>
              <a:ext cx="304800" cy="2286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16200000" flipH="1">
              <a:off x="1295400" y="1371600"/>
              <a:ext cx="228600" cy="2286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1676400" y="952500"/>
              <a:ext cx="304800" cy="1905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6"/>
          <p:cNvGrpSpPr/>
          <p:nvPr/>
        </p:nvGrpSpPr>
        <p:grpSpPr>
          <a:xfrm rot="405456">
            <a:off x="2931325" y="2247899"/>
            <a:ext cx="685800" cy="647700"/>
            <a:chOff x="1295400" y="952500"/>
            <a:chExt cx="685800" cy="647700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21" name="Straight Arrow Connector 20"/>
            <p:cNvCxnSpPr/>
            <p:nvPr/>
          </p:nvCxnSpPr>
          <p:spPr>
            <a:xfrm rot="16200000" flipH="1">
              <a:off x="1433732" y="1205132"/>
              <a:ext cx="228600" cy="2286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1524000" y="1066800"/>
              <a:ext cx="304800" cy="2286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16200000" flipH="1">
              <a:off x="1295400" y="1371600"/>
              <a:ext cx="228600" cy="2286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1676400" y="952500"/>
              <a:ext cx="304800" cy="1905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Picture 24" descr="cloud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400" y="762000"/>
            <a:ext cx="3028950" cy="1504950"/>
          </a:xfrm>
          <a:prstGeom prst="rect">
            <a:avLst/>
          </a:prstGeom>
        </p:spPr>
      </p:pic>
      <p:sp>
        <p:nvSpPr>
          <p:cNvPr id="26" name="Freeform 25"/>
          <p:cNvSpPr/>
          <p:nvPr/>
        </p:nvSpPr>
        <p:spPr>
          <a:xfrm>
            <a:off x="9144001" y="3010470"/>
            <a:ext cx="91281" cy="1637731"/>
          </a:xfrm>
          <a:custGeom>
            <a:avLst/>
            <a:gdLst>
              <a:gd name="connsiteX0" fmla="*/ 198481 w 406103"/>
              <a:gd name="connsiteY0" fmla="*/ 1364776 h 1637731"/>
              <a:gd name="connsiteX1" fmla="*/ 157537 w 406103"/>
              <a:gd name="connsiteY1" fmla="*/ 1351128 h 1637731"/>
              <a:gd name="connsiteX2" fmla="*/ 102946 w 406103"/>
              <a:gd name="connsiteY2" fmla="*/ 1269241 h 1637731"/>
              <a:gd name="connsiteX3" fmla="*/ 75651 w 406103"/>
              <a:gd name="connsiteY3" fmla="*/ 1228298 h 1637731"/>
              <a:gd name="connsiteX4" fmla="*/ 34707 w 406103"/>
              <a:gd name="connsiteY4" fmla="*/ 1201003 h 1637731"/>
              <a:gd name="connsiteX5" fmla="*/ 34707 w 406103"/>
              <a:gd name="connsiteY5" fmla="*/ 982638 h 1637731"/>
              <a:gd name="connsiteX6" fmla="*/ 89298 w 406103"/>
              <a:gd name="connsiteY6" fmla="*/ 900752 h 1637731"/>
              <a:gd name="connsiteX7" fmla="*/ 130242 w 406103"/>
              <a:gd name="connsiteY7" fmla="*/ 873456 h 1637731"/>
              <a:gd name="connsiteX8" fmla="*/ 171185 w 406103"/>
              <a:gd name="connsiteY8" fmla="*/ 791570 h 1637731"/>
              <a:gd name="connsiteX9" fmla="*/ 198481 w 406103"/>
              <a:gd name="connsiteY9" fmla="*/ 696036 h 1637731"/>
              <a:gd name="connsiteX10" fmla="*/ 212128 w 406103"/>
              <a:gd name="connsiteY10" fmla="*/ 655092 h 1637731"/>
              <a:gd name="connsiteX11" fmla="*/ 225776 w 406103"/>
              <a:gd name="connsiteY11" fmla="*/ 600501 h 1637731"/>
              <a:gd name="connsiteX12" fmla="*/ 253072 w 406103"/>
              <a:gd name="connsiteY12" fmla="*/ 518615 h 1637731"/>
              <a:gd name="connsiteX13" fmla="*/ 280367 w 406103"/>
              <a:gd name="connsiteY13" fmla="*/ 395785 h 1637731"/>
              <a:gd name="connsiteX14" fmla="*/ 294015 w 406103"/>
              <a:gd name="connsiteY14" fmla="*/ 150125 h 1637731"/>
              <a:gd name="connsiteX15" fmla="*/ 321310 w 406103"/>
              <a:gd name="connsiteY15" fmla="*/ 13647 h 1637731"/>
              <a:gd name="connsiteX16" fmla="*/ 362254 w 406103"/>
              <a:gd name="connsiteY16" fmla="*/ 0 h 1637731"/>
              <a:gd name="connsiteX17" fmla="*/ 375901 w 406103"/>
              <a:gd name="connsiteY17" fmla="*/ 150125 h 1637731"/>
              <a:gd name="connsiteX18" fmla="*/ 348606 w 406103"/>
              <a:gd name="connsiteY18" fmla="*/ 232012 h 1637731"/>
              <a:gd name="connsiteX19" fmla="*/ 334958 w 406103"/>
              <a:gd name="connsiteY19" fmla="*/ 709683 h 1637731"/>
              <a:gd name="connsiteX20" fmla="*/ 307663 w 406103"/>
              <a:gd name="connsiteY20" fmla="*/ 818865 h 1637731"/>
              <a:gd name="connsiteX21" fmla="*/ 280367 w 406103"/>
              <a:gd name="connsiteY21" fmla="*/ 859809 h 1637731"/>
              <a:gd name="connsiteX22" fmla="*/ 253072 w 406103"/>
              <a:gd name="connsiteY22" fmla="*/ 941695 h 1637731"/>
              <a:gd name="connsiteX23" fmla="*/ 266719 w 406103"/>
              <a:gd name="connsiteY23" fmla="*/ 1419367 h 1637731"/>
              <a:gd name="connsiteX24" fmla="*/ 294015 w 406103"/>
              <a:gd name="connsiteY24" fmla="*/ 1501253 h 1637731"/>
              <a:gd name="connsiteX25" fmla="*/ 280367 w 406103"/>
              <a:gd name="connsiteY25" fmla="*/ 1624083 h 1637731"/>
              <a:gd name="connsiteX26" fmla="*/ 239424 w 406103"/>
              <a:gd name="connsiteY26" fmla="*/ 1637731 h 1637731"/>
              <a:gd name="connsiteX27" fmla="*/ 157537 w 406103"/>
              <a:gd name="connsiteY27" fmla="*/ 1624083 h 1637731"/>
              <a:gd name="connsiteX28" fmla="*/ 171185 w 406103"/>
              <a:gd name="connsiteY28" fmla="*/ 1310185 h 1637731"/>
              <a:gd name="connsiteX29" fmla="*/ 198481 w 406103"/>
              <a:gd name="connsiteY29" fmla="*/ 1364776 h 1637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06103" h="1637731">
                <a:moveTo>
                  <a:pt x="198481" y="1364776"/>
                </a:moveTo>
                <a:cubicBezTo>
                  <a:pt x="184833" y="1360227"/>
                  <a:pt x="167710" y="1361301"/>
                  <a:pt x="157537" y="1351128"/>
                </a:cubicBezTo>
                <a:cubicBezTo>
                  <a:pt x="134340" y="1327931"/>
                  <a:pt x="121143" y="1296537"/>
                  <a:pt x="102946" y="1269241"/>
                </a:cubicBezTo>
                <a:cubicBezTo>
                  <a:pt x="93848" y="1255593"/>
                  <a:pt x="89299" y="1237396"/>
                  <a:pt x="75651" y="1228298"/>
                </a:cubicBezTo>
                <a:lnTo>
                  <a:pt x="34707" y="1201003"/>
                </a:lnTo>
                <a:cubicBezTo>
                  <a:pt x="7145" y="1118310"/>
                  <a:pt x="0" y="1114527"/>
                  <a:pt x="34707" y="982638"/>
                </a:cubicBezTo>
                <a:cubicBezTo>
                  <a:pt x="43056" y="950913"/>
                  <a:pt x="62003" y="918949"/>
                  <a:pt x="89298" y="900752"/>
                </a:cubicBezTo>
                <a:lnTo>
                  <a:pt x="130242" y="873456"/>
                </a:lnTo>
                <a:cubicBezTo>
                  <a:pt x="164542" y="770552"/>
                  <a:pt x="118275" y="897388"/>
                  <a:pt x="171185" y="791570"/>
                </a:cubicBezTo>
                <a:cubicBezTo>
                  <a:pt x="182092" y="769756"/>
                  <a:pt x="192651" y="716441"/>
                  <a:pt x="198481" y="696036"/>
                </a:cubicBezTo>
                <a:cubicBezTo>
                  <a:pt x="202433" y="682203"/>
                  <a:pt x="208176" y="668925"/>
                  <a:pt x="212128" y="655092"/>
                </a:cubicBezTo>
                <a:cubicBezTo>
                  <a:pt x="217281" y="637057"/>
                  <a:pt x="220386" y="618467"/>
                  <a:pt x="225776" y="600501"/>
                </a:cubicBezTo>
                <a:cubicBezTo>
                  <a:pt x="234044" y="572943"/>
                  <a:pt x="247430" y="546828"/>
                  <a:pt x="253072" y="518615"/>
                </a:cubicBezTo>
                <a:cubicBezTo>
                  <a:pt x="270397" y="431983"/>
                  <a:pt x="261093" y="472880"/>
                  <a:pt x="280367" y="395785"/>
                </a:cubicBezTo>
                <a:cubicBezTo>
                  <a:pt x="284916" y="313898"/>
                  <a:pt x="285278" y="231671"/>
                  <a:pt x="294015" y="150125"/>
                </a:cubicBezTo>
                <a:cubicBezTo>
                  <a:pt x="298957" y="103995"/>
                  <a:pt x="277297" y="28317"/>
                  <a:pt x="321310" y="13647"/>
                </a:cubicBezTo>
                <a:lnTo>
                  <a:pt x="362254" y="0"/>
                </a:lnTo>
                <a:cubicBezTo>
                  <a:pt x="406103" y="65774"/>
                  <a:pt x="400060" y="37382"/>
                  <a:pt x="375901" y="150125"/>
                </a:cubicBezTo>
                <a:cubicBezTo>
                  <a:pt x="369872" y="178258"/>
                  <a:pt x="348606" y="232012"/>
                  <a:pt x="348606" y="232012"/>
                </a:cubicBezTo>
                <a:cubicBezTo>
                  <a:pt x="344057" y="391236"/>
                  <a:pt x="342913" y="550593"/>
                  <a:pt x="334958" y="709683"/>
                </a:cubicBezTo>
                <a:cubicBezTo>
                  <a:pt x="334093" y="726982"/>
                  <a:pt x="318968" y="796255"/>
                  <a:pt x="307663" y="818865"/>
                </a:cubicBezTo>
                <a:cubicBezTo>
                  <a:pt x="300327" y="833536"/>
                  <a:pt x="287029" y="844820"/>
                  <a:pt x="280367" y="859809"/>
                </a:cubicBezTo>
                <a:cubicBezTo>
                  <a:pt x="268682" y="886101"/>
                  <a:pt x="253072" y="941695"/>
                  <a:pt x="253072" y="941695"/>
                </a:cubicBezTo>
                <a:cubicBezTo>
                  <a:pt x="257621" y="1100919"/>
                  <a:pt x="255095" y="1260503"/>
                  <a:pt x="266719" y="1419367"/>
                </a:cubicBezTo>
                <a:cubicBezTo>
                  <a:pt x="268819" y="1448062"/>
                  <a:pt x="294015" y="1501253"/>
                  <a:pt x="294015" y="1501253"/>
                </a:cubicBezTo>
                <a:cubicBezTo>
                  <a:pt x="289466" y="1542196"/>
                  <a:pt x="295667" y="1585834"/>
                  <a:pt x="280367" y="1624083"/>
                </a:cubicBezTo>
                <a:cubicBezTo>
                  <a:pt x="275024" y="1637440"/>
                  <a:pt x="253810" y="1637731"/>
                  <a:pt x="239424" y="1637731"/>
                </a:cubicBezTo>
                <a:cubicBezTo>
                  <a:pt x="211752" y="1637731"/>
                  <a:pt x="184833" y="1628632"/>
                  <a:pt x="157537" y="1624083"/>
                </a:cubicBezTo>
                <a:cubicBezTo>
                  <a:pt x="175341" y="1410441"/>
                  <a:pt x="171185" y="1515090"/>
                  <a:pt x="171185" y="1310185"/>
                </a:cubicBezTo>
                <a:lnTo>
                  <a:pt x="198481" y="1364776"/>
                </a:lnTo>
                <a:close/>
              </a:path>
            </a:pathLst>
          </a:custGeom>
          <a:ln>
            <a:solidFill>
              <a:schemeClr val="tx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8153401" y="2590800"/>
            <a:ext cx="91281" cy="1475246"/>
          </a:xfrm>
          <a:custGeom>
            <a:avLst/>
            <a:gdLst>
              <a:gd name="connsiteX0" fmla="*/ 69877 w 180969"/>
              <a:gd name="connsiteY0" fmla="*/ 1351128 h 1475246"/>
              <a:gd name="connsiteX1" fmla="*/ 42581 w 180969"/>
              <a:gd name="connsiteY1" fmla="*/ 1255594 h 1475246"/>
              <a:gd name="connsiteX2" fmla="*/ 28934 w 180969"/>
              <a:gd name="connsiteY2" fmla="*/ 1201003 h 1475246"/>
              <a:gd name="connsiteX3" fmla="*/ 56229 w 180969"/>
              <a:gd name="connsiteY3" fmla="*/ 914400 h 1475246"/>
              <a:gd name="connsiteX4" fmla="*/ 83525 w 180969"/>
              <a:gd name="connsiteY4" fmla="*/ 873457 h 1475246"/>
              <a:gd name="connsiteX5" fmla="*/ 42581 w 180969"/>
              <a:gd name="connsiteY5" fmla="*/ 641445 h 1475246"/>
              <a:gd name="connsiteX6" fmla="*/ 1638 w 180969"/>
              <a:gd name="connsiteY6" fmla="*/ 614149 h 1475246"/>
              <a:gd name="connsiteX7" fmla="*/ 28934 w 180969"/>
              <a:gd name="connsiteY7" fmla="*/ 395785 h 1475246"/>
              <a:gd name="connsiteX8" fmla="*/ 83525 w 180969"/>
              <a:gd name="connsiteY8" fmla="*/ 313899 h 1475246"/>
              <a:gd name="connsiteX9" fmla="*/ 97173 w 180969"/>
              <a:gd name="connsiteY9" fmla="*/ 272955 h 1475246"/>
              <a:gd name="connsiteX10" fmla="*/ 124468 w 180969"/>
              <a:gd name="connsiteY10" fmla="*/ 150125 h 1475246"/>
              <a:gd name="connsiteX11" fmla="*/ 138116 w 180969"/>
              <a:gd name="connsiteY11" fmla="*/ 109182 h 1475246"/>
              <a:gd name="connsiteX12" fmla="*/ 165411 w 180969"/>
              <a:gd name="connsiteY12" fmla="*/ 0 h 1475246"/>
              <a:gd name="connsiteX13" fmla="*/ 179059 w 180969"/>
              <a:gd name="connsiteY13" fmla="*/ 40943 h 1475246"/>
              <a:gd name="connsiteX14" fmla="*/ 151764 w 180969"/>
              <a:gd name="connsiteY14" fmla="*/ 259308 h 1475246"/>
              <a:gd name="connsiteX15" fmla="*/ 138116 w 180969"/>
              <a:gd name="connsiteY15" fmla="*/ 300251 h 1475246"/>
              <a:gd name="connsiteX16" fmla="*/ 110820 w 180969"/>
              <a:gd name="connsiteY16" fmla="*/ 341194 h 1475246"/>
              <a:gd name="connsiteX17" fmla="*/ 83525 w 180969"/>
              <a:gd name="connsiteY17" fmla="*/ 423081 h 1475246"/>
              <a:gd name="connsiteX18" fmla="*/ 97173 w 180969"/>
              <a:gd name="connsiteY18" fmla="*/ 559558 h 1475246"/>
              <a:gd name="connsiteX19" fmla="*/ 124468 w 180969"/>
              <a:gd name="connsiteY19" fmla="*/ 600502 h 1475246"/>
              <a:gd name="connsiteX20" fmla="*/ 165411 w 180969"/>
              <a:gd name="connsiteY20" fmla="*/ 682388 h 1475246"/>
              <a:gd name="connsiteX21" fmla="*/ 151764 w 180969"/>
              <a:gd name="connsiteY21" fmla="*/ 873457 h 1475246"/>
              <a:gd name="connsiteX22" fmla="*/ 138116 w 180969"/>
              <a:gd name="connsiteY22" fmla="*/ 928048 h 1475246"/>
              <a:gd name="connsiteX23" fmla="*/ 110820 w 180969"/>
              <a:gd name="connsiteY23" fmla="*/ 1009934 h 1475246"/>
              <a:gd name="connsiteX24" fmla="*/ 97173 w 180969"/>
              <a:gd name="connsiteY24" fmla="*/ 1446663 h 1475246"/>
              <a:gd name="connsiteX25" fmla="*/ 69877 w 180969"/>
              <a:gd name="connsiteY25" fmla="*/ 1364776 h 1475246"/>
              <a:gd name="connsiteX26" fmla="*/ 56229 w 180969"/>
              <a:gd name="connsiteY26" fmla="*/ 1323833 h 1475246"/>
              <a:gd name="connsiteX27" fmla="*/ 42581 w 180969"/>
              <a:gd name="connsiteY27" fmla="*/ 1160060 h 1475246"/>
              <a:gd name="connsiteX28" fmla="*/ 42581 w 180969"/>
              <a:gd name="connsiteY28" fmla="*/ 1160060 h 1475246"/>
              <a:gd name="connsiteX29" fmla="*/ 69877 w 180969"/>
              <a:gd name="connsiteY29" fmla="*/ 1351128 h 1475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80969" h="1475246">
                <a:moveTo>
                  <a:pt x="69877" y="1351128"/>
                </a:moveTo>
                <a:cubicBezTo>
                  <a:pt x="27198" y="1180415"/>
                  <a:pt x="81750" y="1392689"/>
                  <a:pt x="42581" y="1255594"/>
                </a:cubicBezTo>
                <a:cubicBezTo>
                  <a:pt x="37428" y="1237559"/>
                  <a:pt x="33483" y="1219200"/>
                  <a:pt x="28934" y="1201003"/>
                </a:cubicBezTo>
                <a:cubicBezTo>
                  <a:pt x="29276" y="1194839"/>
                  <a:pt x="19119" y="988617"/>
                  <a:pt x="56229" y="914400"/>
                </a:cubicBezTo>
                <a:cubicBezTo>
                  <a:pt x="63565" y="899729"/>
                  <a:pt x="74426" y="887105"/>
                  <a:pt x="83525" y="873457"/>
                </a:cubicBezTo>
                <a:cubicBezTo>
                  <a:pt x="78098" y="797477"/>
                  <a:pt x="102884" y="701748"/>
                  <a:pt x="42581" y="641445"/>
                </a:cubicBezTo>
                <a:cubicBezTo>
                  <a:pt x="30983" y="629847"/>
                  <a:pt x="15286" y="623248"/>
                  <a:pt x="1638" y="614149"/>
                </a:cubicBezTo>
                <a:cubicBezTo>
                  <a:pt x="2074" y="608478"/>
                  <a:pt x="0" y="447865"/>
                  <a:pt x="28934" y="395785"/>
                </a:cubicBezTo>
                <a:cubicBezTo>
                  <a:pt x="44866" y="367108"/>
                  <a:pt x="83525" y="313899"/>
                  <a:pt x="83525" y="313899"/>
                </a:cubicBezTo>
                <a:cubicBezTo>
                  <a:pt x="88074" y="300251"/>
                  <a:pt x="93684" y="286912"/>
                  <a:pt x="97173" y="272955"/>
                </a:cubicBezTo>
                <a:cubicBezTo>
                  <a:pt x="125315" y="160384"/>
                  <a:pt x="96447" y="248196"/>
                  <a:pt x="124468" y="150125"/>
                </a:cubicBezTo>
                <a:cubicBezTo>
                  <a:pt x="128420" y="136293"/>
                  <a:pt x="134331" y="123061"/>
                  <a:pt x="138116" y="109182"/>
                </a:cubicBezTo>
                <a:cubicBezTo>
                  <a:pt x="147987" y="72990"/>
                  <a:pt x="156313" y="36394"/>
                  <a:pt x="165411" y="0"/>
                </a:cubicBezTo>
                <a:cubicBezTo>
                  <a:pt x="169960" y="13648"/>
                  <a:pt x="179815" y="26577"/>
                  <a:pt x="179059" y="40943"/>
                </a:cubicBezTo>
                <a:cubicBezTo>
                  <a:pt x="175204" y="114196"/>
                  <a:pt x="163204" y="186851"/>
                  <a:pt x="151764" y="259308"/>
                </a:cubicBezTo>
                <a:cubicBezTo>
                  <a:pt x="149520" y="273518"/>
                  <a:pt x="144550" y="287384"/>
                  <a:pt x="138116" y="300251"/>
                </a:cubicBezTo>
                <a:cubicBezTo>
                  <a:pt x="130780" y="314922"/>
                  <a:pt x="119919" y="327546"/>
                  <a:pt x="110820" y="341194"/>
                </a:cubicBezTo>
                <a:cubicBezTo>
                  <a:pt x="101722" y="368490"/>
                  <a:pt x="80662" y="394452"/>
                  <a:pt x="83525" y="423081"/>
                </a:cubicBezTo>
                <a:cubicBezTo>
                  <a:pt x="88074" y="468573"/>
                  <a:pt x="86893" y="515010"/>
                  <a:pt x="97173" y="559558"/>
                </a:cubicBezTo>
                <a:cubicBezTo>
                  <a:pt x="100861" y="575541"/>
                  <a:pt x="117133" y="585831"/>
                  <a:pt x="124468" y="600502"/>
                </a:cubicBezTo>
                <a:cubicBezTo>
                  <a:pt x="180969" y="713505"/>
                  <a:pt x="87191" y="565056"/>
                  <a:pt x="165411" y="682388"/>
                </a:cubicBezTo>
                <a:cubicBezTo>
                  <a:pt x="160862" y="746078"/>
                  <a:pt x="158815" y="809996"/>
                  <a:pt x="151764" y="873457"/>
                </a:cubicBezTo>
                <a:cubicBezTo>
                  <a:pt x="149693" y="892099"/>
                  <a:pt x="143506" y="910082"/>
                  <a:pt x="138116" y="928048"/>
                </a:cubicBezTo>
                <a:cubicBezTo>
                  <a:pt x="129848" y="955606"/>
                  <a:pt x="110820" y="1009934"/>
                  <a:pt x="110820" y="1009934"/>
                </a:cubicBezTo>
                <a:cubicBezTo>
                  <a:pt x="106271" y="1155510"/>
                  <a:pt x="113868" y="1301976"/>
                  <a:pt x="97173" y="1446663"/>
                </a:cubicBezTo>
                <a:cubicBezTo>
                  <a:pt x="93875" y="1475246"/>
                  <a:pt x="78976" y="1392072"/>
                  <a:pt x="69877" y="1364776"/>
                </a:cubicBezTo>
                <a:lnTo>
                  <a:pt x="56229" y="1323833"/>
                </a:lnTo>
                <a:cubicBezTo>
                  <a:pt x="29633" y="1244048"/>
                  <a:pt x="42581" y="1297276"/>
                  <a:pt x="42581" y="1160060"/>
                </a:cubicBezTo>
                <a:lnTo>
                  <a:pt x="42581" y="1160060"/>
                </a:lnTo>
                <a:lnTo>
                  <a:pt x="69877" y="1351128"/>
                </a:lnTo>
                <a:close/>
              </a:path>
            </a:pathLst>
          </a:custGeom>
          <a:ln>
            <a:solidFill>
              <a:schemeClr val="tx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7848601" y="3200400"/>
            <a:ext cx="104129" cy="1143000"/>
          </a:xfrm>
          <a:custGeom>
            <a:avLst/>
            <a:gdLst>
              <a:gd name="connsiteX0" fmla="*/ 31045 w 112932"/>
              <a:gd name="connsiteY0" fmla="*/ 883749 h 969614"/>
              <a:gd name="connsiteX1" fmla="*/ 3749 w 112932"/>
              <a:gd name="connsiteY1" fmla="*/ 569851 h 969614"/>
              <a:gd name="connsiteX2" fmla="*/ 17397 w 112932"/>
              <a:gd name="connsiteY2" fmla="*/ 187713 h 969614"/>
              <a:gd name="connsiteX3" fmla="*/ 31045 w 112932"/>
              <a:gd name="connsiteY3" fmla="*/ 146770 h 969614"/>
              <a:gd name="connsiteX4" fmla="*/ 58341 w 112932"/>
              <a:gd name="connsiteY4" fmla="*/ 105827 h 969614"/>
              <a:gd name="connsiteX5" fmla="*/ 112932 w 112932"/>
              <a:gd name="connsiteY5" fmla="*/ 64883 h 969614"/>
              <a:gd name="connsiteX6" fmla="*/ 99284 w 112932"/>
              <a:gd name="connsiteY6" fmla="*/ 160418 h 969614"/>
              <a:gd name="connsiteX7" fmla="*/ 85636 w 112932"/>
              <a:gd name="connsiteY7" fmla="*/ 228657 h 969614"/>
              <a:gd name="connsiteX8" fmla="*/ 71988 w 112932"/>
              <a:gd name="connsiteY8" fmla="*/ 351486 h 969614"/>
              <a:gd name="connsiteX9" fmla="*/ 85636 w 112932"/>
              <a:gd name="connsiteY9" fmla="*/ 856454 h 969614"/>
              <a:gd name="connsiteX10" fmla="*/ 112932 w 112932"/>
              <a:gd name="connsiteY10" fmla="*/ 938340 h 969614"/>
              <a:gd name="connsiteX11" fmla="*/ 71988 w 112932"/>
              <a:gd name="connsiteY11" fmla="*/ 965636 h 969614"/>
              <a:gd name="connsiteX12" fmla="*/ 58341 w 112932"/>
              <a:gd name="connsiteY12" fmla="*/ 924692 h 969614"/>
              <a:gd name="connsiteX13" fmla="*/ 31045 w 112932"/>
              <a:gd name="connsiteY13" fmla="*/ 883749 h 969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2932" h="969614">
                <a:moveTo>
                  <a:pt x="31045" y="883749"/>
                </a:moveTo>
                <a:cubicBezTo>
                  <a:pt x="21946" y="824609"/>
                  <a:pt x="0" y="674812"/>
                  <a:pt x="3749" y="569851"/>
                </a:cubicBezTo>
                <a:cubicBezTo>
                  <a:pt x="8298" y="442472"/>
                  <a:pt x="9191" y="314909"/>
                  <a:pt x="17397" y="187713"/>
                </a:cubicBezTo>
                <a:cubicBezTo>
                  <a:pt x="18323" y="173357"/>
                  <a:pt x="24611" y="159637"/>
                  <a:pt x="31045" y="146770"/>
                </a:cubicBezTo>
                <a:cubicBezTo>
                  <a:pt x="38381" y="132099"/>
                  <a:pt x="49242" y="119475"/>
                  <a:pt x="58341" y="105827"/>
                </a:cubicBezTo>
                <a:cubicBezTo>
                  <a:pt x="90823" y="8379"/>
                  <a:pt x="69676" y="0"/>
                  <a:pt x="112932" y="64883"/>
                </a:cubicBezTo>
                <a:cubicBezTo>
                  <a:pt x="108383" y="96728"/>
                  <a:pt x="104573" y="128687"/>
                  <a:pt x="99284" y="160418"/>
                </a:cubicBezTo>
                <a:cubicBezTo>
                  <a:pt x="95470" y="183299"/>
                  <a:pt x="88917" y="205693"/>
                  <a:pt x="85636" y="228657"/>
                </a:cubicBezTo>
                <a:cubicBezTo>
                  <a:pt x="79810" y="269438"/>
                  <a:pt x="76537" y="310543"/>
                  <a:pt x="71988" y="351486"/>
                </a:cubicBezTo>
                <a:cubicBezTo>
                  <a:pt x="76537" y="519809"/>
                  <a:pt x="73917" y="688478"/>
                  <a:pt x="85636" y="856454"/>
                </a:cubicBezTo>
                <a:cubicBezTo>
                  <a:pt x="87639" y="885156"/>
                  <a:pt x="112932" y="938340"/>
                  <a:pt x="112932" y="938340"/>
                </a:cubicBezTo>
                <a:cubicBezTo>
                  <a:pt x="99284" y="947439"/>
                  <a:pt x="87901" y="969614"/>
                  <a:pt x="71988" y="965636"/>
                </a:cubicBezTo>
                <a:cubicBezTo>
                  <a:pt x="58031" y="962147"/>
                  <a:pt x="61830" y="938649"/>
                  <a:pt x="58341" y="924692"/>
                </a:cubicBezTo>
                <a:cubicBezTo>
                  <a:pt x="52715" y="902188"/>
                  <a:pt x="40144" y="942889"/>
                  <a:pt x="31045" y="883749"/>
                </a:cubicBezTo>
                <a:close/>
              </a:path>
            </a:pathLst>
          </a:custGeom>
          <a:ln>
            <a:solidFill>
              <a:schemeClr val="tx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8534400" y="2667000"/>
            <a:ext cx="304800" cy="2133600"/>
          </a:xfrm>
          <a:custGeom>
            <a:avLst/>
            <a:gdLst>
              <a:gd name="connsiteX0" fmla="*/ 75032 w 320692"/>
              <a:gd name="connsiteY0" fmla="*/ 2002746 h 2084633"/>
              <a:gd name="connsiteX1" fmla="*/ 75032 w 320692"/>
              <a:gd name="connsiteY1" fmla="*/ 1456836 h 2084633"/>
              <a:gd name="connsiteX2" fmla="*/ 102328 w 320692"/>
              <a:gd name="connsiteY2" fmla="*/ 1347654 h 2084633"/>
              <a:gd name="connsiteX3" fmla="*/ 143271 w 320692"/>
              <a:gd name="connsiteY3" fmla="*/ 1211176 h 2084633"/>
              <a:gd name="connsiteX4" fmla="*/ 170567 w 320692"/>
              <a:gd name="connsiteY4" fmla="*/ 1170233 h 2084633"/>
              <a:gd name="connsiteX5" fmla="*/ 238806 w 320692"/>
              <a:gd name="connsiteY5" fmla="*/ 1101994 h 2084633"/>
              <a:gd name="connsiteX6" fmla="*/ 266101 w 320692"/>
              <a:gd name="connsiteY6" fmla="*/ 1006460 h 2084633"/>
              <a:gd name="connsiteX7" fmla="*/ 293397 w 320692"/>
              <a:gd name="connsiteY7" fmla="*/ 924573 h 2084633"/>
              <a:gd name="connsiteX8" fmla="*/ 307044 w 320692"/>
              <a:gd name="connsiteY8" fmla="*/ 883630 h 2084633"/>
              <a:gd name="connsiteX9" fmla="*/ 320692 w 320692"/>
              <a:gd name="connsiteY9" fmla="*/ 842686 h 2084633"/>
              <a:gd name="connsiteX10" fmla="*/ 307044 w 320692"/>
              <a:gd name="connsiteY10" fmla="*/ 528788 h 2084633"/>
              <a:gd name="connsiteX11" fmla="*/ 293397 w 320692"/>
              <a:gd name="connsiteY11" fmla="*/ 487845 h 2084633"/>
              <a:gd name="connsiteX12" fmla="*/ 279749 w 320692"/>
              <a:gd name="connsiteY12" fmla="*/ 433254 h 2084633"/>
              <a:gd name="connsiteX13" fmla="*/ 266101 w 320692"/>
              <a:gd name="connsiteY13" fmla="*/ 392310 h 2084633"/>
              <a:gd name="connsiteX14" fmla="*/ 225158 w 320692"/>
              <a:gd name="connsiteY14" fmla="*/ 269480 h 2084633"/>
              <a:gd name="connsiteX15" fmla="*/ 211510 w 320692"/>
              <a:gd name="connsiteY15" fmla="*/ 214889 h 2084633"/>
              <a:gd name="connsiteX16" fmla="*/ 211510 w 320692"/>
              <a:gd name="connsiteY16" fmla="*/ 78412 h 2084633"/>
              <a:gd name="connsiteX17" fmla="*/ 197862 w 320692"/>
              <a:gd name="connsiteY17" fmla="*/ 10173 h 2084633"/>
              <a:gd name="connsiteX18" fmla="*/ 184215 w 320692"/>
              <a:gd name="connsiteY18" fmla="*/ 51116 h 2084633"/>
              <a:gd name="connsiteX19" fmla="*/ 238806 w 320692"/>
              <a:gd name="connsiteY19" fmla="*/ 487845 h 2084633"/>
              <a:gd name="connsiteX20" fmla="*/ 252453 w 320692"/>
              <a:gd name="connsiteY20" fmla="*/ 829039 h 2084633"/>
              <a:gd name="connsiteX21" fmla="*/ 197862 w 320692"/>
              <a:gd name="connsiteY21" fmla="*/ 910925 h 2084633"/>
              <a:gd name="connsiteX22" fmla="*/ 156919 w 320692"/>
              <a:gd name="connsiteY22" fmla="*/ 1047403 h 2084633"/>
              <a:gd name="connsiteX23" fmla="*/ 143271 w 320692"/>
              <a:gd name="connsiteY23" fmla="*/ 1088346 h 2084633"/>
              <a:gd name="connsiteX24" fmla="*/ 102328 w 320692"/>
              <a:gd name="connsiteY24" fmla="*/ 1238471 h 2084633"/>
              <a:gd name="connsiteX25" fmla="*/ 75032 w 320692"/>
              <a:gd name="connsiteY25" fmla="*/ 1279415 h 2084633"/>
              <a:gd name="connsiteX26" fmla="*/ 61385 w 320692"/>
              <a:gd name="connsiteY26" fmla="*/ 1334006 h 2084633"/>
              <a:gd name="connsiteX27" fmla="*/ 34089 w 320692"/>
              <a:gd name="connsiteY27" fmla="*/ 1484131 h 2084633"/>
              <a:gd name="connsiteX28" fmla="*/ 6794 w 320692"/>
              <a:gd name="connsiteY28" fmla="*/ 1566018 h 2084633"/>
              <a:gd name="connsiteX29" fmla="*/ 34089 w 320692"/>
              <a:gd name="connsiteY29" fmla="*/ 1825325 h 2084633"/>
              <a:gd name="connsiteX30" fmla="*/ 61385 w 320692"/>
              <a:gd name="connsiteY30" fmla="*/ 1866268 h 2084633"/>
              <a:gd name="connsiteX31" fmla="*/ 75032 w 320692"/>
              <a:gd name="connsiteY31" fmla="*/ 1920860 h 2084633"/>
              <a:gd name="connsiteX32" fmla="*/ 88680 w 320692"/>
              <a:gd name="connsiteY32" fmla="*/ 1961803 h 2084633"/>
              <a:gd name="connsiteX33" fmla="*/ 88680 w 320692"/>
              <a:gd name="connsiteY33" fmla="*/ 2084633 h 2084633"/>
              <a:gd name="connsiteX34" fmla="*/ 88680 w 320692"/>
              <a:gd name="connsiteY34" fmla="*/ 2084633 h 2084633"/>
              <a:gd name="connsiteX35" fmla="*/ 88680 w 320692"/>
              <a:gd name="connsiteY35" fmla="*/ 2084633 h 2084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20692" h="2084633">
                <a:moveTo>
                  <a:pt x="75032" y="2002746"/>
                </a:moveTo>
                <a:cubicBezTo>
                  <a:pt x="46580" y="1775120"/>
                  <a:pt x="47295" y="1826663"/>
                  <a:pt x="75032" y="1456836"/>
                </a:cubicBezTo>
                <a:cubicBezTo>
                  <a:pt x="77838" y="1419427"/>
                  <a:pt x="93229" y="1384048"/>
                  <a:pt x="102328" y="1347654"/>
                </a:cubicBezTo>
                <a:cubicBezTo>
                  <a:pt x="109957" y="1317140"/>
                  <a:pt x="129982" y="1231109"/>
                  <a:pt x="143271" y="1211176"/>
                </a:cubicBezTo>
                <a:lnTo>
                  <a:pt x="170567" y="1170233"/>
                </a:lnTo>
                <a:cubicBezTo>
                  <a:pt x="202574" y="1074212"/>
                  <a:pt x="154483" y="1186317"/>
                  <a:pt x="238806" y="1101994"/>
                </a:cubicBezTo>
                <a:cubicBezTo>
                  <a:pt x="245357" y="1095443"/>
                  <a:pt x="265950" y="1006963"/>
                  <a:pt x="266101" y="1006460"/>
                </a:cubicBezTo>
                <a:cubicBezTo>
                  <a:pt x="274369" y="978901"/>
                  <a:pt x="284299" y="951869"/>
                  <a:pt x="293397" y="924573"/>
                </a:cubicBezTo>
                <a:lnTo>
                  <a:pt x="307044" y="883630"/>
                </a:lnTo>
                <a:lnTo>
                  <a:pt x="320692" y="842686"/>
                </a:lnTo>
                <a:cubicBezTo>
                  <a:pt x="316143" y="738053"/>
                  <a:pt x="315076" y="633211"/>
                  <a:pt x="307044" y="528788"/>
                </a:cubicBezTo>
                <a:cubicBezTo>
                  <a:pt x="305941" y="514445"/>
                  <a:pt x="297349" y="501677"/>
                  <a:pt x="293397" y="487845"/>
                </a:cubicBezTo>
                <a:cubicBezTo>
                  <a:pt x="288244" y="469810"/>
                  <a:pt x="284902" y="451289"/>
                  <a:pt x="279749" y="433254"/>
                </a:cubicBezTo>
                <a:cubicBezTo>
                  <a:pt x="275797" y="419421"/>
                  <a:pt x="269222" y="406354"/>
                  <a:pt x="266101" y="392310"/>
                </a:cubicBezTo>
                <a:cubicBezTo>
                  <a:pt x="241584" y="281986"/>
                  <a:pt x="272646" y="340715"/>
                  <a:pt x="225158" y="269480"/>
                </a:cubicBezTo>
                <a:cubicBezTo>
                  <a:pt x="220609" y="251283"/>
                  <a:pt x="209812" y="233569"/>
                  <a:pt x="211510" y="214889"/>
                </a:cubicBezTo>
                <a:cubicBezTo>
                  <a:pt x="224231" y="74962"/>
                  <a:pt x="266628" y="161087"/>
                  <a:pt x="211510" y="78412"/>
                </a:cubicBezTo>
                <a:cubicBezTo>
                  <a:pt x="206961" y="55666"/>
                  <a:pt x="214264" y="26576"/>
                  <a:pt x="197862" y="10173"/>
                </a:cubicBezTo>
                <a:cubicBezTo>
                  <a:pt x="187690" y="0"/>
                  <a:pt x="184215" y="36730"/>
                  <a:pt x="184215" y="51116"/>
                </a:cubicBezTo>
                <a:cubicBezTo>
                  <a:pt x="184215" y="451879"/>
                  <a:pt x="106612" y="355651"/>
                  <a:pt x="238806" y="487845"/>
                </a:cubicBezTo>
                <a:cubicBezTo>
                  <a:pt x="284653" y="625389"/>
                  <a:pt x="294143" y="620589"/>
                  <a:pt x="252453" y="829039"/>
                </a:cubicBezTo>
                <a:cubicBezTo>
                  <a:pt x="246019" y="861207"/>
                  <a:pt x="197862" y="910925"/>
                  <a:pt x="197862" y="910925"/>
                </a:cubicBezTo>
                <a:cubicBezTo>
                  <a:pt x="132987" y="1105555"/>
                  <a:pt x="198178" y="903000"/>
                  <a:pt x="156919" y="1047403"/>
                </a:cubicBezTo>
                <a:cubicBezTo>
                  <a:pt x="152967" y="1061235"/>
                  <a:pt x="146760" y="1074390"/>
                  <a:pt x="143271" y="1088346"/>
                </a:cubicBezTo>
                <a:cubicBezTo>
                  <a:pt x="133016" y="1129368"/>
                  <a:pt x="125754" y="1203332"/>
                  <a:pt x="102328" y="1238471"/>
                </a:cubicBezTo>
                <a:lnTo>
                  <a:pt x="75032" y="1279415"/>
                </a:lnTo>
                <a:cubicBezTo>
                  <a:pt x="70483" y="1297612"/>
                  <a:pt x="65063" y="1315613"/>
                  <a:pt x="61385" y="1334006"/>
                </a:cubicBezTo>
                <a:cubicBezTo>
                  <a:pt x="53583" y="1373018"/>
                  <a:pt x="45067" y="1443879"/>
                  <a:pt x="34089" y="1484131"/>
                </a:cubicBezTo>
                <a:cubicBezTo>
                  <a:pt x="26519" y="1511889"/>
                  <a:pt x="6794" y="1566018"/>
                  <a:pt x="6794" y="1566018"/>
                </a:cubicBezTo>
                <a:cubicBezTo>
                  <a:pt x="8046" y="1586053"/>
                  <a:pt x="0" y="1757149"/>
                  <a:pt x="34089" y="1825325"/>
                </a:cubicBezTo>
                <a:cubicBezTo>
                  <a:pt x="41425" y="1839996"/>
                  <a:pt x="52286" y="1852620"/>
                  <a:pt x="61385" y="1866268"/>
                </a:cubicBezTo>
                <a:cubicBezTo>
                  <a:pt x="65934" y="1884465"/>
                  <a:pt x="69879" y="1902824"/>
                  <a:pt x="75032" y="1920860"/>
                </a:cubicBezTo>
                <a:cubicBezTo>
                  <a:pt x="78984" y="1934692"/>
                  <a:pt x="87485" y="1947467"/>
                  <a:pt x="88680" y="1961803"/>
                </a:cubicBezTo>
                <a:cubicBezTo>
                  <a:pt x="92080" y="2002605"/>
                  <a:pt x="88680" y="2043690"/>
                  <a:pt x="88680" y="2084633"/>
                </a:cubicBezTo>
                <a:lnTo>
                  <a:pt x="88680" y="2084633"/>
                </a:lnTo>
                <a:lnTo>
                  <a:pt x="88680" y="2084633"/>
                </a:lnTo>
              </a:path>
            </a:pathLst>
          </a:custGeom>
          <a:ln>
            <a:solidFill>
              <a:schemeClr val="tx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8077200" y="2362200"/>
            <a:ext cx="95534" cy="531574"/>
          </a:xfrm>
          <a:custGeom>
            <a:avLst/>
            <a:gdLst>
              <a:gd name="connsiteX0" fmla="*/ 0 w 95534"/>
              <a:gd name="connsiteY0" fmla="*/ 422392 h 531574"/>
              <a:gd name="connsiteX1" fmla="*/ 13648 w 95534"/>
              <a:gd name="connsiteY1" fmla="*/ 258619 h 531574"/>
              <a:gd name="connsiteX2" fmla="*/ 27296 w 95534"/>
              <a:gd name="connsiteY2" fmla="*/ 217676 h 531574"/>
              <a:gd name="connsiteX3" fmla="*/ 68239 w 95534"/>
              <a:gd name="connsiteY3" fmla="*/ 204028 h 531574"/>
              <a:gd name="connsiteX4" fmla="*/ 81887 w 95534"/>
              <a:gd name="connsiteY4" fmla="*/ 26607 h 531574"/>
              <a:gd name="connsiteX5" fmla="*/ 95534 w 95534"/>
              <a:gd name="connsiteY5" fmla="*/ 108494 h 531574"/>
              <a:gd name="connsiteX6" fmla="*/ 81887 w 95534"/>
              <a:gd name="connsiteY6" fmla="*/ 231324 h 531574"/>
              <a:gd name="connsiteX7" fmla="*/ 27296 w 95534"/>
              <a:gd name="connsiteY7" fmla="*/ 313210 h 531574"/>
              <a:gd name="connsiteX8" fmla="*/ 13648 w 95534"/>
              <a:gd name="connsiteY8" fmla="*/ 354153 h 531574"/>
              <a:gd name="connsiteX9" fmla="*/ 0 w 95534"/>
              <a:gd name="connsiteY9" fmla="*/ 517927 h 531574"/>
              <a:gd name="connsiteX10" fmla="*/ 0 w 95534"/>
              <a:gd name="connsiteY10" fmla="*/ 531574 h 531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534" h="531574">
                <a:moveTo>
                  <a:pt x="0" y="422392"/>
                </a:moveTo>
                <a:cubicBezTo>
                  <a:pt x="4549" y="367801"/>
                  <a:pt x="6408" y="312919"/>
                  <a:pt x="13648" y="258619"/>
                </a:cubicBezTo>
                <a:cubicBezTo>
                  <a:pt x="15549" y="244359"/>
                  <a:pt x="17124" y="227848"/>
                  <a:pt x="27296" y="217676"/>
                </a:cubicBezTo>
                <a:cubicBezTo>
                  <a:pt x="37468" y="207504"/>
                  <a:pt x="54591" y="208577"/>
                  <a:pt x="68239" y="204028"/>
                </a:cubicBezTo>
                <a:cubicBezTo>
                  <a:pt x="72788" y="144888"/>
                  <a:pt x="65592" y="83640"/>
                  <a:pt x="81887" y="26607"/>
                </a:cubicBezTo>
                <a:cubicBezTo>
                  <a:pt x="89489" y="0"/>
                  <a:pt x="95534" y="80822"/>
                  <a:pt x="95534" y="108494"/>
                </a:cubicBezTo>
                <a:cubicBezTo>
                  <a:pt x="95534" y="149689"/>
                  <a:pt x="94914" y="192243"/>
                  <a:pt x="81887" y="231324"/>
                </a:cubicBezTo>
                <a:cubicBezTo>
                  <a:pt x="71513" y="262446"/>
                  <a:pt x="37670" y="282089"/>
                  <a:pt x="27296" y="313210"/>
                </a:cubicBezTo>
                <a:lnTo>
                  <a:pt x="13648" y="354153"/>
                </a:lnTo>
                <a:lnTo>
                  <a:pt x="0" y="517927"/>
                </a:lnTo>
                <a:lnTo>
                  <a:pt x="0" y="531574"/>
                </a:lnTo>
              </a:path>
            </a:pathLst>
          </a:custGeom>
          <a:ln>
            <a:solidFill>
              <a:schemeClr val="tx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 descr="cloud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934201" y="304800"/>
            <a:ext cx="2453833" cy="1447800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457200" y="381000"/>
            <a:ext cx="838200" cy="8382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50800" dir="5400000" sx="157000" sy="157000" algn="ctr" rotWithShape="0">
              <a:srgbClr val="FFFF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4045099" y="5754470"/>
            <a:ext cx="2816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কী দেখতে পাচ্ছ?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14400" y="5200472"/>
            <a:ext cx="105576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বাষ্পীভূত পানি উপরে উঠে ঠাণ্ডা ও ঘণীভূত হয়ে পানির বিন্দুতে পরিণত হয়।</a:t>
            </a:r>
          </a:p>
          <a:p>
            <a:r>
              <a:rPr lang="bn-BD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ক্ষুদ্র ক্ষুদ্র পানির বিন্দু একত্রিত হয়ে মেঘ সৃষ্টি করে।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85800" y="5221070"/>
            <a:ext cx="11043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বাষ্পীভূত পানি উপরে উঠে ঠাণ্ডা ও ঘণীভূত হয়ে মেঘ সৃষ্টি  হওয়া কে কী বলে?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57201" y="5221070"/>
            <a:ext cx="11671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বাষ্পীভূত পানি উপরে উঠে ঠাণ্ডা ও ঘণীভূত হয়ে মেঘ সৃষ্টি  হওয়াকে ঘনীভবন বলে।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00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49 -0.05255 L 0.19184 0.30278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0" y="178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83 -0.04699 L 0.24184 0.375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00" y="211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16 -0.10787 L 0.2585 0.40277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0" y="2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8" grpId="0" animBg="1"/>
      <p:bldP spid="40" grpId="0"/>
      <p:bldP spid="40" grpId="1"/>
      <p:bldP spid="42" grpId="0"/>
      <p:bldP spid="42" grpId="1"/>
      <p:bldP spid="43" grpId="0"/>
      <p:bldP spid="43" grpId="1"/>
      <p:bldP spid="44" grpId="0"/>
      <p:bldP spid="4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266998-Mountain_Gave_Screensav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2" y="29008"/>
            <a:ext cx="12161838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0" name="Group 6"/>
          <p:cNvGrpSpPr/>
          <p:nvPr/>
        </p:nvGrpSpPr>
        <p:grpSpPr>
          <a:xfrm rot="405456">
            <a:off x="2336806" y="1638299"/>
            <a:ext cx="685800" cy="647700"/>
            <a:chOff x="1295400" y="952500"/>
            <a:chExt cx="685800" cy="647700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1" name="Straight Arrow Connector 10"/>
            <p:cNvCxnSpPr/>
            <p:nvPr/>
          </p:nvCxnSpPr>
          <p:spPr>
            <a:xfrm rot="16200000" flipH="1">
              <a:off x="1433732" y="1205132"/>
              <a:ext cx="228600" cy="2286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1524000" y="1066800"/>
              <a:ext cx="304800" cy="2286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16200000" flipH="1">
              <a:off x="1295400" y="1371600"/>
              <a:ext cx="228600" cy="2286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1676400" y="952500"/>
              <a:ext cx="304800" cy="1905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1"/>
          <p:cNvGrpSpPr/>
          <p:nvPr/>
        </p:nvGrpSpPr>
        <p:grpSpPr>
          <a:xfrm rot="405456">
            <a:off x="2489206" y="1828801"/>
            <a:ext cx="685800" cy="647700"/>
            <a:chOff x="1295400" y="952500"/>
            <a:chExt cx="685800" cy="647700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6" name="Straight Arrow Connector 15"/>
            <p:cNvCxnSpPr/>
            <p:nvPr/>
          </p:nvCxnSpPr>
          <p:spPr>
            <a:xfrm rot="16200000" flipH="1">
              <a:off x="1433732" y="1205132"/>
              <a:ext cx="228600" cy="2286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524000" y="1066800"/>
              <a:ext cx="304800" cy="2286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16200000" flipH="1">
              <a:off x="1295400" y="1371600"/>
              <a:ext cx="228600" cy="2286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1676400" y="952500"/>
              <a:ext cx="304800" cy="1905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6"/>
          <p:cNvGrpSpPr/>
          <p:nvPr/>
        </p:nvGrpSpPr>
        <p:grpSpPr>
          <a:xfrm rot="405456">
            <a:off x="2931325" y="2247899"/>
            <a:ext cx="685800" cy="647700"/>
            <a:chOff x="1295400" y="952500"/>
            <a:chExt cx="685800" cy="647700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21" name="Straight Arrow Connector 20"/>
            <p:cNvCxnSpPr/>
            <p:nvPr/>
          </p:nvCxnSpPr>
          <p:spPr>
            <a:xfrm rot="16200000" flipH="1">
              <a:off x="1433732" y="1205132"/>
              <a:ext cx="228600" cy="2286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1524000" y="1066800"/>
              <a:ext cx="304800" cy="2286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16200000" flipH="1">
              <a:off x="1295400" y="1371600"/>
              <a:ext cx="228600" cy="2286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1676400" y="952500"/>
              <a:ext cx="304800" cy="1905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Picture 24" descr="clou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762000"/>
            <a:ext cx="3028950" cy="1504950"/>
          </a:xfrm>
          <a:prstGeom prst="rect">
            <a:avLst/>
          </a:prstGeom>
        </p:spPr>
      </p:pic>
      <p:sp>
        <p:nvSpPr>
          <p:cNvPr id="26" name="Freeform 25"/>
          <p:cNvSpPr/>
          <p:nvPr/>
        </p:nvSpPr>
        <p:spPr>
          <a:xfrm>
            <a:off x="9144001" y="3010470"/>
            <a:ext cx="91281" cy="1637731"/>
          </a:xfrm>
          <a:custGeom>
            <a:avLst/>
            <a:gdLst>
              <a:gd name="connsiteX0" fmla="*/ 198481 w 406103"/>
              <a:gd name="connsiteY0" fmla="*/ 1364776 h 1637731"/>
              <a:gd name="connsiteX1" fmla="*/ 157537 w 406103"/>
              <a:gd name="connsiteY1" fmla="*/ 1351128 h 1637731"/>
              <a:gd name="connsiteX2" fmla="*/ 102946 w 406103"/>
              <a:gd name="connsiteY2" fmla="*/ 1269241 h 1637731"/>
              <a:gd name="connsiteX3" fmla="*/ 75651 w 406103"/>
              <a:gd name="connsiteY3" fmla="*/ 1228298 h 1637731"/>
              <a:gd name="connsiteX4" fmla="*/ 34707 w 406103"/>
              <a:gd name="connsiteY4" fmla="*/ 1201003 h 1637731"/>
              <a:gd name="connsiteX5" fmla="*/ 34707 w 406103"/>
              <a:gd name="connsiteY5" fmla="*/ 982638 h 1637731"/>
              <a:gd name="connsiteX6" fmla="*/ 89298 w 406103"/>
              <a:gd name="connsiteY6" fmla="*/ 900752 h 1637731"/>
              <a:gd name="connsiteX7" fmla="*/ 130242 w 406103"/>
              <a:gd name="connsiteY7" fmla="*/ 873456 h 1637731"/>
              <a:gd name="connsiteX8" fmla="*/ 171185 w 406103"/>
              <a:gd name="connsiteY8" fmla="*/ 791570 h 1637731"/>
              <a:gd name="connsiteX9" fmla="*/ 198481 w 406103"/>
              <a:gd name="connsiteY9" fmla="*/ 696036 h 1637731"/>
              <a:gd name="connsiteX10" fmla="*/ 212128 w 406103"/>
              <a:gd name="connsiteY10" fmla="*/ 655092 h 1637731"/>
              <a:gd name="connsiteX11" fmla="*/ 225776 w 406103"/>
              <a:gd name="connsiteY11" fmla="*/ 600501 h 1637731"/>
              <a:gd name="connsiteX12" fmla="*/ 253072 w 406103"/>
              <a:gd name="connsiteY12" fmla="*/ 518615 h 1637731"/>
              <a:gd name="connsiteX13" fmla="*/ 280367 w 406103"/>
              <a:gd name="connsiteY13" fmla="*/ 395785 h 1637731"/>
              <a:gd name="connsiteX14" fmla="*/ 294015 w 406103"/>
              <a:gd name="connsiteY14" fmla="*/ 150125 h 1637731"/>
              <a:gd name="connsiteX15" fmla="*/ 321310 w 406103"/>
              <a:gd name="connsiteY15" fmla="*/ 13647 h 1637731"/>
              <a:gd name="connsiteX16" fmla="*/ 362254 w 406103"/>
              <a:gd name="connsiteY16" fmla="*/ 0 h 1637731"/>
              <a:gd name="connsiteX17" fmla="*/ 375901 w 406103"/>
              <a:gd name="connsiteY17" fmla="*/ 150125 h 1637731"/>
              <a:gd name="connsiteX18" fmla="*/ 348606 w 406103"/>
              <a:gd name="connsiteY18" fmla="*/ 232012 h 1637731"/>
              <a:gd name="connsiteX19" fmla="*/ 334958 w 406103"/>
              <a:gd name="connsiteY19" fmla="*/ 709683 h 1637731"/>
              <a:gd name="connsiteX20" fmla="*/ 307663 w 406103"/>
              <a:gd name="connsiteY20" fmla="*/ 818865 h 1637731"/>
              <a:gd name="connsiteX21" fmla="*/ 280367 w 406103"/>
              <a:gd name="connsiteY21" fmla="*/ 859809 h 1637731"/>
              <a:gd name="connsiteX22" fmla="*/ 253072 w 406103"/>
              <a:gd name="connsiteY22" fmla="*/ 941695 h 1637731"/>
              <a:gd name="connsiteX23" fmla="*/ 266719 w 406103"/>
              <a:gd name="connsiteY23" fmla="*/ 1419367 h 1637731"/>
              <a:gd name="connsiteX24" fmla="*/ 294015 w 406103"/>
              <a:gd name="connsiteY24" fmla="*/ 1501253 h 1637731"/>
              <a:gd name="connsiteX25" fmla="*/ 280367 w 406103"/>
              <a:gd name="connsiteY25" fmla="*/ 1624083 h 1637731"/>
              <a:gd name="connsiteX26" fmla="*/ 239424 w 406103"/>
              <a:gd name="connsiteY26" fmla="*/ 1637731 h 1637731"/>
              <a:gd name="connsiteX27" fmla="*/ 157537 w 406103"/>
              <a:gd name="connsiteY27" fmla="*/ 1624083 h 1637731"/>
              <a:gd name="connsiteX28" fmla="*/ 171185 w 406103"/>
              <a:gd name="connsiteY28" fmla="*/ 1310185 h 1637731"/>
              <a:gd name="connsiteX29" fmla="*/ 198481 w 406103"/>
              <a:gd name="connsiteY29" fmla="*/ 1364776 h 1637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06103" h="1637731">
                <a:moveTo>
                  <a:pt x="198481" y="1364776"/>
                </a:moveTo>
                <a:cubicBezTo>
                  <a:pt x="184833" y="1360227"/>
                  <a:pt x="167710" y="1361301"/>
                  <a:pt x="157537" y="1351128"/>
                </a:cubicBezTo>
                <a:cubicBezTo>
                  <a:pt x="134340" y="1327931"/>
                  <a:pt x="121143" y="1296537"/>
                  <a:pt x="102946" y="1269241"/>
                </a:cubicBezTo>
                <a:cubicBezTo>
                  <a:pt x="93848" y="1255593"/>
                  <a:pt x="89299" y="1237396"/>
                  <a:pt x="75651" y="1228298"/>
                </a:cubicBezTo>
                <a:lnTo>
                  <a:pt x="34707" y="1201003"/>
                </a:lnTo>
                <a:cubicBezTo>
                  <a:pt x="7145" y="1118310"/>
                  <a:pt x="0" y="1114527"/>
                  <a:pt x="34707" y="982638"/>
                </a:cubicBezTo>
                <a:cubicBezTo>
                  <a:pt x="43056" y="950913"/>
                  <a:pt x="62003" y="918949"/>
                  <a:pt x="89298" y="900752"/>
                </a:cubicBezTo>
                <a:lnTo>
                  <a:pt x="130242" y="873456"/>
                </a:lnTo>
                <a:cubicBezTo>
                  <a:pt x="164542" y="770552"/>
                  <a:pt x="118275" y="897388"/>
                  <a:pt x="171185" y="791570"/>
                </a:cubicBezTo>
                <a:cubicBezTo>
                  <a:pt x="182092" y="769756"/>
                  <a:pt x="192651" y="716441"/>
                  <a:pt x="198481" y="696036"/>
                </a:cubicBezTo>
                <a:cubicBezTo>
                  <a:pt x="202433" y="682203"/>
                  <a:pt x="208176" y="668925"/>
                  <a:pt x="212128" y="655092"/>
                </a:cubicBezTo>
                <a:cubicBezTo>
                  <a:pt x="217281" y="637057"/>
                  <a:pt x="220386" y="618467"/>
                  <a:pt x="225776" y="600501"/>
                </a:cubicBezTo>
                <a:cubicBezTo>
                  <a:pt x="234044" y="572943"/>
                  <a:pt x="247430" y="546828"/>
                  <a:pt x="253072" y="518615"/>
                </a:cubicBezTo>
                <a:cubicBezTo>
                  <a:pt x="270397" y="431983"/>
                  <a:pt x="261093" y="472880"/>
                  <a:pt x="280367" y="395785"/>
                </a:cubicBezTo>
                <a:cubicBezTo>
                  <a:pt x="284916" y="313898"/>
                  <a:pt x="285278" y="231671"/>
                  <a:pt x="294015" y="150125"/>
                </a:cubicBezTo>
                <a:cubicBezTo>
                  <a:pt x="298957" y="103995"/>
                  <a:pt x="277297" y="28317"/>
                  <a:pt x="321310" y="13647"/>
                </a:cubicBezTo>
                <a:lnTo>
                  <a:pt x="362254" y="0"/>
                </a:lnTo>
                <a:cubicBezTo>
                  <a:pt x="406103" y="65774"/>
                  <a:pt x="400060" y="37382"/>
                  <a:pt x="375901" y="150125"/>
                </a:cubicBezTo>
                <a:cubicBezTo>
                  <a:pt x="369872" y="178258"/>
                  <a:pt x="348606" y="232012"/>
                  <a:pt x="348606" y="232012"/>
                </a:cubicBezTo>
                <a:cubicBezTo>
                  <a:pt x="344057" y="391236"/>
                  <a:pt x="342913" y="550593"/>
                  <a:pt x="334958" y="709683"/>
                </a:cubicBezTo>
                <a:cubicBezTo>
                  <a:pt x="334093" y="726982"/>
                  <a:pt x="318968" y="796255"/>
                  <a:pt x="307663" y="818865"/>
                </a:cubicBezTo>
                <a:cubicBezTo>
                  <a:pt x="300327" y="833536"/>
                  <a:pt x="287029" y="844820"/>
                  <a:pt x="280367" y="859809"/>
                </a:cubicBezTo>
                <a:cubicBezTo>
                  <a:pt x="268682" y="886101"/>
                  <a:pt x="253072" y="941695"/>
                  <a:pt x="253072" y="941695"/>
                </a:cubicBezTo>
                <a:cubicBezTo>
                  <a:pt x="257621" y="1100919"/>
                  <a:pt x="255095" y="1260503"/>
                  <a:pt x="266719" y="1419367"/>
                </a:cubicBezTo>
                <a:cubicBezTo>
                  <a:pt x="268819" y="1448062"/>
                  <a:pt x="294015" y="1501253"/>
                  <a:pt x="294015" y="1501253"/>
                </a:cubicBezTo>
                <a:cubicBezTo>
                  <a:pt x="289466" y="1542196"/>
                  <a:pt x="295667" y="1585834"/>
                  <a:pt x="280367" y="1624083"/>
                </a:cubicBezTo>
                <a:cubicBezTo>
                  <a:pt x="275024" y="1637440"/>
                  <a:pt x="253810" y="1637731"/>
                  <a:pt x="239424" y="1637731"/>
                </a:cubicBezTo>
                <a:cubicBezTo>
                  <a:pt x="211752" y="1637731"/>
                  <a:pt x="184833" y="1628632"/>
                  <a:pt x="157537" y="1624083"/>
                </a:cubicBezTo>
                <a:cubicBezTo>
                  <a:pt x="175341" y="1410441"/>
                  <a:pt x="171185" y="1515090"/>
                  <a:pt x="171185" y="1310185"/>
                </a:cubicBezTo>
                <a:lnTo>
                  <a:pt x="198481" y="1364776"/>
                </a:lnTo>
                <a:close/>
              </a:path>
            </a:pathLst>
          </a:custGeom>
          <a:ln>
            <a:solidFill>
              <a:schemeClr val="tx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8153401" y="2590800"/>
            <a:ext cx="91281" cy="1475246"/>
          </a:xfrm>
          <a:custGeom>
            <a:avLst/>
            <a:gdLst>
              <a:gd name="connsiteX0" fmla="*/ 69877 w 180969"/>
              <a:gd name="connsiteY0" fmla="*/ 1351128 h 1475246"/>
              <a:gd name="connsiteX1" fmla="*/ 42581 w 180969"/>
              <a:gd name="connsiteY1" fmla="*/ 1255594 h 1475246"/>
              <a:gd name="connsiteX2" fmla="*/ 28934 w 180969"/>
              <a:gd name="connsiteY2" fmla="*/ 1201003 h 1475246"/>
              <a:gd name="connsiteX3" fmla="*/ 56229 w 180969"/>
              <a:gd name="connsiteY3" fmla="*/ 914400 h 1475246"/>
              <a:gd name="connsiteX4" fmla="*/ 83525 w 180969"/>
              <a:gd name="connsiteY4" fmla="*/ 873457 h 1475246"/>
              <a:gd name="connsiteX5" fmla="*/ 42581 w 180969"/>
              <a:gd name="connsiteY5" fmla="*/ 641445 h 1475246"/>
              <a:gd name="connsiteX6" fmla="*/ 1638 w 180969"/>
              <a:gd name="connsiteY6" fmla="*/ 614149 h 1475246"/>
              <a:gd name="connsiteX7" fmla="*/ 28934 w 180969"/>
              <a:gd name="connsiteY7" fmla="*/ 395785 h 1475246"/>
              <a:gd name="connsiteX8" fmla="*/ 83525 w 180969"/>
              <a:gd name="connsiteY8" fmla="*/ 313899 h 1475246"/>
              <a:gd name="connsiteX9" fmla="*/ 97173 w 180969"/>
              <a:gd name="connsiteY9" fmla="*/ 272955 h 1475246"/>
              <a:gd name="connsiteX10" fmla="*/ 124468 w 180969"/>
              <a:gd name="connsiteY10" fmla="*/ 150125 h 1475246"/>
              <a:gd name="connsiteX11" fmla="*/ 138116 w 180969"/>
              <a:gd name="connsiteY11" fmla="*/ 109182 h 1475246"/>
              <a:gd name="connsiteX12" fmla="*/ 165411 w 180969"/>
              <a:gd name="connsiteY12" fmla="*/ 0 h 1475246"/>
              <a:gd name="connsiteX13" fmla="*/ 179059 w 180969"/>
              <a:gd name="connsiteY13" fmla="*/ 40943 h 1475246"/>
              <a:gd name="connsiteX14" fmla="*/ 151764 w 180969"/>
              <a:gd name="connsiteY14" fmla="*/ 259308 h 1475246"/>
              <a:gd name="connsiteX15" fmla="*/ 138116 w 180969"/>
              <a:gd name="connsiteY15" fmla="*/ 300251 h 1475246"/>
              <a:gd name="connsiteX16" fmla="*/ 110820 w 180969"/>
              <a:gd name="connsiteY16" fmla="*/ 341194 h 1475246"/>
              <a:gd name="connsiteX17" fmla="*/ 83525 w 180969"/>
              <a:gd name="connsiteY17" fmla="*/ 423081 h 1475246"/>
              <a:gd name="connsiteX18" fmla="*/ 97173 w 180969"/>
              <a:gd name="connsiteY18" fmla="*/ 559558 h 1475246"/>
              <a:gd name="connsiteX19" fmla="*/ 124468 w 180969"/>
              <a:gd name="connsiteY19" fmla="*/ 600502 h 1475246"/>
              <a:gd name="connsiteX20" fmla="*/ 165411 w 180969"/>
              <a:gd name="connsiteY20" fmla="*/ 682388 h 1475246"/>
              <a:gd name="connsiteX21" fmla="*/ 151764 w 180969"/>
              <a:gd name="connsiteY21" fmla="*/ 873457 h 1475246"/>
              <a:gd name="connsiteX22" fmla="*/ 138116 w 180969"/>
              <a:gd name="connsiteY22" fmla="*/ 928048 h 1475246"/>
              <a:gd name="connsiteX23" fmla="*/ 110820 w 180969"/>
              <a:gd name="connsiteY23" fmla="*/ 1009934 h 1475246"/>
              <a:gd name="connsiteX24" fmla="*/ 97173 w 180969"/>
              <a:gd name="connsiteY24" fmla="*/ 1446663 h 1475246"/>
              <a:gd name="connsiteX25" fmla="*/ 69877 w 180969"/>
              <a:gd name="connsiteY25" fmla="*/ 1364776 h 1475246"/>
              <a:gd name="connsiteX26" fmla="*/ 56229 w 180969"/>
              <a:gd name="connsiteY26" fmla="*/ 1323833 h 1475246"/>
              <a:gd name="connsiteX27" fmla="*/ 42581 w 180969"/>
              <a:gd name="connsiteY27" fmla="*/ 1160060 h 1475246"/>
              <a:gd name="connsiteX28" fmla="*/ 42581 w 180969"/>
              <a:gd name="connsiteY28" fmla="*/ 1160060 h 1475246"/>
              <a:gd name="connsiteX29" fmla="*/ 69877 w 180969"/>
              <a:gd name="connsiteY29" fmla="*/ 1351128 h 1475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80969" h="1475246">
                <a:moveTo>
                  <a:pt x="69877" y="1351128"/>
                </a:moveTo>
                <a:cubicBezTo>
                  <a:pt x="27198" y="1180415"/>
                  <a:pt x="81750" y="1392689"/>
                  <a:pt x="42581" y="1255594"/>
                </a:cubicBezTo>
                <a:cubicBezTo>
                  <a:pt x="37428" y="1237559"/>
                  <a:pt x="33483" y="1219200"/>
                  <a:pt x="28934" y="1201003"/>
                </a:cubicBezTo>
                <a:cubicBezTo>
                  <a:pt x="29276" y="1194839"/>
                  <a:pt x="19119" y="988617"/>
                  <a:pt x="56229" y="914400"/>
                </a:cubicBezTo>
                <a:cubicBezTo>
                  <a:pt x="63565" y="899729"/>
                  <a:pt x="74426" y="887105"/>
                  <a:pt x="83525" y="873457"/>
                </a:cubicBezTo>
                <a:cubicBezTo>
                  <a:pt x="78098" y="797477"/>
                  <a:pt x="102884" y="701748"/>
                  <a:pt x="42581" y="641445"/>
                </a:cubicBezTo>
                <a:cubicBezTo>
                  <a:pt x="30983" y="629847"/>
                  <a:pt x="15286" y="623248"/>
                  <a:pt x="1638" y="614149"/>
                </a:cubicBezTo>
                <a:cubicBezTo>
                  <a:pt x="2074" y="608478"/>
                  <a:pt x="0" y="447865"/>
                  <a:pt x="28934" y="395785"/>
                </a:cubicBezTo>
                <a:cubicBezTo>
                  <a:pt x="44866" y="367108"/>
                  <a:pt x="83525" y="313899"/>
                  <a:pt x="83525" y="313899"/>
                </a:cubicBezTo>
                <a:cubicBezTo>
                  <a:pt x="88074" y="300251"/>
                  <a:pt x="93684" y="286912"/>
                  <a:pt x="97173" y="272955"/>
                </a:cubicBezTo>
                <a:cubicBezTo>
                  <a:pt x="125315" y="160384"/>
                  <a:pt x="96447" y="248196"/>
                  <a:pt x="124468" y="150125"/>
                </a:cubicBezTo>
                <a:cubicBezTo>
                  <a:pt x="128420" y="136293"/>
                  <a:pt x="134331" y="123061"/>
                  <a:pt x="138116" y="109182"/>
                </a:cubicBezTo>
                <a:cubicBezTo>
                  <a:pt x="147987" y="72990"/>
                  <a:pt x="156313" y="36394"/>
                  <a:pt x="165411" y="0"/>
                </a:cubicBezTo>
                <a:cubicBezTo>
                  <a:pt x="169960" y="13648"/>
                  <a:pt x="179815" y="26577"/>
                  <a:pt x="179059" y="40943"/>
                </a:cubicBezTo>
                <a:cubicBezTo>
                  <a:pt x="175204" y="114196"/>
                  <a:pt x="163204" y="186851"/>
                  <a:pt x="151764" y="259308"/>
                </a:cubicBezTo>
                <a:cubicBezTo>
                  <a:pt x="149520" y="273518"/>
                  <a:pt x="144550" y="287384"/>
                  <a:pt x="138116" y="300251"/>
                </a:cubicBezTo>
                <a:cubicBezTo>
                  <a:pt x="130780" y="314922"/>
                  <a:pt x="119919" y="327546"/>
                  <a:pt x="110820" y="341194"/>
                </a:cubicBezTo>
                <a:cubicBezTo>
                  <a:pt x="101722" y="368490"/>
                  <a:pt x="80662" y="394452"/>
                  <a:pt x="83525" y="423081"/>
                </a:cubicBezTo>
                <a:cubicBezTo>
                  <a:pt x="88074" y="468573"/>
                  <a:pt x="86893" y="515010"/>
                  <a:pt x="97173" y="559558"/>
                </a:cubicBezTo>
                <a:cubicBezTo>
                  <a:pt x="100861" y="575541"/>
                  <a:pt x="117133" y="585831"/>
                  <a:pt x="124468" y="600502"/>
                </a:cubicBezTo>
                <a:cubicBezTo>
                  <a:pt x="180969" y="713505"/>
                  <a:pt x="87191" y="565056"/>
                  <a:pt x="165411" y="682388"/>
                </a:cubicBezTo>
                <a:cubicBezTo>
                  <a:pt x="160862" y="746078"/>
                  <a:pt x="158815" y="809996"/>
                  <a:pt x="151764" y="873457"/>
                </a:cubicBezTo>
                <a:cubicBezTo>
                  <a:pt x="149693" y="892099"/>
                  <a:pt x="143506" y="910082"/>
                  <a:pt x="138116" y="928048"/>
                </a:cubicBezTo>
                <a:cubicBezTo>
                  <a:pt x="129848" y="955606"/>
                  <a:pt x="110820" y="1009934"/>
                  <a:pt x="110820" y="1009934"/>
                </a:cubicBezTo>
                <a:cubicBezTo>
                  <a:pt x="106271" y="1155510"/>
                  <a:pt x="113868" y="1301976"/>
                  <a:pt x="97173" y="1446663"/>
                </a:cubicBezTo>
                <a:cubicBezTo>
                  <a:pt x="93875" y="1475246"/>
                  <a:pt x="78976" y="1392072"/>
                  <a:pt x="69877" y="1364776"/>
                </a:cubicBezTo>
                <a:lnTo>
                  <a:pt x="56229" y="1323833"/>
                </a:lnTo>
                <a:cubicBezTo>
                  <a:pt x="29633" y="1244048"/>
                  <a:pt x="42581" y="1297276"/>
                  <a:pt x="42581" y="1160060"/>
                </a:cubicBezTo>
                <a:lnTo>
                  <a:pt x="42581" y="1160060"/>
                </a:lnTo>
                <a:lnTo>
                  <a:pt x="69877" y="1351128"/>
                </a:lnTo>
                <a:close/>
              </a:path>
            </a:pathLst>
          </a:custGeom>
          <a:ln>
            <a:solidFill>
              <a:schemeClr val="tx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7848601" y="3200400"/>
            <a:ext cx="104129" cy="1143000"/>
          </a:xfrm>
          <a:custGeom>
            <a:avLst/>
            <a:gdLst>
              <a:gd name="connsiteX0" fmla="*/ 31045 w 112932"/>
              <a:gd name="connsiteY0" fmla="*/ 883749 h 969614"/>
              <a:gd name="connsiteX1" fmla="*/ 3749 w 112932"/>
              <a:gd name="connsiteY1" fmla="*/ 569851 h 969614"/>
              <a:gd name="connsiteX2" fmla="*/ 17397 w 112932"/>
              <a:gd name="connsiteY2" fmla="*/ 187713 h 969614"/>
              <a:gd name="connsiteX3" fmla="*/ 31045 w 112932"/>
              <a:gd name="connsiteY3" fmla="*/ 146770 h 969614"/>
              <a:gd name="connsiteX4" fmla="*/ 58341 w 112932"/>
              <a:gd name="connsiteY4" fmla="*/ 105827 h 969614"/>
              <a:gd name="connsiteX5" fmla="*/ 112932 w 112932"/>
              <a:gd name="connsiteY5" fmla="*/ 64883 h 969614"/>
              <a:gd name="connsiteX6" fmla="*/ 99284 w 112932"/>
              <a:gd name="connsiteY6" fmla="*/ 160418 h 969614"/>
              <a:gd name="connsiteX7" fmla="*/ 85636 w 112932"/>
              <a:gd name="connsiteY7" fmla="*/ 228657 h 969614"/>
              <a:gd name="connsiteX8" fmla="*/ 71988 w 112932"/>
              <a:gd name="connsiteY8" fmla="*/ 351486 h 969614"/>
              <a:gd name="connsiteX9" fmla="*/ 85636 w 112932"/>
              <a:gd name="connsiteY9" fmla="*/ 856454 h 969614"/>
              <a:gd name="connsiteX10" fmla="*/ 112932 w 112932"/>
              <a:gd name="connsiteY10" fmla="*/ 938340 h 969614"/>
              <a:gd name="connsiteX11" fmla="*/ 71988 w 112932"/>
              <a:gd name="connsiteY11" fmla="*/ 965636 h 969614"/>
              <a:gd name="connsiteX12" fmla="*/ 58341 w 112932"/>
              <a:gd name="connsiteY12" fmla="*/ 924692 h 969614"/>
              <a:gd name="connsiteX13" fmla="*/ 31045 w 112932"/>
              <a:gd name="connsiteY13" fmla="*/ 883749 h 969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2932" h="969614">
                <a:moveTo>
                  <a:pt x="31045" y="883749"/>
                </a:moveTo>
                <a:cubicBezTo>
                  <a:pt x="21946" y="824609"/>
                  <a:pt x="0" y="674812"/>
                  <a:pt x="3749" y="569851"/>
                </a:cubicBezTo>
                <a:cubicBezTo>
                  <a:pt x="8298" y="442472"/>
                  <a:pt x="9191" y="314909"/>
                  <a:pt x="17397" y="187713"/>
                </a:cubicBezTo>
                <a:cubicBezTo>
                  <a:pt x="18323" y="173357"/>
                  <a:pt x="24611" y="159637"/>
                  <a:pt x="31045" y="146770"/>
                </a:cubicBezTo>
                <a:cubicBezTo>
                  <a:pt x="38381" y="132099"/>
                  <a:pt x="49242" y="119475"/>
                  <a:pt x="58341" y="105827"/>
                </a:cubicBezTo>
                <a:cubicBezTo>
                  <a:pt x="90823" y="8379"/>
                  <a:pt x="69676" y="0"/>
                  <a:pt x="112932" y="64883"/>
                </a:cubicBezTo>
                <a:cubicBezTo>
                  <a:pt x="108383" y="96728"/>
                  <a:pt x="104573" y="128687"/>
                  <a:pt x="99284" y="160418"/>
                </a:cubicBezTo>
                <a:cubicBezTo>
                  <a:pt x="95470" y="183299"/>
                  <a:pt x="88917" y="205693"/>
                  <a:pt x="85636" y="228657"/>
                </a:cubicBezTo>
                <a:cubicBezTo>
                  <a:pt x="79810" y="269438"/>
                  <a:pt x="76537" y="310543"/>
                  <a:pt x="71988" y="351486"/>
                </a:cubicBezTo>
                <a:cubicBezTo>
                  <a:pt x="76537" y="519809"/>
                  <a:pt x="73917" y="688478"/>
                  <a:pt x="85636" y="856454"/>
                </a:cubicBezTo>
                <a:cubicBezTo>
                  <a:pt x="87639" y="885156"/>
                  <a:pt x="112932" y="938340"/>
                  <a:pt x="112932" y="938340"/>
                </a:cubicBezTo>
                <a:cubicBezTo>
                  <a:pt x="99284" y="947439"/>
                  <a:pt x="87901" y="969614"/>
                  <a:pt x="71988" y="965636"/>
                </a:cubicBezTo>
                <a:cubicBezTo>
                  <a:pt x="58031" y="962147"/>
                  <a:pt x="61830" y="938649"/>
                  <a:pt x="58341" y="924692"/>
                </a:cubicBezTo>
                <a:cubicBezTo>
                  <a:pt x="52715" y="902188"/>
                  <a:pt x="40144" y="942889"/>
                  <a:pt x="31045" y="883749"/>
                </a:cubicBezTo>
                <a:close/>
              </a:path>
            </a:pathLst>
          </a:custGeom>
          <a:ln>
            <a:solidFill>
              <a:schemeClr val="tx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8534400" y="2667000"/>
            <a:ext cx="304800" cy="2133600"/>
          </a:xfrm>
          <a:custGeom>
            <a:avLst/>
            <a:gdLst>
              <a:gd name="connsiteX0" fmla="*/ 75032 w 320692"/>
              <a:gd name="connsiteY0" fmla="*/ 2002746 h 2084633"/>
              <a:gd name="connsiteX1" fmla="*/ 75032 w 320692"/>
              <a:gd name="connsiteY1" fmla="*/ 1456836 h 2084633"/>
              <a:gd name="connsiteX2" fmla="*/ 102328 w 320692"/>
              <a:gd name="connsiteY2" fmla="*/ 1347654 h 2084633"/>
              <a:gd name="connsiteX3" fmla="*/ 143271 w 320692"/>
              <a:gd name="connsiteY3" fmla="*/ 1211176 h 2084633"/>
              <a:gd name="connsiteX4" fmla="*/ 170567 w 320692"/>
              <a:gd name="connsiteY4" fmla="*/ 1170233 h 2084633"/>
              <a:gd name="connsiteX5" fmla="*/ 238806 w 320692"/>
              <a:gd name="connsiteY5" fmla="*/ 1101994 h 2084633"/>
              <a:gd name="connsiteX6" fmla="*/ 266101 w 320692"/>
              <a:gd name="connsiteY6" fmla="*/ 1006460 h 2084633"/>
              <a:gd name="connsiteX7" fmla="*/ 293397 w 320692"/>
              <a:gd name="connsiteY7" fmla="*/ 924573 h 2084633"/>
              <a:gd name="connsiteX8" fmla="*/ 307044 w 320692"/>
              <a:gd name="connsiteY8" fmla="*/ 883630 h 2084633"/>
              <a:gd name="connsiteX9" fmla="*/ 320692 w 320692"/>
              <a:gd name="connsiteY9" fmla="*/ 842686 h 2084633"/>
              <a:gd name="connsiteX10" fmla="*/ 307044 w 320692"/>
              <a:gd name="connsiteY10" fmla="*/ 528788 h 2084633"/>
              <a:gd name="connsiteX11" fmla="*/ 293397 w 320692"/>
              <a:gd name="connsiteY11" fmla="*/ 487845 h 2084633"/>
              <a:gd name="connsiteX12" fmla="*/ 279749 w 320692"/>
              <a:gd name="connsiteY12" fmla="*/ 433254 h 2084633"/>
              <a:gd name="connsiteX13" fmla="*/ 266101 w 320692"/>
              <a:gd name="connsiteY13" fmla="*/ 392310 h 2084633"/>
              <a:gd name="connsiteX14" fmla="*/ 225158 w 320692"/>
              <a:gd name="connsiteY14" fmla="*/ 269480 h 2084633"/>
              <a:gd name="connsiteX15" fmla="*/ 211510 w 320692"/>
              <a:gd name="connsiteY15" fmla="*/ 214889 h 2084633"/>
              <a:gd name="connsiteX16" fmla="*/ 211510 w 320692"/>
              <a:gd name="connsiteY16" fmla="*/ 78412 h 2084633"/>
              <a:gd name="connsiteX17" fmla="*/ 197862 w 320692"/>
              <a:gd name="connsiteY17" fmla="*/ 10173 h 2084633"/>
              <a:gd name="connsiteX18" fmla="*/ 184215 w 320692"/>
              <a:gd name="connsiteY18" fmla="*/ 51116 h 2084633"/>
              <a:gd name="connsiteX19" fmla="*/ 238806 w 320692"/>
              <a:gd name="connsiteY19" fmla="*/ 487845 h 2084633"/>
              <a:gd name="connsiteX20" fmla="*/ 252453 w 320692"/>
              <a:gd name="connsiteY20" fmla="*/ 829039 h 2084633"/>
              <a:gd name="connsiteX21" fmla="*/ 197862 w 320692"/>
              <a:gd name="connsiteY21" fmla="*/ 910925 h 2084633"/>
              <a:gd name="connsiteX22" fmla="*/ 156919 w 320692"/>
              <a:gd name="connsiteY22" fmla="*/ 1047403 h 2084633"/>
              <a:gd name="connsiteX23" fmla="*/ 143271 w 320692"/>
              <a:gd name="connsiteY23" fmla="*/ 1088346 h 2084633"/>
              <a:gd name="connsiteX24" fmla="*/ 102328 w 320692"/>
              <a:gd name="connsiteY24" fmla="*/ 1238471 h 2084633"/>
              <a:gd name="connsiteX25" fmla="*/ 75032 w 320692"/>
              <a:gd name="connsiteY25" fmla="*/ 1279415 h 2084633"/>
              <a:gd name="connsiteX26" fmla="*/ 61385 w 320692"/>
              <a:gd name="connsiteY26" fmla="*/ 1334006 h 2084633"/>
              <a:gd name="connsiteX27" fmla="*/ 34089 w 320692"/>
              <a:gd name="connsiteY27" fmla="*/ 1484131 h 2084633"/>
              <a:gd name="connsiteX28" fmla="*/ 6794 w 320692"/>
              <a:gd name="connsiteY28" fmla="*/ 1566018 h 2084633"/>
              <a:gd name="connsiteX29" fmla="*/ 34089 w 320692"/>
              <a:gd name="connsiteY29" fmla="*/ 1825325 h 2084633"/>
              <a:gd name="connsiteX30" fmla="*/ 61385 w 320692"/>
              <a:gd name="connsiteY30" fmla="*/ 1866268 h 2084633"/>
              <a:gd name="connsiteX31" fmla="*/ 75032 w 320692"/>
              <a:gd name="connsiteY31" fmla="*/ 1920860 h 2084633"/>
              <a:gd name="connsiteX32" fmla="*/ 88680 w 320692"/>
              <a:gd name="connsiteY32" fmla="*/ 1961803 h 2084633"/>
              <a:gd name="connsiteX33" fmla="*/ 88680 w 320692"/>
              <a:gd name="connsiteY33" fmla="*/ 2084633 h 2084633"/>
              <a:gd name="connsiteX34" fmla="*/ 88680 w 320692"/>
              <a:gd name="connsiteY34" fmla="*/ 2084633 h 2084633"/>
              <a:gd name="connsiteX35" fmla="*/ 88680 w 320692"/>
              <a:gd name="connsiteY35" fmla="*/ 2084633 h 2084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20692" h="2084633">
                <a:moveTo>
                  <a:pt x="75032" y="2002746"/>
                </a:moveTo>
                <a:cubicBezTo>
                  <a:pt x="46580" y="1775120"/>
                  <a:pt x="47295" y="1826663"/>
                  <a:pt x="75032" y="1456836"/>
                </a:cubicBezTo>
                <a:cubicBezTo>
                  <a:pt x="77838" y="1419427"/>
                  <a:pt x="93229" y="1384048"/>
                  <a:pt x="102328" y="1347654"/>
                </a:cubicBezTo>
                <a:cubicBezTo>
                  <a:pt x="109957" y="1317140"/>
                  <a:pt x="129982" y="1231109"/>
                  <a:pt x="143271" y="1211176"/>
                </a:cubicBezTo>
                <a:lnTo>
                  <a:pt x="170567" y="1170233"/>
                </a:lnTo>
                <a:cubicBezTo>
                  <a:pt x="202574" y="1074212"/>
                  <a:pt x="154483" y="1186317"/>
                  <a:pt x="238806" y="1101994"/>
                </a:cubicBezTo>
                <a:cubicBezTo>
                  <a:pt x="245357" y="1095443"/>
                  <a:pt x="265950" y="1006963"/>
                  <a:pt x="266101" y="1006460"/>
                </a:cubicBezTo>
                <a:cubicBezTo>
                  <a:pt x="274369" y="978901"/>
                  <a:pt x="284299" y="951869"/>
                  <a:pt x="293397" y="924573"/>
                </a:cubicBezTo>
                <a:lnTo>
                  <a:pt x="307044" y="883630"/>
                </a:lnTo>
                <a:lnTo>
                  <a:pt x="320692" y="842686"/>
                </a:lnTo>
                <a:cubicBezTo>
                  <a:pt x="316143" y="738053"/>
                  <a:pt x="315076" y="633211"/>
                  <a:pt x="307044" y="528788"/>
                </a:cubicBezTo>
                <a:cubicBezTo>
                  <a:pt x="305941" y="514445"/>
                  <a:pt x="297349" y="501677"/>
                  <a:pt x="293397" y="487845"/>
                </a:cubicBezTo>
                <a:cubicBezTo>
                  <a:pt x="288244" y="469810"/>
                  <a:pt x="284902" y="451289"/>
                  <a:pt x="279749" y="433254"/>
                </a:cubicBezTo>
                <a:cubicBezTo>
                  <a:pt x="275797" y="419421"/>
                  <a:pt x="269222" y="406354"/>
                  <a:pt x="266101" y="392310"/>
                </a:cubicBezTo>
                <a:cubicBezTo>
                  <a:pt x="241584" y="281986"/>
                  <a:pt x="272646" y="340715"/>
                  <a:pt x="225158" y="269480"/>
                </a:cubicBezTo>
                <a:cubicBezTo>
                  <a:pt x="220609" y="251283"/>
                  <a:pt x="209812" y="233569"/>
                  <a:pt x="211510" y="214889"/>
                </a:cubicBezTo>
                <a:cubicBezTo>
                  <a:pt x="224231" y="74962"/>
                  <a:pt x="266628" y="161087"/>
                  <a:pt x="211510" y="78412"/>
                </a:cubicBezTo>
                <a:cubicBezTo>
                  <a:pt x="206961" y="55666"/>
                  <a:pt x="214264" y="26576"/>
                  <a:pt x="197862" y="10173"/>
                </a:cubicBezTo>
                <a:cubicBezTo>
                  <a:pt x="187690" y="0"/>
                  <a:pt x="184215" y="36730"/>
                  <a:pt x="184215" y="51116"/>
                </a:cubicBezTo>
                <a:cubicBezTo>
                  <a:pt x="184215" y="451879"/>
                  <a:pt x="106612" y="355651"/>
                  <a:pt x="238806" y="487845"/>
                </a:cubicBezTo>
                <a:cubicBezTo>
                  <a:pt x="284653" y="625389"/>
                  <a:pt x="294143" y="620589"/>
                  <a:pt x="252453" y="829039"/>
                </a:cubicBezTo>
                <a:cubicBezTo>
                  <a:pt x="246019" y="861207"/>
                  <a:pt x="197862" y="910925"/>
                  <a:pt x="197862" y="910925"/>
                </a:cubicBezTo>
                <a:cubicBezTo>
                  <a:pt x="132987" y="1105555"/>
                  <a:pt x="198178" y="903000"/>
                  <a:pt x="156919" y="1047403"/>
                </a:cubicBezTo>
                <a:cubicBezTo>
                  <a:pt x="152967" y="1061235"/>
                  <a:pt x="146760" y="1074390"/>
                  <a:pt x="143271" y="1088346"/>
                </a:cubicBezTo>
                <a:cubicBezTo>
                  <a:pt x="133016" y="1129368"/>
                  <a:pt x="125754" y="1203332"/>
                  <a:pt x="102328" y="1238471"/>
                </a:cubicBezTo>
                <a:lnTo>
                  <a:pt x="75032" y="1279415"/>
                </a:lnTo>
                <a:cubicBezTo>
                  <a:pt x="70483" y="1297612"/>
                  <a:pt x="65063" y="1315613"/>
                  <a:pt x="61385" y="1334006"/>
                </a:cubicBezTo>
                <a:cubicBezTo>
                  <a:pt x="53583" y="1373018"/>
                  <a:pt x="45067" y="1443879"/>
                  <a:pt x="34089" y="1484131"/>
                </a:cubicBezTo>
                <a:cubicBezTo>
                  <a:pt x="26519" y="1511889"/>
                  <a:pt x="6794" y="1566018"/>
                  <a:pt x="6794" y="1566018"/>
                </a:cubicBezTo>
                <a:cubicBezTo>
                  <a:pt x="8046" y="1586053"/>
                  <a:pt x="0" y="1757149"/>
                  <a:pt x="34089" y="1825325"/>
                </a:cubicBezTo>
                <a:cubicBezTo>
                  <a:pt x="41425" y="1839996"/>
                  <a:pt x="52286" y="1852620"/>
                  <a:pt x="61385" y="1866268"/>
                </a:cubicBezTo>
                <a:cubicBezTo>
                  <a:pt x="65934" y="1884465"/>
                  <a:pt x="69879" y="1902824"/>
                  <a:pt x="75032" y="1920860"/>
                </a:cubicBezTo>
                <a:cubicBezTo>
                  <a:pt x="78984" y="1934692"/>
                  <a:pt x="87485" y="1947467"/>
                  <a:pt x="88680" y="1961803"/>
                </a:cubicBezTo>
                <a:cubicBezTo>
                  <a:pt x="92080" y="2002605"/>
                  <a:pt x="88680" y="2043690"/>
                  <a:pt x="88680" y="2084633"/>
                </a:cubicBezTo>
                <a:lnTo>
                  <a:pt x="88680" y="2084633"/>
                </a:lnTo>
                <a:lnTo>
                  <a:pt x="88680" y="2084633"/>
                </a:lnTo>
              </a:path>
            </a:pathLst>
          </a:custGeom>
          <a:ln>
            <a:solidFill>
              <a:schemeClr val="tx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8077200" y="2362200"/>
            <a:ext cx="95534" cy="531574"/>
          </a:xfrm>
          <a:custGeom>
            <a:avLst/>
            <a:gdLst>
              <a:gd name="connsiteX0" fmla="*/ 0 w 95534"/>
              <a:gd name="connsiteY0" fmla="*/ 422392 h 531574"/>
              <a:gd name="connsiteX1" fmla="*/ 13648 w 95534"/>
              <a:gd name="connsiteY1" fmla="*/ 258619 h 531574"/>
              <a:gd name="connsiteX2" fmla="*/ 27296 w 95534"/>
              <a:gd name="connsiteY2" fmla="*/ 217676 h 531574"/>
              <a:gd name="connsiteX3" fmla="*/ 68239 w 95534"/>
              <a:gd name="connsiteY3" fmla="*/ 204028 h 531574"/>
              <a:gd name="connsiteX4" fmla="*/ 81887 w 95534"/>
              <a:gd name="connsiteY4" fmla="*/ 26607 h 531574"/>
              <a:gd name="connsiteX5" fmla="*/ 95534 w 95534"/>
              <a:gd name="connsiteY5" fmla="*/ 108494 h 531574"/>
              <a:gd name="connsiteX6" fmla="*/ 81887 w 95534"/>
              <a:gd name="connsiteY6" fmla="*/ 231324 h 531574"/>
              <a:gd name="connsiteX7" fmla="*/ 27296 w 95534"/>
              <a:gd name="connsiteY7" fmla="*/ 313210 h 531574"/>
              <a:gd name="connsiteX8" fmla="*/ 13648 w 95534"/>
              <a:gd name="connsiteY8" fmla="*/ 354153 h 531574"/>
              <a:gd name="connsiteX9" fmla="*/ 0 w 95534"/>
              <a:gd name="connsiteY9" fmla="*/ 517927 h 531574"/>
              <a:gd name="connsiteX10" fmla="*/ 0 w 95534"/>
              <a:gd name="connsiteY10" fmla="*/ 531574 h 531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534" h="531574">
                <a:moveTo>
                  <a:pt x="0" y="422392"/>
                </a:moveTo>
                <a:cubicBezTo>
                  <a:pt x="4549" y="367801"/>
                  <a:pt x="6408" y="312919"/>
                  <a:pt x="13648" y="258619"/>
                </a:cubicBezTo>
                <a:cubicBezTo>
                  <a:pt x="15549" y="244359"/>
                  <a:pt x="17124" y="227848"/>
                  <a:pt x="27296" y="217676"/>
                </a:cubicBezTo>
                <a:cubicBezTo>
                  <a:pt x="37468" y="207504"/>
                  <a:pt x="54591" y="208577"/>
                  <a:pt x="68239" y="204028"/>
                </a:cubicBezTo>
                <a:cubicBezTo>
                  <a:pt x="72788" y="144888"/>
                  <a:pt x="65592" y="83640"/>
                  <a:pt x="81887" y="26607"/>
                </a:cubicBezTo>
                <a:cubicBezTo>
                  <a:pt x="89489" y="0"/>
                  <a:pt x="95534" y="80822"/>
                  <a:pt x="95534" y="108494"/>
                </a:cubicBezTo>
                <a:cubicBezTo>
                  <a:pt x="95534" y="149689"/>
                  <a:pt x="94914" y="192243"/>
                  <a:pt x="81887" y="231324"/>
                </a:cubicBezTo>
                <a:cubicBezTo>
                  <a:pt x="71513" y="262446"/>
                  <a:pt x="37670" y="282089"/>
                  <a:pt x="27296" y="313210"/>
                </a:cubicBezTo>
                <a:lnTo>
                  <a:pt x="13648" y="354153"/>
                </a:lnTo>
                <a:lnTo>
                  <a:pt x="0" y="517927"/>
                </a:lnTo>
                <a:lnTo>
                  <a:pt x="0" y="531574"/>
                </a:lnTo>
              </a:path>
            </a:pathLst>
          </a:custGeom>
          <a:ln>
            <a:solidFill>
              <a:schemeClr val="tx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rainCLR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942" y="814388"/>
            <a:ext cx="2317059" cy="1776412"/>
          </a:xfrm>
          <a:prstGeom prst="rect">
            <a:avLst/>
          </a:prstGeom>
        </p:spPr>
      </p:pic>
      <p:pic>
        <p:nvPicPr>
          <p:cNvPr id="32" name="Picture 31" descr="DCA_raindrops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4267201"/>
            <a:ext cx="792914" cy="695325"/>
          </a:xfrm>
          <a:prstGeom prst="rect">
            <a:avLst/>
          </a:prstGeom>
        </p:spPr>
      </p:pic>
      <p:pic>
        <p:nvPicPr>
          <p:cNvPr id="33" name="Picture 32" descr="DCA_raindrops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3495676"/>
            <a:ext cx="792914" cy="695325"/>
          </a:xfrm>
          <a:prstGeom prst="rect">
            <a:avLst/>
          </a:prstGeom>
        </p:spPr>
      </p:pic>
      <p:pic>
        <p:nvPicPr>
          <p:cNvPr id="34" name="Picture 33" descr="DCA_raindrops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9286" y="2581276"/>
            <a:ext cx="792914" cy="695325"/>
          </a:xfrm>
          <a:prstGeom prst="rect">
            <a:avLst/>
          </a:prstGeom>
        </p:spPr>
      </p:pic>
      <p:pic>
        <p:nvPicPr>
          <p:cNvPr id="35" name="Picture 34" descr="DCA_raindrops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7886" y="3495676"/>
            <a:ext cx="792914" cy="695325"/>
          </a:xfrm>
          <a:prstGeom prst="rect">
            <a:avLst/>
          </a:prstGeom>
        </p:spPr>
      </p:pic>
      <p:pic>
        <p:nvPicPr>
          <p:cNvPr id="36" name="Picture 35" descr="DCA_raindrops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4267201"/>
            <a:ext cx="792914" cy="695325"/>
          </a:xfrm>
          <a:prstGeom prst="rect">
            <a:avLst/>
          </a:prstGeom>
        </p:spPr>
      </p:pic>
      <p:pic>
        <p:nvPicPr>
          <p:cNvPr id="37" name="Picture 36" descr="clou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934201" y="304800"/>
            <a:ext cx="2453833" cy="1447800"/>
          </a:xfrm>
          <a:prstGeom prst="rect">
            <a:avLst/>
          </a:prstGeom>
        </p:spPr>
      </p:pic>
      <p:sp>
        <p:nvSpPr>
          <p:cNvPr id="39" name="Oval 38"/>
          <p:cNvSpPr/>
          <p:nvPr/>
        </p:nvSpPr>
        <p:spPr>
          <a:xfrm>
            <a:off x="457200" y="381000"/>
            <a:ext cx="838200" cy="8382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50800" dir="5400000" sx="157000" sy="157000" algn="ctr" rotWithShape="0">
              <a:srgbClr val="FFFF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 descr="DCA_raindrops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6486" y="4343401"/>
            <a:ext cx="792914" cy="695325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200401" y="5555160"/>
            <a:ext cx="2816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কী দেখতে পাচ্ছ?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90600" y="4953001"/>
            <a:ext cx="10209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মেঘের পানিকণা বড় হয়ে বৃষ্টিপাত হিসেবে আবার ভূপৃষ্ঠে ফিরে আসছে ।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200400" y="4992470"/>
            <a:ext cx="3377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 চক্র কাকে বলে?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90601" y="4953001"/>
            <a:ext cx="97978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 প্রক্রিয়ায় পানি বিভিন্ন অবস্থায় পরিবর্তিত হয়ে ভূপৃষ্ঠ ও বায়ুমন্ডলেড়</a:t>
            </a:r>
          </a:p>
          <a:p>
            <a:r>
              <a:rPr lang="bn-BD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সর্বত্র ছড়িয়ে পড়ে তাকে পানি চক্র বলে।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7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0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49 -0.05255 L 0.19184 0.30278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0" y="178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83 -0.04699 L 0.24184 0.375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00" y="211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16 -0.10787 L 0.2585 0.40277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0" y="2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242 -0.05412 L -0.50019 -0.09852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" y="-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9" grpId="0" animBg="1"/>
      <p:bldP spid="42" grpId="0"/>
      <p:bldP spid="42" grpId="1"/>
      <p:bldP spid="43" grpId="0"/>
      <p:bldP spid="43" grpId="1"/>
      <p:bldP spid="44" grpId="0"/>
      <p:bldP spid="44" grpId="1"/>
      <p:bldP spid="46" grpId="0"/>
      <p:bldP spid="4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loudRai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1" y="0"/>
            <a:ext cx="1215575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8229600" y="6019801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এভাবেই পানি চক্র হচ্ছে।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62200" y="5334001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বাষ্পীভবন</a:t>
            </a:r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914401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ঘনীভবন</a:t>
            </a:r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72400" y="2438401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বৃষ্টিপাত</a:t>
            </a:r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66255" y="152400"/>
            <a:ext cx="914400" cy="9144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50800" dir="5400000" sx="157000" sy="157000" algn="ctr" rotWithShape="0">
              <a:srgbClr val="FFFF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 rot="21091457">
            <a:off x="864230" y="1717898"/>
            <a:ext cx="592520" cy="397110"/>
            <a:chOff x="827645" y="1600582"/>
            <a:chExt cx="472788" cy="797677"/>
          </a:xfrm>
        </p:grpSpPr>
        <p:sp>
          <p:nvSpPr>
            <p:cNvPr id="27" name="Down Arrow 26"/>
            <p:cNvSpPr/>
            <p:nvPr/>
          </p:nvSpPr>
          <p:spPr>
            <a:xfrm rot="20741586" flipH="1">
              <a:off x="827645" y="1712459"/>
              <a:ext cx="89160" cy="685800"/>
            </a:xfrm>
            <a:prstGeom prst="downArrow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wn Arrow 27"/>
            <p:cNvSpPr/>
            <p:nvPr/>
          </p:nvSpPr>
          <p:spPr>
            <a:xfrm rot="20741586" flipH="1">
              <a:off x="1031605" y="1676018"/>
              <a:ext cx="89160" cy="685800"/>
            </a:xfrm>
            <a:prstGeom prst="downArrow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wn Arrow 28"/>
            <p:cNvSpPr/>
            <p:nvPr/>
          </p:nvSpPr>
          <p:spPr>
            <a:xfrm rot="20741586" flipH="1">
              <a:off x="1211273" y="1600582"/>
              <a:ext cx="89160" cy="685800"/>
            </a:xfrm>
            <a:prstGeom prst="downArrow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 rot="21091457">
            <a:off x="1321430" y="3066592"/>
            <a:ext cx="592520" cy="397110"/>
            <a:chOff x="827645" y="1600582"/>
            <a:chExt cx="472788" cy="797677"/>
          </a:xfrm>
        </p:grpSpPr>
        <p:sp>
          <p:nvSpPr>
            <p:cNvPr id="35" name="Down Arrow 34"/>
            <p:cNvSpPr/>
            <p:nvPr/>
          </p:nvSpPr>
          <p:spPr>
            <a:xfrm rot="20741586" flipH="1">
              <a:off x="827645" y="1712459"/>
              <a:ext cx="89160" cy="685800"/>
            </a:xfrm>
            <a:prstGeom prst="downArrow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wn Arrow 35"/>
            <p:cNvSpPr/>
            <p:nvPr/>
          </p:nvSpPr>
          <p:spPr>
            <a:xfrm rot="20741586" flipH="1">
              <a:off x="1031605" y="1676018"/>
              <a:ext cx="89160" cy="685800"/>
            </a:xfrm>
            <a:prstGeom prst="downArrow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wn Arrow 36"/>
            <p:cNvSpPr/>
            <p:nvPr/>
          </p:nvSpPr>
          <p:spPr>
            <a:xfrm rot="20741586" flipH="1">
              <a:off x="1211273" y="1600582"/>
              <a:ext cx="89160" cy="685800"/>
            </a:xfrm>
            <a:prstGeom prst="downArrow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005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9 0.06659 L 0.13534 0.6048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26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02 0.10335 L 0.11772 0.4899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" y="1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64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3 -1.96532E-6 L -0.00627 -0.39954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63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458E-6 -2.25434E-6 L 0.426 0.011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42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3085E-7 5.78035E-8 L 7.83085E-7 0.26012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3" grpId="1"/>
      <p:bldP spid="14" grpId="0"/>
      <p:bldP spid="14" grpId="1"/>
      <p:bldP spid="15" grpId="0"/>
      <p:bldP spid="15" grpId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472</Words>
  <Application>Microsoft Office PowerPoint</Application>
  <PresentationFormat>Widescreen</PresentationFormat>
  <Paragraphs>66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84</cp:revision>
  <dcterms:created xsi:type="dcterms:W3CDTF">2020-10-01T22:32:48Z</dcterms:created>
  <dcterms:modified xsi:type="dcterms:W3CDTF">2020-10-08T02:13:45Z</dcterms:modified>
</cp:coreProperties>
</file>