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66" r:id="rId3"/>
    <p:sldId id="287" r:id="rId4"/>
    <p:sldId id="279" r:id="rId5"/>
    <p:sldId id="269" r:id="rId6"/>
    <p:sldId id="288" r:id="rId7"/>
    <p:sldId id="289" r:id="rId8"/>
    <p:sldId id="301" r:id="rId9"/>
    <p:sldId id="300" r:id="rId10"/>
    <p:sldId id="299" r:id="rId11"/>
    <p:sldId id="298" r:id="rId12"/>
    <p:sldId id="297" r:id="rId13"/>
    <p:sldId id="296" r:id="rId14"/>
    <p:sldId id="277" r:id="rId15"/>
    <p:sldId id="272" r:id="rId16"/>
    <p:sldId id="280" r:id="rId17"/>
    <p:sldId id="295" r:id="rId18"/>
    <p:sldId id="303" r:id="rId19"/>
    <p:sldId id="302" r:id="rId20"/>
    <p:sldId id="264" r:id="rId21"/>
    <p:sldId id="286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08" autoAdjust="0"/>
  </p:normalViewPr>
  <p:slideViewPr>
    <p:cSldViewPr>
      <p:cViewPr>
        <p:scale>
          <a:sx n="66" d="100"/>
          <a:sy n="66" d="100"/>
        </p:scale>
        <p:origin x="-14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presProps" Target="presProp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700C-3468-49C5-8805-50DD6AEC2DE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52272-7638-4F5C-9BF9-F8D6A49B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3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10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0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4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8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 </a:t>
            </a:r>
            <a:r>
              <a:rPr lang="en-US" baseline="0" dirty="0" err="1"/>
              <a:t>অন্যের</a:t>
            </a:r>
            <a:r>
              <a:rPr lang="en-US" baseline="0" dirty="0"/>
              <a:t> </a:t>
            </a:r>
            <a:r>
              <a:rPr lang="en-US" baseline="0" dirty="0" err="1"/>
              <a:t>পরিচিতি</a:t>
            </a:r>
            <a:r>
              <a:rPr lang="en-US" baseline="0" dirty="0"/>
              <a:t> Hide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স্লাইডে</a:t>
            </a:r>
            <a:r>
              <a:rPr lang="en-US" dirty="0"/>
              <a:t> </a:t>
            </a:r>
            <a:r>
              <a:rPr lang="en-US" dirty="0" err="1"/>
              <a:t>প্রশ্নোত্তর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 </a:t>
            </a:r>
            <a:r>
              <a:rPr lang="en-US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তার</a:t>
            </a:r>
            <a:r>
              <a:rPr lang="en-US" baseline="0" dirty="0"/>
              <a:t> </a:t>
            </a:r>
            <a:r>
              <a:rPr lang="en-US" baseline="0" dirty="0" err="1"/>
              <a:t>নিজস্ব</a:t>
            </a:r>
            <a:r>
              <a:rPr lang="en-US" baseline="0" dirty="0"/>
              <a:t> </a:t>
            </a:r>
            <a:r>
              <a:rPr lang="en-US" baseline="0" dirty="0" err="1"/>
              <a:t>অন্য</a:t>
            </a:r>
            <a:r>
              <a:rPr lang="en-US" baseline="0" dirty="0"/>
              <a:t> </a:t>
            </a:r>
            <a:r>
              <a:rPr lang="en-US" baseline="0" dirty="0" err="1"/>
              <a:t>উপায়েও</a:t>
            </a:r>
            <a:r>
              <a:rPr lang="en-US" baseline="0" dirty="0"/>
              <a:t>  </a:t>
            </a:r>
            <a:r>
              <a:rPr lang="en-US" baseline="0" dirty="0" err="1"/>
              <a:t>পূর্বজ্ঞান</a:t>
            </a:r>
            <a:r>
              <a:rPr lang="en-US" baseline="0" dirty="0"/>
              <a:t> </a:t>
            </a:r>
            <a:r>
              <a:rPr lang="en-US" baseline="0" dirty="0" err="1"/>
              <a:t>যাচাই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হেমন্ত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ঋতু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হলো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কার্তিক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অগ্রহায়ণ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-------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বাংলার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শিল্পীদের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শিল্পকর্ম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সারা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বিশ্বে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প্রশংসা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পাচ্ছে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পর্যন্ত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শিক্ষক</a:t>
            </a:r>
            <a:r>
              <a:rPr lang="bn-BD" baseline="0" dirty="0"/>
              <a:t> শিখনফল দেখাতেও পারেন আবার নাও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4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7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02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5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7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3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3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4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2286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2286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83820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H="1" flipV="1">
            <a:off x="83820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CF19-5F4D-4631-AB68-3DF85356C69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3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8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30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7.jpeg" /><Relationship Id="rId4" Type="http://schemas.openxmlformats.org/officeDocument/2006/relationships/image" Target="../media/image32.jpe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9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456" y="762000"/>
            <a:ext cx="715308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96B4105-C72B-964E-AA3A-15F6ED2FD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6" y="2885658"/>
            <a:ext cx="7153088" cy="32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980870-65B5-5A46-BDA8-AA65BBD18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5258" r="-2453" b="31892"/>
          <a:stretch/>
        </p:blipFill>
        <p:spPr>
          <a:xfrm>
            <a:off x="222232" y="280147"/>
            <a:ext cx="2769702" cy="2540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9869C0B-C7E9-1147-8790-643055865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77" y="205441"/>
            <a:ext cx="2769702" cy="2540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0E56485-7098-0E47-B429-366B95CC24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t="7986" r="32536" b="-8093"/>
          <a:stretch/>
        </p:blipFill>
        <p:spPr>
          <a:xfrm>
            <a:off x="6017522" y="280147"/>
            <a:ext cx="3025588" cy="268941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8C8BB8-C631-0041-877C-1AC9B3786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320797" cy="1500187"/>
          </a:xfrm>
        </p:spPr>
        <p:txBody>
          <a:bodyPr/>
          <a:lstStyle/>
          <a:p>
            <a:r>
              <a:rPr lang="en-GB"/>
              <a:t>বৃষ্টি পড়ার দৃশ্য।           কদম ফুল।                               কচুর ফুল।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4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83C64042-7823-274B-8B97-D0CC5AE3C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" y="415969"/>
            <a:ext cx="4235824" cy="227344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4DDB8E4-FED5-624B-A226-ABC7FF582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5969"/>
            <a:ext cx="4235824" cy="227344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10764A-A74C-7440-BB2D-DECC1C5F5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কাশ ফুল ও আকাশে সাদামেঘের বেলা।     বিলে- ঝিলে ফোটন্ত শাপলা।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6AB1D2-05F7-1547-9A8F-DE99FA2A1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3" y="419379"/>
            <a:ext cx="3584015" cy="265747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934FDCA-BD5A-BC46-A53F-DDF089567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55" y="409854"/>
            <a:ext cx="3901516" cy="26479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89F9B6-36B7-EC49-A201-A1BA31AD9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হেমন্তর মাঠ গেরুয়া রংএর ধান।            হেমন্তর  হলুদ ফসলের মাঠ।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8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43330097-9406-A841-9740-52FEAE20C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4" y="272116"/>
            <a:ext cx="2949014" cy="291465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0261A3D-4A2B-C941-82B8-ECA384C8A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39" y="376145"/>
            <a:ext cx="2715602" cy="281062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7E23F3C-9476-8A44-BC67-C543F36B1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92" y="324130"/>
            <a:ext cx="2399926" cy="29146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106BE-14B7-B74B-9581-4311F7B27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488686"/>
            <a:ext cx="7772400" cy="1564108"/>
          </a:xfrm>
        </p:spPr>
        <p:txBody>
          <a:bodyPr/>
          <a:lstStyle/>
          <a:p>
            <a:r>
              <a:rPr lang="en-GB"/>
              <a:t>শীতকালে সরিষার ক্ষেত।   তিলের ফুল।                             শীতে ফোটা ফুল।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8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A409430-00EC-6C4A-A627-3193D9610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2" y="285096"/>
            <a:ext cx="3804618" cy="269688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7D12E33-E4B5-9142-8159-43E129804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0" y="219076"/>
            <a:ext cx="4178036" cy="26968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F3AF3-3A42-7F46-A90A-AA96D653E9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শীতের প্রকৃতি ও পোশাক।                         অতিথি পাখি।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5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962F117-BCF8-884F-9585-3B379B8A8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7" y="3547409"/>
            <a:ext cx="4145313" cy="29146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7F83E95-AC9B-8E49-B7F5-3BFB7704B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64" y="3488204"/>
            <a:ext cx="3450549" cy="29146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11202-3616-D844-9FE9-348A6400B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118" y="1083235"/>
            <a:ext cx="8919881" cy="1643530"/>
          </a:xfrm>
        </p:spPr>
        <p:txBody>
          <a:bodyPr/>
          <a:lstStyle/>
          <a:p>
            <a:r>
              <a:rPr lang="en-GB"/>
              <a:t>বসন্তের উৎসব ও পোশাক।                               বসন্তে গাছে গাছে পাখিদের নাচানাচি।।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3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37" y="343724"/>
            <a:ext cx="2647568" cy="2903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927839A9-6C15-6647-9BE3-989EDE00E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" y="343725"/>
            <a:ext cx="2855632" cy="290347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9F29F54-BCB6-CB45-98D1-C24DB6D02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45" y="343724"/>
            <a:ext cx="2857489" cy="290347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DC2A33-A3D7-9741-9F7B-F39F4533B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205" y="2906714"/>
            <a:ext cx="8310508" cy="1362076"/>
          </a:xfrm>
        </p:spPr>
        <p:txBody>
          <a:bodyPr/>
          <a:lstStyle/>
          <a:p>
            <a:r>
              <a:rPr lang="en-GB"/>
              <a:t>শখের হাড়ি।               ক্ষুদ্র নৃগোষ্ঠীর তাঁতে তৈরি কাপড়।  শিশুদের আঁকা ছবি।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48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BA53-5687-C749-AFB7-EDB91544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rgbClr val="00B050"/>
                </a:solidFill>
              </a:rPr>
              <a:t>দলগত কাজ:-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92D75-7847-A344-9AB3-A62727891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 ১)দোয়েল:- </a:t>
            </a:r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বিভিন্ন  ঋতুতে ফোটা ফুল এর নাম,</a:t>
            </a:r>
          </a:p>
          <a:p>
            <a:pPr marL="0" indent="0">
              <a:buNone/>
            </a:pPr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 ঋতুর নাম উল্লেখ পূর্বক লিখ।</a:t>
            </a:r>
          </a:p>
          <a:p>
            <a:pPr marL="0" indent="0">
              <a:buNone/>
            </a:pPr>
            <a:r>
              <a:rPr lang="en-GB"/>
              <a:t>  ২)ময়না:- </a:t>
            </a:r>
            <a:r>
              <a:rPr lang="en-GB">
                <a:solidFill>
                  <a:schemeClr val="accent4"/>
                </a:solidFill>
              </a:rPr>
              <a:t>বিভিন্ন ঋতুতে উৎপন্ন ফল ও ফসলের</a:t>
            </a:r>
          </a:p>
          <a:p>
            <a:pPr marL="0" indent="0">
              <a:buNone/>
            </a:pPr>
            <a:r>
              <a:rPr lang="en-GB">
                <a:solidFill>
                  <a:schemeClr val="accent4"/>
                </a:solidFill>
              </a:rPr>
              <a:t>  নাম লিখ।</a:t>
            </a:r>
          </a:p>
          <a:p>
            <a:pPr marL="0" indent="0">
              <a:buNone/>
            </a:pPr>
            <a:r>
              <a:rPr lang="en-GB"/>
              <a:t>  ৩)চুড়ই:- </a:t>
            </a:r>
            <a:r>
              <a:rPr lang="en-GB">
                <a:solidFill>
                  <a:srgbClr val="FFC000"/>
                </a:solidFill>
              </a:rPr>
              <a:t>বিভিন্ন  ঋতুর প্রাকৃতিক পরিবেশের বিবরণ দাও।</a:t>
            </a:r>
          </a:p>
          <a:p>
            <a:pPr marL="0" indent="0">
              <a:buNone/>
            </a:pPr>
            <a:r>
              <a:rPr lang="en-GB"/>
              <a:t>  ৪) বাবুই:- </a:t>
            </a:r>
            <a:r>
              <a:rPr lang="en-GB">
                <a:solidFill>
                  <a:schemeClr val="accent2"/>
                </a:solidFill>
              </a:rPr>
              <a:t>কোন ঋতুতে কোন রংটির প্রধান্য বেশি ,তার বর্ণনা দাও।</a:t>
            </a:r>
          </a:p>
        </p:txBody>
      </p:sp>
    </p:spTree>
    <p:extLst>
      <p:ext uri="{BB962C8B-B14F-4D97-AF65-F5344CB8AC3E}">
        <p14:creationId xmlns:p14="http://schemas.microsoft.com/office/powerpoint/2010/main" val="17334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683B1E-08ED-5D44-89C8-97F0792E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7030A0"/>
                </a:solidFill>
              </a:rPr>
              <a:t>শব্দার্থ :-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3D85D-2E91-A848-B28A-42E6B7786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 </a:t>
            </a:r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ষড়</a:t>
            </a:r>
            <a:r>
              <a:rPr lang="en-GB"/>
              <a:t> = </a:t>
            </a:r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ছয়।</a:t>
            </a:r>
            <a:endParaRPr lang="en-GB"/>
          </a:p>
          <a:p>
            <a:pPr marL="0" indent="0">
              <a:buNone/>
            </a:pPr>
            <a:r>
              <a:rPr lang="en-GB"/>
              <a:t>  </a:t>
            </a:r>
            <a:r>
              <a:rPr lang="en-GB">
                <a:solidFill>
                  <a:schemeClr val="accent6"/>
                </a:solidFill>
              </a:rPr>
              <a:t>গেরুয়া</a:t>
            </a:r>
            <a:r>
              <a:rPr lang="en-GB"/>
              <a:t> = </a:t>
            </a:r>
            <a:r>
              <a:rPr lang="en-GB">
                <a:solidFill>
                  <a:schemeClr val="accent6"/>
                </a:solidFill>
              </a:rPr>
              <a:t>মেটে।</a:t>
            </a:r>
            <a:endParaRPr lang="en-GB"/>
          </a:p>
          <a:p>
            <a:pPr marL="0" indent="0">
              <a:buNone/>
            </a:pPr>
            <a:r>
              <a:rPr lang="en-GB"/>
              <a:t>  </a:t>
            </a:r>
            <a:r>
              <a:rPr lang="en-GB">
                <a:solidFill>
                  <a:srgbClr val="FF0000"/>
                </a:solidFill>
              </a:rPr>
              <a:t>প্রচন্ড</a:t>
            </a:r>
            <a:r>
              <a:rPr lang="en-GB"/>
              <a:t> = </a:t>
            </a:r>
            <a:r>
              <a:rPr lang="en-GB">
                <a:solidFill>
                  <a:srgbClr val="FF0000"/>
                </a:solidFill>
              </a:rPr>
              <a:t>কড়া,কঠোর।</a:t>
            </a:r>
            <a:endParaRPr lang="en-GB"/>
          </a:p>
          <a:p>
            <a:pPr marL="0" indent="0">
              <a:buNone/>
            </a:pPr>
            <a:r>
              <a:rPr lang="en-GB"/>
              <a:t> 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বাহার</a:t>
            </a:r>
            <a:r>
              <a:rPr lang="en-GB"/>
              <a:t> =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শোভা,সৌন্দর্য।</a:t>
            </a:r>
            <a:endParaRPr lang="en-GB"/>
          </a:p>
          <a:p>
            <a:pPr marL="0" indent="0">
              <a:buNone/>
            </a:pPr>
            <a:r>
              <a:rPr lang="en-GB"/>
              <a:t>  </a:t>
            </a:r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সর্বত্র</a:t>
            </a:r>
            <a:r>
              <a:rPr lang="en-GB"/>
              <a:t> = </a:t>
            </a:r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সব</a:t>
            </a:r>
            <a:r>
              <a:rPr lang="en-GB"/>
              <a:t> </a:t>
            </a:r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জায়গায়।</a:t>
            </a:r>
            <a:endParaRPr lang="en-GB"/>
          </a:p>
          <a:p>
            <a:pPr marL="0" indent="0">
              <a:buNone/>
            </a:pPr>
            <a:r>
              <a:rPr lang="en-GB"/>
              <a:t>  </a:t>
            </a:r>
            <a:r>
              <a:rPr lang="en-GB">
                <a:solidFill>
                  <a:schemeClr val="accent6">
                    <a:lumMod val="50000"/>
                  </a:schemeClr>
                </a:solidFill>
              </a:rPr>
              <a:t>মৌলিক</a:t>
            </a:r>
            <a:r>
              <a:rPr lang="en-GB"/>
              <a:t> </a:t>
            </a:r>
            <a:r>
              <a:rPr lang="en-GB">
                <a:solidFill>
                  <a:schemeClr val="accent6">
                    <a:lumMod val="50000"/>
                  </a:schemeClr>
                </a:solidFill>
              </a:rPr>
              <a:t>রং</a:t>
            </a:r>
            <a:r>
              <a:rPr lang="en-GB"/>
              <a:t> = </a:t>
            </a:r>
            <a:r>
              <a:rPr lang="en-GB">
                <a:solidFill>
                  <a:schemeClr val="accent6">
                    <a:lumMod val="50000"/>
                  </a:schemeClr>
                </a:solidFill>
              </a:rPr>
              <a:t>একটি</a:t>
            </a:r>
            <a:r>
              <a:rPr lang="en-GB"/>
              <a:t> </a:t>
            </a:r>
            <a:r>
              <a:rPr lang="en-GB">
                <a:solidFill>
                  <a:schemeClr val="accent6">
                    <a:lumMod val="50000"/>
                  </a:schemeClr>
                </a:solidFill>
              </a:rPr>
              <a:t>মাত্র রং।</a:t>
            </a:r>
          </a:p>
          <a:p>
            <a:pPr marL="0" indent="0">
              <a:buNone/>
            </a:pPr>
            <a:r>
              <a:rPr lang="en-GB"/>
              <a:t>  </a:t>
            </a:r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খুউব</a:t>
            </a:r>
            <a:r>
              <a:rPr lang="en-GB"/>
              <a:t> = </a:t>
            </a:r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খুব।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5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ষড়ঋতুর শেষ ঋতু কোনটি?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16280"/>
            <a:ext cx="3520268" cy="96289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130649"/>
            <a:ext cx="3458029" cy="9628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বসন্তকাল।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3375892"/>
            <a:ext cx="3520268" cy="79800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বর্ষাকাল।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497759"/>
            <a:ext cx="3458029" cy="909595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শরৎকাল।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3895863" y="364499"/>
            <a:ext cx="3120566" cy="80377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‘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শব্দের অর্থ  কী?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881334" y="5839650"/>
            <a:ext cx="2697390" cy="703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মেটে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022037" y="5036641"/>
            <a:ext cx="2697390" cy="625018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647886" y="342208"/>
            <a:ext cx="3114765" cy="823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8686" y="21162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15" name="Oval 14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8383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C056BA1-FF90-874E-9456-E2276E5806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0147" y="205254"/>
            <a:ext cx="8229600" cy="1143000"/>
          </a:xfrm>
        </p:spPr>
        <p:txBody>
          <a:bodyPr/>
          <a:lstStyle/>
          <a:p>
            <a:r>
              <a:rPr lang="en-GB"/>
              <a:t>পরিচিতি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86133ED-75C0-7A4F-AF58-C9212303D27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01393" y="1610775"/>
            <a:ext cx="4578816" cy="4978541"/>
          </a:xfrm>
        </p:spPr>
        <p:txBody>
          <a:bodyPr>
            <a:normAutofit fontScale="85000" lnSpcReduction="20000"/>
          </a:bodyPr>
          <a:lstStyle/>
          <a:p>
            <a:r>
              <a:rPr lang="en-GB"/>
              <a:t> 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marL="0" indent="0">
              <a:buNone/>
            </a:pPr>
            <a:r>
              <a:rPr lang="en-GB"/>
              <a:t> পাঠ উপস্থাপনায় :-</a:t>
            </a:r>
          </a:p>
          <a:p>
            <a:pPr marL="0" indent="0">
              <a:buNone/>
            </a:pPr>
            <a:r>
              <a:rPr lang="en-GB"/>
              <a:t>মোঃআমিনুল ইসলাম</a:t>
            </a:r>
          </a:p>
          <a:p>
            <a:pPr marL="0" indent="0">
              <a:buNone/>
            </a:pPr>
            <a:r>
              <a:rPr lang="en-GB"/>
              <a:t>       সহকারী শিক্ষক</a:t>
            </a:r>
          </a:p>
          <a:p>
            <a:pPr marL="0" indent="0">
              <a:buNone/>
            </a:pPr>
            <a:r>
              <a:rPr lang="en-GB"/>
              <a:t>       ডি.এন.হাই স্কুল।</a:t>
            </a:r>
          </a:p>
          <a:p>
            <a:pPr marL="0" indent="0">
              <a:buNone/>
            </a:pPr>
            <a:r>
              <a:rPr lang="en-GB"/>
              <a:t>              চাঁদপুর।</a:t>
            </a:r>
          </a:p>
          <a:p>
            <a:pPr marL="0" indent="0">
              <a:buNone/>
            </a:pPr>
            <a:r>
              <a:rPr lang="en-GB"/>
              <a:t>মোবাইল :০১৮১৯১৭৪৫৩৪।</a:t>
            </a: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E658FED-9E25-284E-A31A-352170689DF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7" y="442119"/>
            <a:ext cx="2779713" cy="3421062"/>
          </a:xfrm>
        </p:spPr>
      </p:pic>
      <p:sp>
        <p:nvSpPr>
          <p:cNvPr id="7" name="TextBox 6"/>
          <p:cNvSpPr txBox="1"/>
          <p:nvPr/>
        </p:nvSpPr>
        <p:spPr>
          <a:xfrm>
            <a:off x="4343400" y="3908038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সপ্তম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বাংলা প্রথম পত্র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সময়:-৫০ মিনিট।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8630" y="1521928"/>
            <a:ext cx="8166739" cy="2961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আরাফাত তার দাদুর বাড়ি বেড়াতে গেল,সে দেখল চারদিক পানিতে টইটম্বুর। যদিও বাগানে কদম ফুল দেখে তার ভাল লাগলো তবুও তার মন খারাপ হলো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গরিব মানুষরা কাজে যেতে পারছে না।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রাস্তাঘাট কাদামাখাওচলাচলের অনুপযোগী।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AutoNum type="romanLcPeriod" startAt="3"/>
            </a:pP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নৌকায় ঘুরবে তাই।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991475"/>
            <a:ext cx="2209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984751"/>
            <a:ext cx="220980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843874"/>
            <a:ext cx="2209800" cy="5334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819151"/>
            <a:ext cx="2209800" cy="5334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67600" y="44449"/>
            <a:ext cx="1502228" cy="1252679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4853" y="4748676"/>
            <a:ext cx="280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51879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1631736"/>
            <a:ext cx="50292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175919"/>
            <a:ext cx="7559115" cy="13624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তোমার স্বরণীয় একটি শীতের সকাল সম্পর্কে অনুচ্ছেদ লিখ।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B807BEB-99A4-CA41-BD08-C390A1CD3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35" b="13387"/>
          <a:stretch/>
        </p:blipFill>
        <p:spPr>
          <a:xfrm>
            <a:off x="5867400" y="644860"/>
            <a:ext cx="2414494" cy="21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413" y="213889"/>
            <a:ext cx="78627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GB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6C56BE-6B04-6B40-B56C-E18EF887B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971675"/>
            <a:ext cx="5143500" cy="40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5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5622" y="4140872"/>
            <a:ext cx="5862171" cy="71468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 rot="10800000" flipV="1">
            <a:off x="3337938" y="4941793"/>
            <a:ext cx="2895600" cy="170329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একটি ছবি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107" y="5027705"/>
            <a:ext cx="7315200" cy="153147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ছবিটি তৈরি করতে কী কী জিনিস দরকার  হয়েছে?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9107" y="5165750"/>
            <a:ext cx="4267200" cy="125538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কাগজ, রঙ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,তুলি, পেন্সিল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7F58121-7E01-8441-8DF8-9A1A5F31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16325"/>
            <a:ext cx="7315200" cy="33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830728" y="197656"/>
            <a:ext cx="9517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en-GB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আজকেরপাঠ:-</a:t>
            </a:r>
            <a:r>
              <a:rPr lang="bn-BD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 রং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4057" y="1319847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হাশেম খান</a:t>
            </a:r>
            <a:endParaRPr lang="en-US" sz="4000" dirty="0">
              <a:solidFill>
                <a:srgbClr val="7030A0"/>
              </a:solidFill>
            </a:endParaRPr>
          </a:p>
          <a:p>
            <a:endParaRPr lang="en-US" sz="40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24B950B-7755-2047-B95E-C62E61600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7" y="1634420"/>
            <a:ext cx="3606267" cy="428519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442425C-F131-C348-8FCB-25C20B30C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47" y="2395436"/>
            <a:ext cx="3942976" cy="35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7" y="319088"/>
            <a:ext cx="5456517" cy="868361"/>
          </a:xfrm>
          <a:prstGeom prst="verticalScroll">
            <a:avLst/>
          </a:prstGeom>
          <a:solidFill>
            <a:schemeClr val="accent6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585912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en-GB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GB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</a:t>
            </a:r>
            <a:r>
              <a:rPr lang="en-GB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GB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 বাংলাদেশের ঋতু বৈচিত্র্যে প্রকৃতির রং রূপ পরিবর্তন বিশ্লেষণ করতে পারবে।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10/8/2020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CC5D14F-C79C-214E-A26F-51EA0F8FA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388971"/>
            <a:ext cx="4040188" cy="1737192"/>
          </a:xfrm>
        </p:spPr>
        <p:txBody>
          <a:bodyPr>
            <a:normAutofit fontScale="92500" lnSpcReduction="20000"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marL="0" indent="0">
              <a:buNone/>
            </a:pPr>
            <a:r>
              <a:rPr lang="en-GB"/>
              <a:t>                  সরব পাঠ</a:t>
            </a:r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CD1AE8F-C7E0-FA44-A8C2-E163224E0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4388971"/>
            <a:ext cx="4041775" cy="1737192"/>
          </a:xfrm>
        </p:spPr>
        <p:txBody>
          <a:bodyPr>
            <a:normAutofit fontScale="92500" lnSpcReduction="20000"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marL="0" indent="0">
              <a:buNone/>
            </a:pPr>
            <a:r>
              <a:rPr lang="en-GB"/>
              <a:t>               আদর্শ  পাঠ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94D5A3E-292C-9043-84AC-4DA1C5633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6052"/>
            <a:ext cx="3913094" cy="481012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9E93A55-62A9-1D44-B912-D11675092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09" y="606051"/>
            <a:ext cx="3913092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9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72A3216-299B-7D4B-B1E4-7972C2686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1" y="298822"/>
            <a:ext cx="3561210" cy="373529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73025D0-D809-A94C-A228-69882DF7B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1" y="224118"/>
            <a:ext cx="3561210" cy="3810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77BEAB-CCF6-B34C-9098-8BE4E4FDA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670" y="2174875"/>
            <a:ext cx="3837717" cy="3951288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marL="457200" indent="-457200">
              <a:buFont typeface="+mj-lt"/>
              <a:buAutoNum type="arabicPeriod"/>
            </a:pPr>
            <a:r>
              <a:rPr lang="en-GB"/>
              <a:t>সাদা জমিনে পেন্সিপলে আঁকা ছবি।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DD987A-344A-F04F-A009-F9F6BF9D8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3121" y="2292350"/>
            <a:ext cx="4041775" cy="3951288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মৌলিক রং ও মাধ্যমিক  রং।</a:t>
            </a:r>
          </a:p>
        </p:txBody>
      </p:sp>
    </p:spTree>
    <p:extLst>
      <p:ext uri="{BB962C8B-B14F-4D97-AF65-F5344CB8AC3E}">
        <p14:creationId xmlns:p14="http://schemas.microsoft.com/office/powerpoint/2010/main" val="47816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D3A333-97E8-7247-BC8C-739DB4CC8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4" y="304800"/>
            <a:ext cx="4088280" cy="31242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C666A2C-0973-FE46-B957-D1733A848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78" y="304799"/>
            <a:ext cx="4088278" cy="31241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D41046D-299C-B744-BCED-4B028FCE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 বৃষ্টি শেষে আকাশে রংধনু।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FBD7022-877C-8F47-B3CB-2121418F5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2" y="263712"/>
            <a:ext cx="3061074" cy="28194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167D50C-0264-0149-B181-E40BC9E86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91" y="263712"/>
            <a:ext cx="2879911" cy="28194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CA1D7E8-AFD6-AF4A-A97E-0188D7420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88000"/>
            <a:ext cx="2500781" cy="27241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B47E8B8-9552-A34C-A555-6A04D6B3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9336" y="2597896"/>
            <a:ext cx="9368117" cy="915147"/>
          </a:xfrm>
        </p:spPr>
        <p:txBody>
          <a:bodyPr>
            <a:normAutofit fontScale="90000"/>
          </a:bodyPr>
          <a:lstStyle/>
          <a:p>
            <a:r>
              <a:rPr lang="en-GB"/>
              <a:t> </a:t>
            </a:r>
            <a:br>
              <a:rPr lang="en-GB"/>
            </a:br>
            <a:br>
              <a:rPr lang="en-GB"/>
            </a:br>
            <a:br>
              <a:rPr lang="en-GB"/>
            </a:b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34F725-AEFA-0A49-8AAC-AD8382E36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453" y="3388277"/>
            <a:ext cx="8402649" cy="915148"/>
          </a:xfrm>
        </p:spPr>
        <p:txBody>
          <a:bodyPr/>
          <a:lstStyle/>
          <a:p>
            <a:r>
              <a:rPr lang="en-GB"/>
              <a:t>গ্রীষ্মের ফল।                                 গ্রীষ্মের  মাঠ।                    গ্রীষ্মের  মেঘলা আকাশ।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79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1046</Words>
  <Application>Microsoft Office PowerPoint</Application>
  <PresentationFormat>On-screen Show (4:3)</PresentationFormat>
  <Paragraphs>145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বৃষ্টি শেষে আকাশে রংধনু। 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কাজ:-</vt:lpstr>
      <vt:lpstr>শব্দার্থ :-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aminulislamitp@gmail.com</cp:lastModifiedBy>
  <cp:revision>125</cp:revision>
  <dcterms:created xsi:type="dcterms:W3CDTF">2006-08-16T00:00:00Z</dcterms:created>
  <dcterms:modified xsi:type="dcterms:W3CDTF">2020-10-07T20:33:12Z</dcterms:modified>
</cp:coreProperties>
</file>