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1" r:id="rId3"/>
    <p:sldId id="259" r:id="rId4"/>
    <p:sldId id="261" r:id="rId5"/>
    <p:sldId id="260" r:id="rId6"/>
    <p:sldId id="262" r:id="rId7"/>
    <p:sldId id="268" r:id="rId8"/>
    <p:sldId id="267" r:id="rId9"/>
    <p:sldId id="265" r:id="rId10"/>
    <p:sldId id="269" r:id="rId11"/>
    <p:sldId id="263" r:id="rId12"/>
    <p:sldId id="271" r:id="rId13"/>
    <p:sldId id="286" r:id="rId14"/>
    <p:sldId id="264" r:id="rId15"/>
    <p:sldId id="272" r:id="rId16"/>
    <p:sldId id="274" r:id="rId17"/>
    <p:sldId id="287" r:id="rId18"/>
    <p:sldId id="288" r:id="rId19"/>
    <p:sldId id="282" r:id="rId20"/>
    <p:sldId id="283" r:id="rId21"/>
    <p:sldId id="285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96FC-F172-C846-8742-12C9B6917038}" type="datetimeFigureOut">
              <a:rPr lang="en-US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331E3-BD52-2142-B62F-14E35F527F8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331E3-BD52-2142-B62F-14E35F527F8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3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7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5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9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2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2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1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5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0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4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2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9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7D7CCC-D1C8-8147-8A58-0202C074A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346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22904" y="2401367"/>
            <a:ext cx="10134617" cy="2606467"/>
          </a:xfrm>
        </p:spPr>
        <p:txBody>
          <a:bodyPr>
            <a:noAutofit/>
          </a:bodyPr>
          <a:lstStyle/>
          <a:p>
            <a:r>
              <a:rPr lang="en-US" sz="20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5601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91" y="279567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4386" y="3842083"/>
            <a:ext cx="9235189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ঘাটের কাছে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নৌকো বাঁধা আছে,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নাইতে যখন যাই,দেখি সে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জলের ঢেউয়ে নাচে।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19960" y="303810"/>
            <a:ext cx="4181578" cy="588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6BC93E-E7B5-9D4B-A8A1-D264C99B4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80000"/>
            <a:ext cx="5141981" cy="25538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9BD95FF-2088-3B40-8878-6B215C3A2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80" y="1057779"/>
            <a:ext cx="5143500" cy="2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4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480" y="294159"/>
            <a:ext cx="11572874" cy="6324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601" y="4033811"/>
            <a:ext cx="10633268" cy="22814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গিয়ে সেইখানে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দেখি দূরের পানে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মাঝনদীতে নৌকা, কোথায়</a:t>
            </a:r>
          </a:p>
          <a:p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চলে ভাঁটার টানে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8B79FAF-E7B0-AD4C-84EC-3C241F9EA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1" y="294159"/>
            <a:ext cx="5767520" cy="295962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90C64BE-8F7B-A342-A245-01A17597E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19" y="402372"/>
            <a:ext cx="5143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5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90" y="328291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56" y="3918396"/>
            <a:ext cx="8801019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জানি না কোন দেশে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পৌঁছে  যাবে শেষে,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                     সেখানেতে কেমন মানুষ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                             থাকে কেমন বেশে।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650D7C5-800D-6D40-BA04-1A44389B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5" y="328291"/>
            <a:ext cx="5118733" cy="340950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FCB89DA-1849-3B4B-8A7D-7B0399C70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96" y="328290"/>
            <a:ext cx="5143500" cy="34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563" y="688042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5643" y="3826644"/>
            <a:ext cx="8700713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latin typeface="NikoshBAN" panose="02000000000000000000" pitchFamily="2" charset="0"/>
              </a:rPr>
              <a:t>থাকি ঘরের কোণে,</a:t>
            </a:r>
          </a:p>
          <a:p>
            <a:pPr algn="just"/>
            <a:r>
              <a:rPr lang="en-GB" sz="3600" b="1" dirty="0">
                <a:latin typeface="NikoshBAN" panose="02000000000000000000" pitchFamily="2" charset="0"/>
              </a:rPr>
              <a:t>সাধ জাগে মোরর মনে,</a:t>
            </a:r>
          </a:p>
          <a:p>
            <a:pPr algn="just"/>
            <a:r>
              <a:rPr lang="en-GB" sz="3600" b="1" dirty="0">
                <a:latin typeface="NikoshBAN" panose="02000000000000000000" pitchFamily="2" charset="0"/>
              </a:rPr>
              <a:t>             অমনি করে যাই ভেসে,ভাই,</a:t>
            </a:r>
          </a:p>
          <a:p>
            <a:pPr algn="just"/>
            <a:r>
              <a:rPr lang="en-GB" sz="3600" b="1" dirty="0">
                <a:latin typeface="NikoshBAN" panose="02000000000000000000" pitchFamily="2" charset="0"/>
              </a:rPr>
              <a:t>                    নতুন নগর বনে।</a:t>
            </a:r>
            <a:endParaRPr lang="en-US" sz="3600" b="1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0589EF-EDC8-FD4A-8A2C-8484712CF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93" y="688041"/>
            <a:ext cx="3614636" cy="29754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BC83FAE-FC8B-8944-899A-39519CC515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8876"/>
          <a:stretch/>
        </p:blipFill>
        <p:spPr>
          <a:xfrm>
            <a:off x="309564" y="688044"/>
            <a:ext cx="3378322" cy="29754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DE20C95-2220-4147-BD2F-B206A973F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688041"/>
            <a:ext cx="3575778" cy="27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22" y="246671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5096" y="4061559"/>
            <a:ext cx="8436635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দূর সাগরের পারে,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জলের ধারে ধারে,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                 নারিকেলের বনগুলি সব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                         দাঁড়িয়ে সারে সারে।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678DD6B-DB60-6C43-BCA5-B4B121EB5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3" y="286730"/>
            <a:ext cx="4948127" cy="3502946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16951C3-9B8B-3747-BD03-32D84726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6729"/>
            <a:ext cx="5501286" cy="33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65" y="324740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399" y="3930293"/>
            <a:ext cx="9478489" cy="2553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anose="02000000000000000000" pitchFamily="2" charset="0"/>
              </a:rPr>
              <a:t>পাহাড়-চূড়া সাজে</a:t>
            </a:r>
          </a:p>
          <a:p>
            <a:r>
              <a:rPr lang="en-GB" sz="3600" b="1" dirty="0">
                <a:latin typeface="NikoshBAN" panose="02000000000000000000" pitchFamily="2" charset="0"/>
              </a:rPr>
              <a:t>নীল আকাশের মাঝে,</a:t>
            </a:r>
          </a:p>
          <a:p>
            <a:r>
              <a:rPr lang="en-GB" sz="3600" b="1" dirty="0">
                <a:latin typeface="NikoshBAN" panose="02000000000000000000" pitchFamily="2" charset="0"/>
              </a:rPr>
              <a:t>             বরফ ভেঙে ডিঙিয়ে যাওয়া</a:t>
            </a:r>
          </a:p>
          <a:p>
            <a:r>
              <a:rPr lang="en-GB" sz="3600" b="1" dirty="0">
                <a:latin typeface="NikoshBAN" panose="02000000000000000000" pitchFamily="2" charset="0"/>
              </a:rPr>
              <a:t>                     কেউ তা পারে না-যে।</a:t>
            </a:r>
            <a:r>
              <a:rPr lang="bn-IN" sz="3600" b="1" dirty="0"/>
              <a:t>   </a:t>
            </a:r>
            <a:endParaRPr lang="en-US" sz="36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CD48A47-F479-0F45-9B5E-F49E556B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" y="498063"/>
            <a:ext cx="5143500" cy="32670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702982C-A735-4F41-A9C1-A4EEF58E9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59" y="461579"/>
            <a:ext cx="5143500" cy="33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5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36" y="195855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614" y="3625572"/>
            <a:ext cx="11335918" cy="2553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সে বনের তলে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ফুলে ফলে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নতুন নতুন পশু কত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বেড়ায় দলে দলে।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A5517AB-E269-274F-A806-244D242F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4" y="337546"/>
            <a:ext cx="4053655" cy="289488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9885D2E-2654-554E-8831-0D6200261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311470"/>
            <a:ext cx="4031793" cy="2947034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7623D2F-DD5A-CC49-9AE9-545D4ACC4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47" y="285394"/>
            <a:ext cx="3937778" cy="29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5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852" y="4557211"/>
            <a:ext cx="9428671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রাতের শেষে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নৌকা যে যায় ভেসে।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38BAF4-52C8-3B4E-91F4-F1FF237A5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6" y="295276"/>
            <a:ext cx="5696610" cy="35844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F40C80-29E9-994F-ADB1-046ACE2B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68" y="266701"/>
            <a:ext cx="5308081" cy="35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71" y="195854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8A892AF-7E0D-824D-9FE8-7C897424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947" r="-10223" b="-2020"/>
          <a:stretch/>
        </p:blipFill>
        <p:spPr>
          <a:xfrm>
            <a:off x="545122" y="337547"/>
            <a:ext cx="4754685" cy="39809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E178139-0171-D548-B3D2-CB54614A8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16" y="195854"/>
            <a:ext cx="5885961" cy="3980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43269-6D8C-1A4D-8EEC-623014BCE45C}"/>
              </a:ext>
            </a:extLst>
          </p:cNvPr>
          <p:cNvSpPr txBox="1"/>
          <p:nvPr/>
        </p:nvSpPr>
        <p:spPr>
          <a:xfrm>
            <a:off x="5179157" y="251704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BE85D-4349-E84C-BFE1-ED844713DE1A}"/>
              </a:ext>
            </a:extLst>
          </p:cNvPr>
          <p:cNvSpPr txBox="1"/>
          <p:nvPr/>
        </p:nvSpPr>
        <p:spPr>
          <a:xfrm>
            <a:off x="5179157" y="251704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2EC3E-9ACF-4E48-B66D-D6DD32E6524B}"/>
              </a:ext>
            </a:extLst>
          </p:cNvPr>
          <p:cNvSpPr/>
          <p:nvPr/>
        </p:nvSpPr>
        <p:spPr>
          <a:xfrm>
            <a:off x="1902071" y="4345842"/>
            <a:ext cx="3858845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বাবা কেন আপিস যায়,</a:t>
            </a:r>
          </a:p>
          <a:p>
            <a:pPr algn="ctr"/>
            <a:r>
              <a:rPr lang="en-GB">
                <a:solidFill>
                  <a:schemeClr val="tx1"/>
                </a:solidFill>
              </a:rPr>
              <a:t>যায় না নতুন দেশে?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9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0741FE-0F38-B342-AC6E-4C51D182A518}"/>
              </a:ext>
            </a:extLst>
          </p:cNvPr>
          <p:cNvSpPr/>
          <p:nvPr/>
        </p:nvSpPr>
        <p:spPr>
          <a:xfrm>
            <a:off x="319942" y="460399"/>
            <a:ext cx="11552115" cy="59372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6104" y="979553"/>
            <a:ext cx="433009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682" y="3051677"/>
            <a:ext cx="994263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কবিতায়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নানারূপে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যে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।’ 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তা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9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C20E-53E0-2643-9896-70D6B071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   </a:t>
            </a:r>
            <a:r>
              <a:rPr lang="en-GB" u="sng">
                <a:solidFill>
                  <a:srgbClr val="FF0000"/>
                </a:solidFill>
              </a:rPr>
              <a:t>পরিচিতি</a:t>
            </a:r>
            <a:endParaRPr lang="en-US" u="sng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9DC3D-461D-9648-84EB-A514858AFA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মোঃআমিনুল ইসলাম</a:t>
            </a:r>
          </a:p>
          <a:p>
            <a:pPr marL="0" indent="0">
              <a:buNone/>
            </a:pPr>
            <a:r>
              <a:rPr lang="en-GB"/>
              <a:t>    সহকারী শিক্ষক</a:t>
            </a:r>
          </a:p>
          <a:p>
            <a:pPr marL="0" indent="0">
              <a:buNone/>
            </a:pPr>
            <a:r>
              <a:rPr lang="en-GB"/>
              <a:t>    ডি.এন.হাই স্কুল।</a:t>
            </a:r>
          </a:p>
          <a:p>
            <a:pPr marL="0" indent="0">
              <a:buNone/>
            </a:pPr>
            <a:r>
              <a:rPr lang="en-GB"/>
              <a:t>       চাঁদপুর।</a:t>
            </a:r>
          </a:p>
          <a:p>
            <a:pPr marL="0" indent="0">
              <a:buNone/>
            </a:pPr>
            <a:r>
              <a:rPr lang="en-GB"/>
              <a:t>মোবাইল:-০১৮১৯১৭৪৫৩৪।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1D5A74-9E23-3844-B8B4-A8C5CCE6C2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শ্রেণি:-সপ্তম।</a:t>
            </a:r>
          </a:p>
          <a:p>
            <a:r>
              <a:rPr lang="en-GB"/>
              <a:t>বিষয়:-বাংলা প্রথম পত্র(সপ্তবর্ণা)। </a:t>
            </a:r>
          </a:p>
          <a:p>
            <a:r>
              <a:rPr lang="en-GB"/>
              <a:t>পাঠ:- নতুন দেশ।</a:t>
            </a:r>
          </a:p>
          <a:p>
            <a:r>
              <a:rPr lang="en-GB"/>
              <a:t>সময়:-৫০ মিনিট।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8BA4142-EA1D-7D45-8219-18CB73CD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6" y="743101"/>
            <a:ext cx="3118338" cy="336011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1" y="23812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6005" y="731955"/>
            <a:ext cx="314938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847" y="2466730"/>
            <a:ext cx="991576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কোন কাব্য গ্রন্থের জন্য নোবেল  পুরস্কার পেয়েছেন ?</a:t>
            </a:r>
          </a:p>
          <a:p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০২।কিশোরদের জন্য লিখা রবীন্দ্রনাথ ঠাকুরের একটি বই এর নাম বল।</a:t>
            </a:r>
          </a:p>
          <a:p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নৌকা কাথা বাঁধা ছিল?</a:t>
            </a:r>
          </a:p>
          <a:p>
            <a:r>
              <a:rPr lang="en-GB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০৪।নারিকেল গাছের সারি কোথায় দেখা যায়?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F98AAF-662B-F144-BF31-39DE7B2F936A}"/>
              </a:ext>
            </a:extLst>
          </p:cNvPr>
          <p:cNvSpPr/>
          <p:nvPr/>
        </p:nvSpPr>
        <p:spPr>
          <a:xfrm>
            <a:off x="293078" y="223888"/>
            <a:ext cx="11595264" cy="6410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0347" y="586048"/>
            <a:ext cx="46463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193" y="2972838"/>
            <a:ext cx="1025769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অমনি করে যাই ভেসে,ভাই,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নগর বনে-বলতে কি  বুঝানো হয়েছে, তা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 কর।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349" y="223888"/>
            <a:ext cx="2899993" cy="1739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471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1" y="350378"/>
            <a:ext cx="11562697" cy="62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144" y="242109"/>
            <a:ext cx="1147762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9787" y="476867"/>
            <a:ext cx="4470981" cy="1015663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8861" y="1727288"/>
            <a:ext cx="10188190" cy="43907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বলতে 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প্রকৃতি রূপ বর্ণনা করতে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63" y="202766"/>
            <a:ext cx="11572874" cy="6324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916" y="4786923"/>
            <a:ext cx="10942217" cy="17404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 তোমাদের পাঠ্যবইয়ের কোন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মিল আছে?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2949969" y="3725380"/>
            <a:ext cx="5793493" cy="8932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0AA2ECC-CBE6-0847-90CA-CB25A74B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3" y="330635"/>
            <a:ext cx="3593875" cy="3098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86EBD12-3E92-E144-8EC3-7E3A6BF1E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55" y="282081"/>
            <a:ext cx="3403722" cy="3146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177B67B-2B55-5F48-AD75-782E0F91D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30" y="330635"/>
            <a:ext cx="3832308" cy="3098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4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92ABE-148D-6146-BB1A-C91AA036DE37}"/>
              </a:ext>
            </a:extLst>
          </p:cNvPr>
          <p:cNvSpPr/>
          <p:nvPr/>
        </p:nvSpPr>
        <p:spPr>
          <a:xfrm>
            <a:off x="224692" y="366346"/>
            <a:ext cx="11482489" cy="6243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2075963" y="2300930"/>
            <a:ext cx="7044328" cy="12679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দেশ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963" y="683651"/>
            <a:ext cx="7044328" cy="1200329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 rot="10800000" flipV="1">
            <a:off x="459113" y="4615961"/>
            <a:ext cx="11248067" cy="1558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88" y="211399"/>
            <a:ext cx="11572874" cy="6317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         </a:t>
            </a:r>
          </a:p>
        </p:txBody>
      </p:sp>
      <p:sp>
        <p:nvSpPr>
          <p:cNvPr id="9" name="Freeform 8"/>
          <p:cNvSpPr/>
          <p:nvPr/>
        </p:nvSpPr>
        <p:spPr>
          <a:xfrm>
            <a:off x="7881297" y="695863"/>
            <a:ext cx="2658792" cy="1713053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kern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৮৬১খ্রিস্টাব্দে৭ইমে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b="1" cap="all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 পরিবারে।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399850" y="4606433"/>
            <a:ext cx="2574524" cy="1651643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 -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কবি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46454" y="4416725"/>
            <a:ext cx="2702799" cy="1723219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গীতাঞ্জলী, সোনার তরী,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খেয়া,চিত্রা,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কৈশোরক,সহজ পাঠ।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1991" y="2207163"/>
            <a:ext cx="2677292" cy="1695653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spcBef>
                <a:spcPct val="0"/>
              </a:spcBef>
            </a:pPr>
            <a:r>
              <a:rPr lang="en-GB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 পুরস্কার</a:t>
            </a:r>
          </a:p>
          <a:p>
            <a:pPr algn="ctr" defTabSz="1422400">
              <a:spcBef>
                <a:spcPct val="0"/>
              </a:spcBef>
            </a:pPr>
            <a:r>
              <a:rPr lang="en-GB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 খ্রিস্টাব্দে।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059743" y="2503754"/>
            <a:ext cx="2645638" cy="1733205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দেবেন্দ্রনাথ ঠাকুর</a:t>
            </a: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মাতা-</a:t>
            </a:r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 দেবী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768487" y="381618"/>
            <a:ext cx="2550316" cy="704245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পিরিচিতি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 rot="19617914">
            <a:off x="6881859" y="2026390"/>
            <a:ext cx="574043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1" name="Freeform 30"/>
          <p:cNvSpPr/>
          <p:nvPr/>
        </p:nvSpPr>
        <p:spPr>
          <a:xfrm>
            <a:off x="7184728" y="3168637"/>
            <a:ext cx="728296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3" name="Freeform 32"/>
          <p:cNvSpPr/>
          <p:nvPr/>
        </p:nvSpPr>
        <p:spPr>
          <a:xfrm rot="3520361">
            <a:off x="6484611" y="4215004"/>
            <a:ext cx="694514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4" name="Freeform 33"/>
          <p:cNvSpPr/>
          <p:nvPr/>
        </p:nvSpPr>
        <p:spPr>
          <a:xfrm rot="7805161">
            <a:off x="4702417" y="4162382"/>
            <a:ext cx="678510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6" name="Freeform 35"/>
          <p:cNvSpPr/>
          <p:nvPr/>
        </p:nvSpPr>
        <p:spPr>
          <a:xfrm rot="11043311">
            <a:off x="4122843" y="2874216"/>
            <a:ext cx="632170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TextBox 7"/>
          <p:cNvSpPr txBox="1"/>
          <p:nvPr/>
        </p:nvSpPr>
        <p:spPr>
          <a:xfrm>
            <a:off x="5041672" y="4322174"/>
            <a:ext cx="176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</a:p>
          <a:p>
            <a:pPr algn="ctr"/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094357" y="513360"/>
            <a:ext cx="2574524" cy="1651643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–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১৯৪১খ্রিস্টাব্দে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আগস্ট</a:t>
            </a:r>
          </a:p>
          <a:p>
            <a:pPr lvl="0" algn="ctr" defTabSz="1422400">
              <a:spcBef>
                <a:spcPct val="0"/>
              </a:spcBef>
            </a:pPr>
            <a:r>
              <a:rPr lang="en-GB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কলকাতায়।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12683904">
            <a:off x="4394009" y="1927525"/>
            <a:ext cx="632170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3178390-7F40-CC44-870D-FD625B8BE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0" y="1902530"/>
            <a:ext cx="1597684" cy="23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11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E4D3F-6E05-A344-8488-2660B2ADC2F5}"/>
              </a:ext>
            </a:extLst>
          </p:cNvPr>
          <p:cNvSpPr/>
          <p:nvPr/>
        </p:nvSpPr>
        <p:spPr>
          <a:xfrm>
            <a:off x="195385" y="268654"/>
            <a:ext cx="11698653" cy="6227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6571" y="1307505"/>
            <a:ext cx="35341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30725" y="1307505"/>
            <a:ext cx="31947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3A436EE-6A39-A347-A52C-1AC3C129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58" y="2407245"/>
            <a:ext cx="4293669" cy="342987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33EABB6-89CB-F849-9C53-881477748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1" y="2407246"/>
            <a:ext cx="4988959" cy="34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42" y="171050"/>
            <a:ext cx="11550602" cy="636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2119" y="326790"/>
            <a:ext cx="3312401" cy="10185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10505" y="1642906"/>
            <a:ext cx="3235359" cy="81278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NikoshBAN" pitchFamily="2" charset="0"/>
                <a:cs typeface="Nikosh" panose="02000000000000000000" pitchFamily="2" charset="0"/>
              </a:rPr>
              <a:t>চাঁদ ও সূর্যের শক্তির আকর্ষণে সমুদ্র বা নদীতে বেড়ে ওঠা জলের কমে যাওয়াকে বলা হয় ভাঁটা।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782549" y="1758462"/>
            <a:ext cx="2954181" cy="13225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ভাঁটা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3615" y="5003016"/>
            <a:ext cx="2883115" cy="1322559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আপিস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17416" y="5147008"/>
            <a:ext cx="3232867" cy="816053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অফিস শব্দের একটি কথ্য রূপ।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45990" y="1759308"/>
            <a:ext cx="3021278" cy="1165839"/>
          </a:xfrm>
          <a:prstGeom prst="round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796C497-60A3-D345-8411-313C575F1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07876" y="1579868"/>
            <a:ext cx="4009540" cy="245682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50A4A3D-AB7C-1548-908D-12FDDAA0B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45" y="4500688"/>
            <a:ext cx="3886509" cy="18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3" grpId="0" animBg="1"/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FE16E9-2439-5A44-8CAA-838CF82206D6}"/>
              </a:ext>
            </a:extLst>
          </p:cNvPr>
          <p:cNvSpPr/>
          <p:nvPr/>
        </p:nvSpPr>
        <p:spPr>
          <a:xfrm>
            <a:off x="293077" y="427426"/>
            <a:ext cx="11698654" cy="6003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86627" y="427426"/>
            <a:ext cx="4239335" cy="1033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9733" y="2859838"/>
            <a:ext cx="995452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কোথায়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“নতুন দেশ” কবিতাটি কোন গ্রন্থ থেকে নেওয়া হয়েছে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4101728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952</Words>
  <Application>Microsoft Office PowerPoint</Application>
  <PresentationFormat>Widescreen</PresentationFormat>
  <Paragraphs>124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স্বাগতম</vt:lpstr>
      <vt:lpstr>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280</cp:revision>
  <dcterms:created xsi:type="dcterms:W3CDTF">2020-07-25T13:52:11Z</dcterms:created>
  <dcterms:modified xsi:type="dcterms:W3CDTF">2020-10-08T13:30:09Z</dcterms:modified>
</cp:coreProperties>
</file>