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792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3BAD92-B144-4C0C-81AD-981338A3604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7717BEC-9696-4409-9C44-00AB523E931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89E3029-05E8-45F8-A204-4FAB2226FC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2AFED5-7E41-41FD-BB78-AF78F4966077}" type="datetimeFigureOut">
              <a:rPr lang="en-US" smtClean="0"/>
              <a:t>10/8/2020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BECAE10-225A-4955-9012-7D650B6CD7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5B7E0B8-B91B-43DC-B2C4-0E6D1D772A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570583-82C8-4C30-9755-E55E9A35E9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01723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DD2186-B2A3-4F03-BF85-FC7E3136A3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06F7575-1B84-4FAD-86C5-F78C83A1B3D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F4B589F-26A7-455A-AEF5-5F5E9D046A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2AFED5-7E41-41FD-BB78-AF78F4966077}" type="datetimeFigureOut">
              <a:rPr lang="en-US" smtClean="0"/>
              <a:t>10/8/2020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1F60114-EC8A-4720-9BA4-151D5464FE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4751F46-573A-4820-BD0C-B982D1ED03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570583-82C8-4C30-9755-E55E9A35E9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80063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0FE0FBA-5608-4E8C-A5B3-0CDC9AF5EA8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8236946-AAD1-4F30-A866-E0AD068650F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0000672-D833-4623-AF8A-53AE313E22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2AFED5-7E41-41FD-BB78-AF78F4966077}" type="datetimeFigureOut">
              <a:rPr lang="en-US" smtClean="0"/>
              <a:t>10/8/2020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8D5309B-A179-4D9A-A839-BD071FCE6C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03F6C52-D5EB-4080-A39F-4AC7929931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570583-82C8-4C30-9755-E55E9A35E9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03027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FEAA6F-AF80-4BD2-A420-7DDFB4423E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A0653EE-2CC8-4567-BAE5-0B02E72231A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A962B11-036A-41B9-BE87-E96507C12D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2AFED5-7E41-41FD-BB78-AF78F4966077}" type="datetimeFigureOut">
              <a:rPr lang="en-US" smtClean="0"/>
              <a:t>10/8/2020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2F8DAFA-B94C-489E-9D87-D67E964F2D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1A3FC7C-3810-41B6-B5DC-BF198CFD3E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570583-82C8-4C30-9755-E55E9A35E9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45024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6BF5FE-15CA-4E4F-9FA6-81B03523D5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28178EE-4D36-4210-B9B1-6A72C0E83A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6095AF8-1E8A-4391-BF5C-114D73B47B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2AFED5-7E41-41FD-BB78-AF78F4966077}" type="datetimeFigureOut">
              <a:rPr lang="en-US" smtClean="0"/>
              <a:t>10/8/2020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2AE1C48-3D47-4219-A0B2-3AA647D8D6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2C74EC2-D213-42B9-8372-08D55093A9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570583-82C8-4C30-9755-E55E9A35E9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34057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4ACBF3-63A4-4134-AF7A-76A4683FCF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971F20A-04B4-493A-B403-1487ADFDDB1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635E1AF-E433-40C9-8B4B-6848BB2CD4C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02B74F1-3B24-464A-B70C-A3F5BFC01B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2AFED5-7E41-41FD-BB78-AF78F4966077}" type="datetimeFigureOut">
              <a:rPr lang="en-US" smtClean="0"/>
              <a:t>10/8/2020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7EB4448-6F97-4803-A3B1-474D3F22FD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21E9041-C329-465C-9B44-B03B4E198A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570583-82C8-4C30-9755-E55E9A35E9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34395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DE0C4F-A2A1-4E1A-8BD9-ABD43CB284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DE38E0E-03E1-4D26-9E33-75B90190082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EC41615-80D1-47A0-B712-93255584CEB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A96A42A-1FB5-4223-86BE-9893744F245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91BD8EC-4A3C-4B1F-8B9D-941054BC300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785D807-E29C-41C1-B12C-58782A6D88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2AFED5-7E41-41FD-BB78-AF78F4966077}" type="datetimeFigureOut">
              <a:rPr lang="en-US" smtClean="0"/>
              <a:t>10/8/2020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74024D7-F89A-44D6-B28B-DD8F5C839F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6ED4E58-74E7-4826-BE09-A90C071F84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570583-82C8-4C30-9755-E55E9A35E9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56825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04DB6C-00F0-4D37-9DF8-C402E0CFC5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CBE5837-2EE5-4BED-8B83-2264BB1AF6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2AFED5-7E41-41FD-BB78-AF78F4966077}" type="datetimeFigureOut">
              <a:rPr lang="en-US" smtClean="0"/>
              <a:t>10/8/2020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1764EC5-5E88-4E1B-BF13-BA7DBE5152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4BE9E40-FE98-4591-BE6A-1DB28BE77B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570583-82C8-4C30-9755-E55E9A35E9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66428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BDF9092-7BBE-4213-A7E0-5B8D7C5D09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2AFED5-7E41-41FD-BB78-AF78F4966077}" type="datetimeFigureOut">
              <a:rPr lang="en-US" smtClean="0"/>
              <a:t>10/8/2020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986BC10-C387-4E11-ABD9-F411198E62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BD56D69-F00A-4D89-AB7D-25C2900D09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570583-82C8-4C30-9755-E55E9A35E9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29286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297D36-D945-4D19-88AB-F2E208828F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DE1944D-26B0-42F5-B402-B2081C89CC4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F9E7105-186A-4FC2-827F-731A0175DA8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2C9FF9D-DAD6-455D-B9C3-14F1EE05A4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2AFED5-7E41-41FD-BB78-AF78F4966077}" type="datetimeFigureOut">
              <a:rPr lang="en-US" smtClean="0"/>
              <a:t>10/8/2020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8E1E913-0F03-40C9-A1D0-3974527677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E52D993-113D-4BEA-A44B-FBCBA46A21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570583-82C8-4C30-9755-E55E9A35E9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43057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2AE381-0B77-4939-A9D0-3558DAD11F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DF31A7D-EFC9-40D4-AD14-43884ABD2F2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03E02B4-C125-4CB5-8A79-50B65EB3C67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AB4327B-D2B3-463D-A415-0A47020CAC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2AFED5-7E41-41FD-BB78-AF78F4966077}" type="datetimeFigureOut">
              <a:rPr lang="en-US" smtClean="0"/>
              <a:t>10/8/2020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71237A6-3557-446D-979F-A7AF56DD92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C80544E-DDBB-4F48-AAAA-7FED3D6556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570583-82C8-4C30-9755-E55E9A35E9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78492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7545768-AA1F-4933-A1A8-C5475690DA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8B5A196-1610-42A3-AD7B-35B177F06D7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B9F89E5-CD44-4660-8FF9-04F42C8D62D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2AFED5-7E41-41FD-BB78-AF78F4966077}" type="datetimeFigureOut">
              <a:rPr lang="en-US" smtClean="0"/>
              <a:t>10/8/2020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F2B2BC0-9A2A-4D9F-B5A0-41D94D15E7F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F886D59-1FCE-4C1D-BAEE-180C57108F7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570583-82C8-4C30-9755-E55E9A35E9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85281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gif"/><Relationship Id="rId3" Type="http://schemas.openxmlformats.org/officeDocument/2006/relationships/image" Target="../media/image2.jpeg"/><Relationship Id="rId7" Type="http://schemas.openxmlformats.org/officeDocument/2006/relationships/image" Target="../media/image6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gif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gif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gif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jp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image" Target="../media/image2.jpeg"/><Relationship Id="rId7" Type="http://schemas.openxmlformats.org/officeDocument/2006/relationships/image" Target="../media/image1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jp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g"/><Relationship Id="rId3" Type="http://schemas.openxmlformats.org/officeDocument/2006/relationships/image" Target="../media/image2.jpeg"/><Relationship Id="rId7" Type="http://schemas.openxmlformats.org/officeDocument/2006/relationships/image" Target="../media/image1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jp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A4E5232E-009B-4264-A3A0-000B83BFEAB0}"/>
              </a:ext>
            </a:extLst>
          </p:cNvPr>
          <p:cNvCxnSpPr>
            <a:cxnSpLocks/>
          </p:cNvCxnSpPr>
          <p:nvPr/>
        </p:nvCxnSpPr>
        <p:spPr>
          <a:xfrm flipH="1">
            <a:off x="-8031" y="6272480"/>
            <a:ext cx="12191999" cy="0"/>
          </a:xfrm>
          <a:prstGeom prst="line">
            <a:avLst/>
          </a:prstGeom>
          <a:ln w="571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815D3F4E-27CC-4B17-836A-120ACA791D68}"/>
              </a:ext>
            </a:extLst>
          </p:cNvPr>
          <p:cNvCxnSpPr>
            <a:cxnSpLocks/>
          </p:cNvCxnSpPr>
          <p:nvPr/>
        </p:nvCxnSpPr>
        <p:spPr>
          <a:xfrm flipH="1">
            <a:off x="12017" y="6725680"/>
            <a:ext cx="12191999" cy="0"/>
          </a:xfrm>
          <a:prstGeom prst="line">
            <a:avLst/>
          </a:prstGeom>
          <a:ln w="76200"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FB66FFD9-F6F2-42ED-9109-8981815893DF}"/>
              </a:ext>
            </a:extLst>
          </p:cNvPr>
          <p:cNvCxnSpPr>
            <a:cxnSpLocks/>
          </p:cNvCxnSpPr>
          <p:nvPr/>
        </p:nvCxnSpPr>
        <p:spPr>
          <a:xfrm flipH="1">
            <a:off x="-24079" y="685805"/>
            <a:ext cx="12191999" cy="0"/>
          </a:xfrm>
          <a:prstGeom prst="line">
            <a:avLst/>
          </a:prstGeom>
          <a:ln w="57150"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7470AD0C-FFCA-44AD-A94D-62B0E9E25542}"/>
              </a:ext>
            </a:extLst>
          </p:cNvPr>
          <p:cNvCxnSpPr>
            <a:cxnSpLocks/>
          </p:cNvCxnSpPr>
          <p:nvPr/>
        </p:nvCxnSpPr>
        <p:spPr>
          <a:xfrm flipH="1">
            <a:off x="-16060" y="200528"/>
            <a:ext cx="12191999" cy="0"/>
          </a:xfrm>
          <a:prstGeom prst="line">
            <a:avLst/>
          </a:prstGeom>
          <a:ln w="76200"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F8E72E39-5462-41F9-8E20-3FC9277651C4}"/>
              </a:ext>
            </a:extLst>
          </p:cNvPr>
          <p:cNvCxnSpPr/>
          <p:nvPr/>
        </p:nvCxnSpPr>
        <p:spPr>
          <a:xfrm>
            <a:off x="156404" y="212560"/>
            <a:ext cx="0" cy="6456944"/>
          </a:xfrm>
          <a:prstGeom prst="line">
            <a:avLst/>
          </a:prstGeom>
          <a:ln w="57150">
            <a:solidFill>
              <a:srgbClr val="00B050"/>
            </a:solidFill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F995219C-CD77-4D02-BCE7-22CA5C0B547A}"/>
              </a:ext>
            </a:extLst>
          </p:cNvPr>
          <p:cNvCxnSpPr/>
          <p:nvPr/>
        </p:nvCxnSpPr>
        <p:spPr>
          <a:xfrm>
            <a:off x="705860" y="232608"/>
            <a:ext cx="0" cy="6456944"/>
          </a:xfrm>
          <a:prstGeom prst="line">
            <a:avLst/>
          </a:prstGeom>
          <a:ln w="5715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C0302A1A-204B-43CB-999B-47D4AFF97006}"/>
              </a:ext>
            </a:extLst>
          </p:cNvPr>
          <p:cNvCxnSpPr/>
          <p:nvPr/>
        </p:nvCxnSpPr>
        <p:spPr>
          <a:xfrm>
            <a:off x="11506229" y="228592"/>
            <a:ext cx="0" cy="6456944"/>
          </a:xfrm>
          <a:prstGeom prst="line">
            <a:avLst/>
          </a:prstGeom>
          <a:ln w="57150"/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D0E2C7CB-71DE-4EDD-B70F-4D94FE5C1C5D}"/>
              </a:ext>
            </a:extLst>
          </p:cNvPr>
          <p:cNvCxnSpPr/>
          <p:nvPr/>
        </p:nvCxnSpPr>
        <p:spPr>
          <a:xfrm>
            <a:off x="11983484" y="224584"/>
            <a:ext cx="0" cy="6456944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2" name="Star: 5 Points 11">
            <a:extLst>
              <a:ext uri="{FF2B5EF4-FFF2-40B4-BE49-F238E27FC236}">
                <a16:creationId xmlns:a16="http://schemas.microsoft.com/office/drawing/2014/main" id="{0A9EAC0F-ED09-47BB-9FDD-3F3BE793AF0B}"/>
              </a:ext>
            </a:extLst>
          </p:cNvPr>
          <p:cNvSpPr/>
          <p:nvPr/>
        </p:nvSpPr>
        <p:spPr>
          <a:xfrm>
            <a:off x="11562353" y="3469115"/>
            <a:ext cx="397035" cy="352913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Star: 5 Points 12">
            <a:extLst>
              <a:ext uri="{FF2B5EF4-FFF2-40B4-BE49-F238E27FC236}">
                <a16:creationId xmlns:a16="http://schemas.microsoft.com/office/drawing/2014/main" id="{F0B918A6-B937-4A7F-A858-C02C130CDAE9}"/>
              </a:ext>
            </a:extLst>
          </p:cNvPr>
          <p:cNvSpPr/>
          <p:nvPr/>
        </p:nvSpPr>
        <p:spPr>
          <a:xfrm>
            <a:off x="11546320" y="2370230"/>
            <a:ext cx="397035" cy="352913"/>
          </a:xfrm>
          <a:prstGeom prst="star5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Star: 5 Points 13">
            <a:extLst>
              <a:ext uri="{FF2B5EF4-FFF2-40B4-BE49-F238E27FC236}">
                <a16:creationId xmlns:a16="http://schemas.microsoft.com/office/drawing/2014/main" id="{074A95EF-01E1-4652-9A73-D12868B0FB6D}"/>
              </a:ext>
            </a:extLst>
          </p:cNvPr>
          <p:cNvSpPr/>
          <p:nvPr/>
        </p:nvSpPr>
        <p:spPr>
          <a:xfrm>
            <a:off x="244637" y="2161673"/>
            <a:ext cx="397035" cy="352913"/>
          </a:xfrm>
          <a:prstGeom prst="star5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Star: 5 Points 14">
            <a:extLst>
              <a:ext uri="{FF2B5EF4-FFF2-40B4-BE49-F238E27FC236}">
                <a16:creationId xmlns:a16="http://schemas.microsoft.com/office/drawing/2014/main" id="{9565258A-F939-46F1-B0B6-87221AC517B0}"/>
              </a:ext>
            </a:extLst>
          </p:cNvPr>
          <p:cNvSpPr/>
          <p:nvPr/>
        </p:nvSpPr>
        <p:spPr>
          <a:xfrm>
            <a:off x="276718" y="3276599"/>
            <a:ext cx="397035" cy="352913"/>
          </a:xfrm>
          <a:prstGeom prst="star5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Star: 5 Points 15">
            <a:extLst>
              <a:ext uri="{FF2B5EF4-FFF2-40B4-BE49-F238E27FC236}">
                <a16:creationId xmlns:a16="http://schemas.microsoft.com/office/drawing/2014/main" id="{C9C0E3F6-4A8E-432E-A10E-CC70AA1E9176}"/>
              </a:ext>
            </a:extLst>
          </p:cNvPr>
          <p:cNvSpPr/>
          <p:nvPr/>
        </p:nvSpPr>
        <p:spPr>
          <a:xfrm>
            <a:off x="248640" y="4319347"/>
            <a:ext cx="397035" cy="352913"/>
          </a:xfrm>
          <a:prstGeom prst="star5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Star: 5 Points 16">
            <a:extLst>
              <a:ext uri="{FF2B5EF4-FFF2-40B4-BE49-F238E27FC236}">
                <a16:creationId xmlns:a16="http://schemas.microsoft.com/office/drawing/2014/main" id="{03F05899-85B0-4466-9324-7EC476A3B56D}"/>
              </a:ext>
            </a:extLst>
          </p:cNvPr>
          <p:cNvSpPr/>
          <p:nvPr/>
        </p:nvSpPr>
        <p:spPr>
          <a:xfrm>
            <a:off x="10110544" y="6264443"/>
            <a:ext cx="397035" cy="352913"/>
          </a:xfrm>
          <a:prstGeom prst="star5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Star: 5 Points 17">
            <a:extLst>
              <a:ext uri="{FF2B5EF4-FFF2-40B4-BE49-F238E27FC236}">
                <a16:creationId xmlns:a16="http://schemas.microsoft.com/office/drawing/2014/main" id="{8EF71066-B5C8-409E-8B6E-E9066D254516}"/>
              </a:ext>
            </a:extLst>
          </p:cNvPr>
          <p:cNvSpPr/>
          <p:nvPr/>
        </p:nvSpPr>
        <p:spPr>
          <a:xfrm>
            <a:off x="8638679" y="6260436"/>
            <a:ext cx="397035" cy="352913"/>
          </a:xfrm>
          <a:prstGeom prst="star5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Star: 5 Points 18">
            <a:extLst>
              <a:ext uri="{FF2B5EF4-FFF2-40B4-BE49-F238E27FC236}">
                <a16:creationId xmlns:a16="http://schemas.microsoft.com/office/drawing/2014/main" id="{BE634D54-BDA2-4CC2-8D8D-D6845788BE05}"/>
              </a:ext>
            </a:extLst>
          </p:cNvPr>
          <p:cNvSpPr/>
          <p:nvPr/>
        </p:nvSpPr>
        <p:spPr>
          <a:xfrm>
            <a:off x="7287128" y="6256421"/>
            <a:ext cx="397035" cy="352913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Star: 5 Points 19">
            <a:extLst>
              <a:ext uri="{FF2B5EF4-FFF2-40B4-BE49-F238E27FC236}">
                <a16:creationId xmlns:a16="http://schemas.microsoft.com/office/drawing/2014/main" id="{2A148721-92C2-4794-8B0B-C108A84158B0}"/>
              </a:ext>
            </a:extLst>
          </p:cNvPr>
          <p:cNvSpPr/>
          <p:nvPr/>
        </p:nvSpPr>
        <p:spPr>
          <a:xfrm>
            <a:off x="5983707" y="6264452"/>
            <a:ext cx="397035" cy="352913"/>
          </a:xfrm>
          <a:prstGeom prst="star5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Star: 5 Points 20">
            <a:extLst>
              <a:ext uri="{FF2B5EF4-FFF2-40B4-BE49-F238E27FC236}">
                <a16:creationId xmlns:a16="http://schemas.microsoft.com/office/drawing/2014/main" id="{110B2726-5137-431C-9A44-6C04029262FF}"/>
              </a:ext>
            </a:extLst>
          </p:cNvPr>
          <p:cNvSpPr/>
          <p:nvPr/>
        </p:nvSpPr>
        <p:spPr>
          <a:xfrm>
            <a:off x="4656225" y="6272460"/>
            <a:ext cx="397035" cy="352913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Star: 5 Points 21">
            <a:extLst>
              <a:ext uri="{FF2B5EF4-FFF2-40B4-BE49-F238E27FC236}">
                <a16:creationId xmlns:a16="http://schemas.microsoft.com/office/drawing/2014/main" id="{190A86BC-597E-4A29-AB5C-ED4EB0655364}"/>
              </a:ext>
            </a:extLst>
          </p:cNvPr>
          <p:cNvSpPr/>
          <p:nvPr/>
        </p:nvSpPr>
        <p:spPr>
          <a:xfrm>
            <a:off x="3268566" y="6292510"/>
            <a:ext cx="397035" cy="352913"/>
          </a:xfrm>
          <a:prstGeom prst="star5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Star: 5 Points 22">
            <a:extLst>
              <a:ext uri="{FF2B5EF4-FFF2-40B4-BE49-F238E27FC236}">
                <a16:creationId xmlns:a16="http://schemas.microsoft.com/office/drawing/2014/main" id="{5E9098EE-9119-48E9-B079-D62B33BA6BBD}"/>
              </a:ext>
            </a:extLst>
          </p:cNvPr>
          <p:cNvSpPr/>
          <p:nvPr/>
        </p:nvSpPr>
        <p:spPr>
          <a:xfrm>
            <a:off x="1868895" y="6288509"/>
            <a:ext cx="397035" cy="352913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Star: 5 Points 23">
            <a:extLst>
              <a:ext uri="{FF2B5EF4-FFF2-40B4-BE49-F238E27FC236}">
                <a16:creationId xmlns:a16="http://schemas.microsoft.com/office/drawing/2014/main" id="{B0364C80-AAF8-47D7-80D3-E2ED88A8B873}"/>
              </a:ext>
            </a:extLst>
          </p:cNvPr>
          <p:cNvSpPr/>
          <p:nvPr/>
        </p:nvSpPr>
        <p:spPr>
          <a:xfrm>
            <a:off x="10311069" y="256665"/>
            <a:ext cx="397035" cy="352913"/>
          </a:xfrm>
          <a:prstGeom prst="star5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Star: 5 Points 24">
            <a:extLst>
              <a:ext uri="{FF2B5EF4-FFF2-40B4-BE49-F238E27FC236}">
                <a16:creationId xmlns:a16="http://schemas.microsoft.com/office/drawing/2014/main" id="{5450BC26-6C9A-4293-B31F-3D4B3B2E0C1D}"/>
              </a:ext>
            </a:extLst>
          </p:cNvPr>
          <p:cNvSpPr/>
          <p:nvPr/>
        </p:nvSpPr>
        <p:spPr>
          <a:xfrm>
            <a:off x="8754982" y="240627"/>
            <a:ext cx="397035" cy="352913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Star: 5 Points 25">
            <a:extLst>
              <a:ext uri="{FF2B5EF4-FFF2-40B4-BE49-F238E27FC236}">
                <a16:creationId xmlns:a16="http://schemas.microsoft.com/office/drawing/2014/main" id="{597F2626-22F2-4E14-BE63-741C3AED18C1}"/>
              </a:ext>
            </a:extLst>
          </p:cNvPr>
          <p:cNvSpPr/>
          <p:nvPr/>
        </p:nvSpPr>
        <p:spPr>
          <a:xfrm>
            <a:off x="7331243" y="248641"/>
            <a:ext cx="397035" cy="352913"/>
          </a:xfrm>
          <a:prstGeom prst="star5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Star: 5 Points 26">
            <a:extLst>
              <a:ext uri="{FF2B5EF4-FFF2-40B4-BE49-F238E27FC236}">
                <a16:creationId xmlns:a16="http://schemas.microsoft.com/office/drawing/2014/main" id="{F08730D4-61A3-42E5-970D-2E1533E123B9}"/>
              </a:ext>
            </a:extLst>
          </p:cNvPr>
          <p:cNvSpPr/>
          <p:nvPr/>
        </p:nvSpPr>
        <p:spPr>
          <a:xfrm>
            <a:off x="5871413" y="244629"/>
            <a:ext cx="397035" cy="352913"/>
          </a:xfrm>
          <a:prstGeom prst="star5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Star: 5 Points 27">
            <a:extLst>
              <a:ext uri="{FF2B5EF4-FFF2-40B4-BE49-F238E27FC236}">
                <a16:creationId xmlns:a16="http://schemas.microsoft.com/office/drawing/2014/main" id="{E3B37C8B-7CE1-4F6E-BE8A-B1B9597DDE86}"/>
              </a:ext>
            </a:extLst>
          </p:cNvPr>
          <p:cNvSpPr/>
          <p:nvPr/>
        </p:nvSpPr>
        <p:spPr>
          <a:xfrm>
            <a:off x="4543910" y="240620"/>
            <a:ext cx="397035" cy="352913"/>
          </a:xfrm>
          <a:prstGeom prst="star5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Star: 5 Points 28">
            <a:extLst>
              <a:ext uri="{FF2B5EF4-FFF2-40B4-BE49-F238E27FC236}">
                <a16:creationId xmlns:a16="http://schemas.microsoft.com/office/drawing/2014/main" id="{82594315-ACB3-410F-B3A4-3D562152656B}"/>
              </a:ext>
            </a:extLst>
          </p:cNvPr>
          <p:cNvSpPr/>
          <p:nvPr/>
        </p:nvSpPr>
        <p:spPr>
          <a:xfrm>
            <a:off x="3084095" y="260671"/>
            <a:ext cx="397035" cy="352913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Star: 5 Points 29">
            <a:extLst>
              <a:ext uri="{FF2B5EF4-FFF2-40B4-BE49-F238E27FC236}">
                <a16:creationId xmlns:a16="http://schemas.microsoft.com/office/drawing/2014/main" id="{08A50B67-0AF4-4938-BB56-18CEF9CA1878}"/>
              </a:ext>
            </a:extLst>
          </p:cNvPr>
          <p:cNvSpPr/>
          <p:nvPr/>
        </p:nvSpPr>
        <p:spPr>
          <a:xfrm>
            <a:off x="1816756" y="256659"/>
            <a:ext cx="397035" cy="352913"/>
          </a:xfrm>
          <a:prstGeom prst="star5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Star: 5 Points 30">
            <a:extLst>
              <a:ext uri="{FF2B5EF4-FFF2-40B4-BE49-F238E27FC236}">
                <a16:creationId xmlns:a16="http://schemas.microsoft.com/office/drawing/2014/main" id="{D1919599-B4F2-4EE4-A887-DC859E1C9C19}"/>
              </a:ext>
            </a:extLst>
          </p:cNvPr>
          <p:cNvSpPr/>
          <p:nvPr/>
        </p:nvSpPr>
        <p:spPr>
          <a:xfrm>
            <a:off x="11558342" y="4487776"/>
            <a:ext cx="397035" cy="352913"/>
          </a:xfrm>
          <a:prstGeom prst="star5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id="{724AF51F-D57A-4CB6-9D48-8E89440FD8BF}"/>
              </a:ext>
            </a:extLst>
          </p:cNvPr>
          <p:cNvSpPr/>
          <p:nvPr/>
        </p:nvSpPr>
        <p:spPr>
          <a:xfrm>
            <a:off x="168435" y="240620"/>
            <a:ext cx="493334" cy="445184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Oval 32">
            <a:extLst>
              <a:ext uri="{FF2B5EF4-FFF2-40B4-BE49-F238E27FC236}">
                <a16:creationId xmlns:a16="http://schemas.microsoft.com/office/drawing/2014/main" id="{5ACC7662-677B-4EAC-BF40-DE5FB4EB9967}"/>
              </a:ext>
            </a:extLst>
          </p:cNvPr>
          <p:cNvSpPr/>
          <p:nvPr/>
        </p:nvSpPr>
        <p:spPr>
          <a:xfrm>
            <a:off x="11526273" y="232605"/>
            <a:ext cx="457211" cy="421091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Oval 33">
            <a:extLst>
              <a:ext uri="{FF2B5EF4-FFF2-40B4-BE49-F238E27FC236}">
                <a16:creationId xmlns:a16="http://schemas.microsoft.com/office/drawing/2014/main" id="{968FF8F2-CA5B-4699-95A0-91259B475CB9}"/>
              </a:ext>
            </a:extLst>
          </p:cNvPr>
          <p:cNvSpPr/>
          <p:nvPr/>
        </p:nvSpPr>
        <p:spPr>
          <a:xfrm>
            <a:off x="11526274" y="6308610"/>
            <a:ext cx="441142" cy="372918"/>
          </a:xfrm>
          <a:prstGeom prst="ellipse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Oval 34">
            <a:extLst>
              <a:ext uri="{FF2B5EF4-FFF2-40B4-BE49-F238E27FC236}">
                <a16:creationId xmlns:a16="http://schemas.microsoft.com/office/drawing/2014/main" id="{664AE3E8-85B3-43C2-9098-0D3217548501}"/>
              </a:ext>
            </a:extLst>
          </p:cNvPr>
          <p:cNvSpPr/>
          <p:nvPr/>
        </p:nvSpPr>
        <p:spPr>
          <a:xfrm>
            <a:off x="224585" y="6288509"/>
            <a:ext cx="441144" cy="372947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Star: 5 Points 35">
            <a:extLst>
              <a:ext uri="{FF2B5EF4-FFF2-40B4-BE49-F238E27FC236}">
                <a16:creationId xmlns:a16="http://schemas.microsoft.com/office/drawing/2014/main" id="{B6DE920D-C58A-49FC-8A9C-3CDDEEA609E1}"/>
              </a:ext>
            </a:extLst>
          </p:cNvPr>
          <p:cNvSpPr/>
          <p:nvPr/>
        </p:nvSpPr>
        <p:spPr>
          <a:xfrm>
            <a:off x="264685" y="5394164"/>
            <a:ext cx="397035" cy="352913"/>
          </a:xfrm>
          <a:prstGeom prst="star5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Star: 5 Points 36">
            <a:extLst>
              <a:ext uri="{FF2B5EF4-FFF2-40B4-BE49-F238E27FC236}">
                <a16:creationId xmlns:a16="http://schemas.microsoft.com/office/drawing/2014/main" id="{B1596078-ADCC-47C1-80C3-A3DE227E5A09}"/>
              </a:ext>
            </a:extLst>
          </p:cNvPr>
          <p:cNvSpPr/>
          <p:nvPr/>
        </p:nvSpPr>
        <p:spPr>
          <a:xfrm>
            <a:off x="280720" y="1126956"/>
            <a:ext cx="397035" cy="352913"/>
          </a:xfrm>
          <a:prstGeom prst="star5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Star: 5 Points 37">
            <a:extLst>
              <a:ext uri="{FF2B5EF4-FFF2-40B4-BE49-F238E27FC236}">
                <a16:creationId xmlns:a16="http://schemas.microsoft.com/office/drawing/2014/main" id="{74BC65BF-DA04-43FF-80D4-97E2FCE81D13}"/>
              </a:ext>
            </a:extLst>
          </p:cNvPr>
          <p:cNvSpPr/>
          <p:nvPr/>
        </p:nvSpPr>
        <p:spPr>
          <a:xfrm>
            <a:off x="11574386" y="5406188"/>
            <a:ext cx="397035" cy="352913"/>
          </a:xfrm>
          <a:prstGeom prst="star5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Star: 5 Points 38">
            <a:extLst>
              <a:ext uri="{FF2B5EF4-FFF2-40B4-BE49-F238E27FC236}">
                <a16:creationId xmlns:a16="http://schemas.microsoft.com/office/drawing/2014/main" id="{8E86358F-7CDC-47EE-A563-7F9204C165BA}"/>
              </a:ext>
            </a:extLst>
          </p:cNvPr>
          <p:cNvSpPr/>
          <p:nvPr/>
        </p:nvSpPr>
        <p:spPr>
          <a:xfrm>
            <a:off x="11550330" y="1339509"/>
            <a:ext cx="397035" cy="352913"/>
          </a:xfrm>
          <a:prstGeom prst="star5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Isosceles Triangle 39">
            <a:extLst>
              <a:ext uri="{FF2B5EF4-FFF2-40B4-BE49-F238E27FC236}">
                <a16:creationId xmlns:a16="http://schemas.microsoft.com/office/drawing/2014/main" id="{7F88C20D-D013-42D3-83DC-88DECC868B4C}"/>
              </a:ext>
            </a:extLst>
          </p:cNvPr>
          <p:cNvSpPr/>
          <p:nvPr/>
        </p:nvSpPr>
        <p:spPr>
          <a:xfrm>
            <a:off x="300792" y="1540029"/>
            <a:ext cx="328848" cy="481278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Isosceles Triangle 40">
            <a:extLst>
              <a:ext uri="{FF2B5EF4-FFF2-40B4-BE49-F238E27FC236}">
                <a16:creationId xmlns:a16="http://schemas.microsoft.com/office/drawing/2014/main" id="{27323B8B-B5E4-4AAF-87B8-FBEC3950420F}"/>
              </a:ext>
            </a:extLst>
          </p:cNvPr>
          <p:cNvSpPr/>
          <p:nvPr/>
        </p:nvSpPr>
        <p:spPr>
          <a:xfrm>
            <a:off x="11594442" y="3978424"/>
            <a:ext cx="328848" cy="481278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Isosceles Triangle 41">
            <a:extLst>
              <a:ext uri="{FF2B5EF4-FFF2-40B4-BE49-F238E27FC236}">
                <a16:creationId xmlns:a16="http://schemas.microsoft.com/office/drawing/2014/main" id="{80E787FD-D515-4123-A541-C594A6C72D5C}"/>
              </a:ext>
            </a:extLst>
          </p:cNvPr>
          <p:cNvSpPr/>
          <p:nvPr/>
        </p:nvSpPr>
        <p:spPr>
          <a:xfrm>
            <a:off x="11578415" y="2831420"/>
            <a:ext cx="328848" cy="481278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Isosceles Triangle 42">
            <a:extLst>
              <a:ext uri="{FF2B5EF4-FFF2-40B4-BE49-F238E27FC236}">
                <a16:creationId xmlns:a16="http://schemas.microsoft.com/office/drawing/2014/main" id="{397DFF55-24DB-4108-83E7-B1924334BCBE}"/>
              </a:ext>
            </a:extLst>
          </p:cNvPr>
          <p:cNvSpPr/>
          <p:nvPr/>
        </p:nvSpPr>
        <p:spPr>
          <a:xfrm>
            <a:off x="11598461" y="1864877"/>
            <a:ext cx="328848" cy="481278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Isosceles Triangle 43">
            <a:extLst>
              <a:ext uri="{FF2B5EF4-FFF2-40B4-BE49-F238E27FC236}">
                <a16:creationId xmlns:a16="http://schemas.microsoft.com/office/drawing/2014/main" id="{AD2BFBF9-E287-47D9-8588-874CFDFAD193}"/>
              </a:ext>
            </a:extLst>
          </p:cNvPr>
          <p:cNvSpPr/>
          <p:nvPr/>
        </p:nvSpPr>
        <p:spPr>
          <a:xfrm>
            <a:off x="11606479" y="4892827"/>
            <a:ext cx="328848" cy="481278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Isosceles Triangle 44">
            <a:extLst>
              <a:ext uri="{FF2B5EF4-FFF2-40B4-BE49-F238E27FC236}">
                <a16:creationId xmlns:a16="http://schemas.microsoft.com/office/drawing/2014/main" id="{1C863302-E63F-4849-BE93-FBA865BF6853}"/>
              </a:ext>
            </a:extLst>
          </p:cNvPr>
          <p:cNvSpPr/>
          <p:nvPr/>
        </p:nvSpPr>
        <p:spPr>
          <a:xfrm>
            <a:off x="292763" y="2602819"/>
            <a:ext cx="328848" cy="481278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Isosceles Triangle 45">
            <a:extLst>
              <a:ext uri="{FF2B5EF4-FFF2-40B4-BE49-F238E27FC236}">
                <a16:creationId xmlns:a16="http://schemas.microsoft.com/office/drawing/2014/main" id="{389E548E-6660-4D58-A587-235C65A85AA4}"/>
              </a:ext>
            </a:extLst>
          </p:cNvPr>
          <p:cNvSpPr/>
          <p:nvPr/>
        </p:nvSpPr>
        <p:spPr>
          <a:xfrm>
            <a:off x="300792" y="3717750"/>
            <a:ext cx="328848" cy="481278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Isosceles Triangle 46">
            <a:extLst>
              <a:ext uri="{FF2B5EF4-FFF2-40B4-BE49-F238E27FC236}">
                <a16:creationId xmlns:a16="http://schemas.microsoft.com/office/drawing/2014/main" id="{D019F0CF-8BE0-4961-8E57-3AD7CCD4873B}"/>
              </a:ext>
            </a:extLst>
          </p:cNvPr>
          <p:cNvSpPr/>
          <p:nvPr/>
        </p:nvSpPr>
        <p:spPr>
          <a:xfrm>
            <a:off x="284745" y="4808615"/>
            <a:ext cx="328848" cy="481278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Isosceles Triangle 47">
            <a:extLst>
              <a:ext uri="{FF2B5EF4-FFF2-40B4-BE49-F238E27FC236}">
                <a16:creationId xmlns:a16="http://schemas.microsoft.com/office/drawing/2014/main" id="{C8DF601C-9958-48A6-A2D6-F910815E12EC}"/>
              </a:ext>
            </a:extLst>
          </p:cNvPr>
          <p:cNvSpPr/>
          <p:nvPr/>
        </p:nvSpPr>
        <p:spPr>
          <a:xfrm rot="16200000">
            <a:off x="9661372" y="192492"/>
            <a:ext cx="328848" cy="481278"/>
          </a:xfrm>
          <a:prstGeom prst="triangl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Isosceles Triangle 48">
            <a:extLst>
              <a:ext uri="{FF2B5EF4-FFF2-40B4-BE49-F238E27FC236}">
                <a16:creationId xmlns:a16="http://schemas.microsoft.com/office/drawing/2014/main" id="{44AC0739-6CA2-46FD-B980-DABF06F5F16D}"/>
              </a:ext>
            </a:extLst>
          </p:cNvPr>
          <p:cNvSpPr/>
          <p:nvPr/>
        </p:nvSpPr>
        <p:spPr>
          <a:xfrm rot="16200000">
            <a:off x="8117317" y="212542"/>
            <a:ext cx="328848" cy="481278"/>
          </a:xfrm>
          <a:prstGeom prst="triangl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Isosceles Triangle 49">
            <a:extLst>
              <a:ext uri="{FF2B5EF4-FFF2-40B4-BE49-F238E27FC236}">
                <a16:creationId xmlns:a16="http://schemas.microsoft.com/office/drawing/2014/main" id="{D2D7E48B-80E9-4E95-AA15-1BBC51378772}"/>
              </a:ext>
            </a:extLst>
          </p:cNvPr>
          <p:cNvSpPr/>
          <p:nvPr/>
        </p:nvSpPr>
        <p:spPr>
          <a:xfrm rot="16200000">
            <a:off x="1171065" y="6260423"/>
            <a:ext cx="328848" cy="481278"/>
          </a:xfrm>
          <a:prstGeom prst="triangl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Isosceles Triangle 50">
            <a:extLst>
              <a:ext uri="{FF2B5EF4-FFF2-40B4-BE49-F238E27FC236}">
                <a16:creationId xmlns:a16="http://schemas.microsoft.com/office/drawing/2014/main" id="{AA877441-A77B-4064-B59B-0128B95D66D9}"/>
              </a:ext>
            </a:extLst>
          </p:cNvPr>
          <p:cNvSpPr/>
          <p:nvPr/>
        </p:nvSpPr>
        <p:spPr>
          <a:xfrm rot="16200000">
            <a:off x="2634922" y="6244379"/>
            <a:ext cx="328848" cy="481278"/>
          </a:xfrm>
          <a:prstGeom prst="triangl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Isosceles Triangle 51">
            <a:extLst>
              <a:ext uri="{FF2B5EF4-FFF2-40B4-BE49-F238E27FC236}">
                <a16:creationId xmlns:a16="http://schemas.microsoft.com/office/drawing/2014/main" id="{D54E5601-E45C-442E-A8E1-FE2353B9107D}"/>
              </a:ext>
            </a:extLst>
          </p:cNvPr>
          <p:cNvSpPr/>
          <p:nvPr/>
        </p:nvSpPr>
        <p:spPr>
          <a:xfrm rot="16200000">
            <a:off x="4026573" y="6240370"/>
            <a:ext cx="328848" cy="481278"/>
          </a:xfrm>
          <a:prstGeom prst="triangl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Isosceles Triangle 52">
            <a:extLst>
              <a:ext uri="{FF2B5EF4-FFF2-40B4-BE49-F238E27FC236}">
                <a16:creationId xmlns:a16="http://schemas.microsoft.com/office/drawing/2014/main" id="{9112ABF7-8DC3-44F8-9687-5DB2E7D32488}"/>
              </a:ext>
            </a:extLst>
          </p:cNvPr>
          <p:cNvSpPr/>
          <p:nvPr/>
        </p:nvSpPr>
        <p:spPr>
          <a:xfrm rot="16200000">
            <a:off x="5358077" y="6224330"/>
            <a:ext cx="328848" cy="481278"/>
          </a:xfrm>
          <a:prstGeom prst="triangl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Isosceles Triangle 53">
            <a:extLst>
              <a:ext uri="{FF2B5EF4-FFF2-40B4-BE49-F238E27FC236}">
                <a16:creationId xmlns:a16="http://schemas.microsoft.com/office/drawing/2014/main" id="{B0DC7C1D-0B55-4F6C-92D5-1142ECD586B2}"/>
              </a:ext>
            </a:extLst>
          </p:cNvPr>
          <p:cNvSpPr/>
          <p:nvPr/>
        </p:nvSpPr>
        <p:spPr>
          <a:xfrm rot="16200000">
            <a:off x="6689567" y="6232353"/>
            <a:ext cx="328848" cy="481278"/>
          </a:xfrm>
          <a:prstGeom prst="triangl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Isosceles Triangle 54">
            <a:extLst>
              <a:ext uri="{FF2B5EF4-FFF2-40B4-BE49-F238E27FC236}">
                <a16:creationId xmlns:a16="http://schemas.microsoft.com/office/drawing/2014/main" id="{B075B3B4-88C8-4BA8-8C11-F85C0836E3B2}"/>
              </a:ext>
            </a:extLst>
          </p:cNvPr>
          <p:cNvSpPr/>
          <p:nvPr/>
        </p:nvSpPr>
        <p:spPr>
          <a:xfrm rot="16200000">
            <a:off x="8009033" y="6252402"/>
            <a:ext cx="328848" cy="481278"/>
          </a:xfrm>
          <a:prstGeom prst="triangle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Isosceles Triangle 55">
            <a:extLst>
              <a:ext uri="{FF2B5EF4-FFF2-40B4-BE49-F238E27FC236}">
                <a16:creationId xmlns:a16="http://schemas.microsoft.com/office/drawing/2014/main" id="{E86ABBB5-42D3-4C84-BD11-BFE6386DD1E8}"/>
              </a:ext>
            </a:extLst>
          </p:cNvPr>
          <p:cNvSpPr/>
          <p:nvPr/>
        </p:nvSpPr>
        <p:spPr>
          <a:xfrm rot="16200000">
            <a:off x="9448800" y="6236352"/>
            <a:ext cx="328848" cy="481278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Isosceles Triangle 56">
            <a:extLst>
              <a:ext uri="{FF2B5EF4-FFF2-40B4-BE49-F238E27FC236}">
                <a16:creationId xmlns:a16="http://schemas.microsoft.com/office/drawing/2014/main" id="{C1275709-061F-469C-A9B9-42639CDE4BB9}"/>
              </a:ext>
            </a:extLst>
          </p:cNvPr>
          <p:cNvSpPr/>
          <p:nvPr/>
        </p:nvSpPr>
        <p:spPr>
          <a:xfrm rot="16200000">
            <a:off x="10816396" y="6232358"/>
            <a:ext cx="328848" cy="481278"/>
          </a:xfrm>
          <a:prstGeom prst="triangle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Isosceles Triangle 57">
            <a:extLst>
              <a:ext uri="{FF2B5EF4-FFF2-40B4-BE49-F238E27FC236}">
                <a16:creationId xmlns:a16="http://schemas.microsoft.com/office/drawing/2014/main" id="{82AB81E0-8422-4EA5-BA50-534986FCF018}"/>
              </a:ext>
            </a:extLst>
          </p:cNvPr>
          <p:cNvSpPr/>
          <p:nvPr/>
        </p:nvSpPr>
        <p:spPr>
          <a:xfrm rot="16200000">
            <a:off x="6653474" y="192485"/>
            <a:ext cx="328848" cy="481278"/>
          </a:xfrm>
          <a:prstGeom prst="triangl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Isosceles Triangle 58">
            <a:extLst>
              <a:ext uri="{FF2B5EF4-FFF2-40B4-BE49-F238E27FC236}">
                <a16:creationId xmlns:a16="http://schemas.microsoft.com/office/drawing/2014/main" id="{74860341-403C-4CB3-BF96-5052BD0FFC1C}"/>
              </a:ext>
            </a:extLst>
          </p:cNvPr>
          <p:cNvSpPr/>
          <p:nvPr/>
        </p:nvSpPr>
        <p:spPr>
          <a:xfrm rot="16200000">
            <a:off x="5229735" y="200506"/>
            <a:ext cx="328848" cy="481278"/>
          </a:xfrm>
          <a:prstGeom prst="triangle">
            <a:avLst/>
          </a:prstGeom>
          <a:blipFill>
            <a:blip r:embed="rId3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Isosceles Triangle 59">
            <a:extLst>
              <a:ext uri="{FF2B5EF4-FFF2-40B4-BE49-F238E27FC236}">
                <a16:creationId xmlns:a16="http://schemas.microsoft.com/office/drawing/2014/main" id="{49D45F5C-6493-4F46-8232-20901F75D065}"/>
              </a:ext>
            </a:extLst>
          </p:cNvPr>
          <p:cNvSpPr/>
          <p:nvPr/>
        </p:nvSpPr>
        <p:spPr>
          <a:xfrm rot="16200000">
            <a:off x="3878177" y="196499"/>
            <a:ext cx="328848" cy="481278"/>
          </a:xfrm>
          <a:prstGeom prst="triangle">
            <a:avLst/>
          </a:prstGeom>
          <a:blipFill>
            <a:blip r:embed="rId4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Isosceles Triangle 60">
            <a:extLst>
              <a:ext uri="{FF2B5EF4-FFF2-40B4-BE49-F238E27FC236}">
                <a16:creationId xmlns:a16="http://schemas.microsoft.com/office/drawing/2014/main" id="{FDE6A849-0128-4579-ACCD-1DBF0656C74F}"/>
              </a:ext>
            </a:extLst>
          </p:cNvPr>
          <p:cNvSpPr/>
          <p:nvPr/>
        </p:nvSpPr>
        <p:spPr>
          <a:xfrm rot="16200000">
            <a:off x="2526632" y="204523"/>
            <a:ext cx="328848" cy="481278"/>
          </a:xfrm>
          <a:prstGeom prst="triangl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Isosceles Triangle 61">
            <a:extLst>
              <a:ext uri="{FF2B5EF4-FFF2-40B4-BE49-F238E27FC236}">
                <a16:creationId xmlns:a16="http://schemas.microsoft.com/office/drawing/2014/main" id="{B454CBDB-F1D0-4BCD-AE57-DF0A215314C5}"/>
              </a:ext>
            </a:extLst>
          </p:cNvPr>
          <p:cNvSpPr/>
          <p:nvPr/>
        </p:nvSpPr>
        <p:spPr>
          <a:xfrm rot="16200000">
            <a:off x="1235238" y="200500"/>
            <a:ext cx="328848" cy="481278"/>
          </a:xfrm>
          <a:prstGeom prst="triangle">
            <a:avLst/>
          </a:prstGeom>
          <a:blipFill>
            <a:blip r:embed="rId5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3" name="Picture 62">
            <a:extLst>
              <a:ext uri="{FF2B5EF4-FFF2-40B4-BE49-F238E27FC236}">
                <a16:creationId xmlns:a16="http://schemas.microsoft.com/office/drawing/2014/main" id="{D118EE12-B4A5-4181-84D0-E4924661B36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865" y="729590"/>
            <a:ext cx="10752257" cy="5549758"/>
          </a:xfrm>
          <a:prstGeom prst="rect">
            <a:avLst/>
          </a:prstGeom>
        </p:spPr>
      </p:pic>
      <p:sp>
        <p:nvSpPr>
          <p:cNvPr id="64" name="Oval 63">
            <a:extLst>
              <a:ext uri="{FF2B5EF4-FFF2-40B4-BE49-F238E27FC236}">
                <a16:creationId xmlns:a16="http://schemas.microsoft.com/office/drawing/2014/main" id="{36CCCA11-5882-4A19-A0FD-5B34A39DA8DD}"/>
              </a:ext>
            </a:extLst>
          </p:cNvPr>
          <p:cNvSpPr/>
          <p:nvPr/>
        </p:nvSpPr>
        <p:spPr>
          <a:xfrm>
            <a:off x="791249" y="756277"/>
            <a:ext cx="1628271" cy="1604171"/>
          </a:xfrm>
          <a:prstGeom prst="ellipse">
            <a:avLst/>
          </a:prstGeom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600" dirty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</a:p>
        </p:txBody>
      </p:sp>
      <p:sp>
        <p:nvSpPr>
          <p:cNvPr id="65" name="Oval 64">
            <a:extLst>
              <a:ext uri="{FF2B5EF4-FFF2-40B4-BE49-F238E27FC236}">
                <a16:creationId xmlns:a16="http://schemas.microsoft.com/office/drawing/2014/main" id="{1C28F20C-9AC0-469B-B1A4-D1BB7AEAD2C6}"/>
              </a:ext>
            </a:extLst>
          </p:cNvPr>
          <p:cNvSpPr/>
          <p:nvPr/>
        </p:nvSpPr>
        <p:spPr>
          <a:xfrm>
            <a:off x="3994474" y="761696"/>
            <a:ext cx="1628271" cy="1604171"/>
          </a:xfrm>
          <a:prstGeom prst="ellipse">
            <a:avLst/>
          </a:prstGeom>
          <a:solidFill>
            <a:srgbClr val="0070C0"/>
          </a:solidFill>
          <a:ln w="762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16600" b="1" dirty="0" err="1">
                <a:ln/>
                <a:solidFill>
                  <a:schemeClr val="accent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endParaRPr lang="en-US" sz="16600" b="1" dirty="0">
              <a:ln/>
              <a:solidFill>
                <a:schemeClr val="accent4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6" name="Oval 65">
            <a:extLst>
              <a:ext uri="{FF2B5EF4-FFF2-40B4-BE49-F238E27FC236}">
                <a16:creationId xmlns:a16="http://schemas.microsoft.com/office/drawing/2014/main" id="{4EB20213-C11D-4A21-A928-E3BE34BFF991}"/>
              </a:ext>
            </a:extLst>
          </p:cNvPr>
          <p:cNvSpPr/>
          <p:nvPr/>
        </p:nvSpPr>
        <p:spPr>
          <a:xfrm>
            <a:off x="6974296" y="770712"/>
            <a:ext cx="1628271" cy="1604171"/>
          </a:xfrm>
          <a:prstGeom prst="ellipse">
            <a:avLst/>
          </a:prstGeom>
          <a:solidFill>
            <a:srgbClr val="FF0000"/>
          </a:solidFill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600" dirty="0">
                <a:latin typeface="NikoshBAN" panose="02000000000000000000" pitchFamily="2" charset="0"/>
                <a:cs typeface="NikoshBAN" panose="02000000000000000000" pitchFamily="2" charset="0"/>
              </a:rPr>
              <a:t>ই</a:t>
            </a:r>
          </a:p>
        </p:txBody>
      </p:sp>
      <p:sp>
        <p:nvSpPr>
          <p:cNvPr id="67" name="Oval 66">
            <a:extLst>
              <a:ext uri="{FF2B5EF4-FFF2-40B4-BE49-F238E27FC236}">
                <a16:creationId xmlns:a16="http://schemas.microsoft.com/office/drawing/2014/main" id="{DAE78F9F-3697-46B4-80CE-F5B09716A592}"/>
              </a:ext>
            </a:extLst>
          </p:cNvPr>
          <p:cNvSpPr/>
          <p:nvPr/>
        </p:nvSpPr>
        <p:spPr>
          <a:xfrm>
            <a:off x="9736259" y="779049"/>
            <a:ext cx="1628271" cy="1604171"/>
          </a:xfrm>
          <a:prstGeom prst="ellipse">
            <a:avLst/>
          </a:prstGeom>
          <a:solidFill>
            <a:srgbClr val="00B0F0"/>
          </a:solidFill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8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as-IN" sz="138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endParaRPr lang="en-US" sz="13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8" name="Oval 67">
            <a:extLst>
              <a:ext uri="{FF2B5EF4-FFF2-40B4-BE49-F238E27FC236}">
                <a16:creationId xmlns:a16="http://schemas.microsoft.com/office/drawing/2014/main" id="{327EC0CD-0EFA-4CD0-A76A-07551B7CE90C}"/>
              </a:ext>
            </a:extLst>
          </p:cNvPr>
          <p:cNvSpPr/>
          <p:nvPr/>
        </p:nvSpPr>
        <p:spPr>
          <a:xfrm>
            <a:off x="763387" y="4658868"/>
            <a:ext cx="1628271" cy="1604171"/>
          </a:xfrm>
          <a:prstGeom prst="ellipse">
            <a:avLst/>
          </a:prstGeom>
          <a:solidFill>
            <a:srgbClr val="FF0000"/>
          </a:solidFill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800" dirty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as-IN" sz="138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138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as-IN" sz="138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endParaRPr lang="en-US" sz="13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9" name="Oval 68">
            <a:extLst>
              <a:ext uri="{FF2B5EF4-FFF2-40B4-BE49-F238E27FC236}">
                <a16:creationId xmlns:a16="http://schemas.microsoft.com/office/drawing/2014/main" id="{24265DA2-6FC6-45A6-AF5F-F6A04104497A}"/>
              </a:ext>
            </a:extLst>
          </p:cNvPr>
          <p:cNvSpPr/>
          <p:nvPr/>
        </p:nvSpPr>
        <p:spPr>
          <a:xfrm>
            <a:off x="4126276" y="4641838"/>
            <a:ext cx="1628271" cy="1604171"/>
          </a:xfrm>
          <a:prstGeom prst="ellipse">
            <a:avLst/>
          </a:prstGeom>
          <a:solidFill>
            <a:schemeClr val="accent2">
              <a:lumMod val="50000"/>
            </a:schemeClr>
          </a:solidFill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800" dirty="0"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</a:p>
        </p:txBody>
      </p:sp>
      <p:sp>
        <p:nvSpPr>
          <p:cNvPr id="70" name="Oval 69">
            <a:extLst>
              <a:ext uri="{FF2B5EF4-FFF2-40B4-BE49-F238E27FC236}">
                <a16:creationId xmlns:a16="http://schemas.microsoft.com/office/drawing/2014/main" id="{92A9FD3F-B302-49F8-B3F1-39AD87A339D5}"/>
              </a:ext>
            </a:extLst>
          </p:cNvPr>
          <p:cNvSpPr/>
          <p:nvPr/>
        </p:nvSpPr>
        <p:spPr>
          <a:xfrm>
            <a:off x="7059277" y="4651813"/>
            <a:ext cx="1628271" cy="1604171"/>
          </a:xfrm>
          <a:prstGeom prst="ellipse">
            <a:avLst/>
          </a:prstGeom>
          <a:solidFill>
            <a:srgbClr val="002060"/>
          </a:solidFill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algn="ctr"/>
            <a:r>
              <a:rPr lang="en-US" sz="13800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</a:p>
        </p:txBody>
      </p:sp>
      <p:sp>
        <p:nvSpPr>
          <p:cNvPr id="71" name="Oval 70">
            <a:extLst>
              <a:ext uri="{FF2B5EF4-FFF2-40B4-BE49-F238E27FC236}">
                <a16:creationId xmlns:a16="http://schemas.microsoft.com/office/drawing/2014/main" id="{9ABEC6DE-2B4B-457E-B5D4-80A9ACBEF180}"/>
              </a:ext>
            </a:extLst>
          </p:cNvPr>
          <p:cNvSpPr/>
          <p:nvPr/>
        </p:nvSpPr>
        <p:spPr>
          <a:xfrm>
            <a:off x="9790670" y="4671533"/>
            <a:ext cx="1628271" cy="1604171"/>
          </a:xfrm>
          <a:prstGeom prst="ellipse">
            <a:avLst/>
          </a:prstGeom>
          <a:solidFill>
            <a:schemeClr val="accent4">
              <a:lumMod val="75000"/>
            </a:schemeClr>
          </a:solidFill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600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</a:p>
        </p:txBody>
      </p:sp>
      <p:pic>
        <p:nvPicPr>
          <p:cNvPr id="72" name="Picture 71">
            <a:extLst>
              <a:ext uri="{FF2B5EF4-FFF2-40B4-BE49-F238E27FC236}">
                <a16:creationId xmlns:a16="http://schemas.microsoft.com/office/drawing/2014/main" id="{624F66C4-D2F4-49ED-93D3-70459659CED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3067" y="2430091"/>
            <a:ext cx="1768559" cy="1804652"/>
          </a:xfrm>
          <a:prstGeom prst="rect">
            <a:avLst/>
          </a:prstGeom>
        </p:spPr>
      </p:pic>
      <p:pic>
        <p:nvPicPr>
          <p:cNvPr id="73" name="Picture 72">
            <a:extLst>
              <a:ext uri="{FF2B5EF4-FFF2-40B4-BE49-F238E27FC236}">
                <a16:creationId xmlns:a16="http://schemas.microsoft.com/office/drawing/2014/main" id="{CA4C7B70-D63E-4A7D-A761-ABDDB7ACE02F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4157" y="2587327"/>
            <a:ext cx="1866141" cy="17227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761456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1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1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1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1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1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1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1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2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1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25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1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28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1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31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1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34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1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3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1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40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1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43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1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46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1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49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1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52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1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55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1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58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21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61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21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64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21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67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21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70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21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73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21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76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21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79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21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82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21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85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21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88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21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91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21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94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21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97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21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100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21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103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21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106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21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109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21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112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21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115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6" presetID="21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118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9" presetID="21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121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2" presetID="21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124" dur="2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21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127" dur="2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8" presetID="21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130" dur="2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1" presetID="21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133" dur="2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4" presetID="21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136" dur="2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7" presetID="21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139" dur="2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0" presetID="21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142" dur="2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3" presetID="21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145" dur="2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6" presetID="21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148" dur="2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9" presetID="21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151" dur="2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2" presetID="21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154" dur="2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5" presetID="21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157" dur="2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8" presetID="21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160" dur="2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1" presetID="21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163" dur="2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4" presetID="21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166" dur="2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7" presetID="21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169" dur="2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0" presetID="21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172" dur="2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3" presetID="21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175" dur="2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6" presetID="21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178" dur="2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9" presetID="21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181" dur="2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2" presetID="21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184" dur="2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5" presetID="21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187" dur="2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8" presetID="21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190" dur="2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1" presetID="21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193" dur="2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4" presetID="21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196" dur="2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7" presetID="21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199" dur="2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0" presetID="21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202" dur="2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3" presetID="21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205" dur="2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6" presetID="21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208" dur="2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43" grpId="0" animBg="1"/>
      <p:bldP spid="44" grpId="0" animBg="1"/>
      <p:bldP spid="45" grpId="0" animBg="1"/>
      <p:bldP spid="46" grpId="0" animBg="1"/>
      <p:bldP spid="47" grpId="0" animBg="1"/>
      <p:bldP spid="48" grpId="0" animBg="1"/>
      <p:bldP spid="49" grpId="0" animBg="1"/>
      <p:bldP spid="50" grpId="0" animBg="1"/>
      <p:bldP spid="51" grpId="0" animBg="1"/>
      <p:bldP spid="52" grpId="0" animBg="1"/>
      <p:bldP spid="53" grpId="0" animBg="1"/>
      <p:bldP spid="54" grpId="0" animBg="1"/>
      <p:bldP spid="55" grpId="0" animBg="1"/>
      <p:bldP spid="56" grpId="0" animBg="1"/>
      <p:bldP spid="57" grpId="0" animBg="1"/>
      <p:bldP spid="58" grpId="0" animBg="1"/>
      <p:bldP spid="59" grpId="0" animBg="1"/>
      <p:bldP spid="60" grpId="0" animBg="1"/>
      <p:bldP spid="61" grpId="0" animBg="1"/>
      <p:bldP spid="62" grpId="0" animBg="1"/>
      <p:bldP spid="64" grpId="0" animBg="1"/>
      <p:bldP spid="65" grpId="0" animBg="1"/>
      <p:bldP spid="66" grpId="0" animBg="1"/>
      <p:bldP spid="67" grpId="0" animBg="1"/>
      <p:bldP spid="68" grpId="0" animBg="1"/>
      <p:bldP spid="69" grpId="0" animBg="1"/>
      <p:bldP spid="70" grpId="0" animBg="1"/>
      <p:bldP spid="71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F5FD702D-6D56-4F8A-AECB-EEB0AE3AB3D7}"/>
              </a:ext>
            </a:extLst>
          </p:cNvPr>
          <p:cNvCxnSpPr>
            <a:cxnSpLocks/>
          </p:cNvCxnSpPr>
          <p:nvPr/>
        </p:nvCxnSpPr>
        <p:spPr>
          <a:xfrm flipH="1">
            <a:off x="-8031" y="6272480"/>
            <a:ext cx="12191999" cy="0"/>
          </a:xfrm>
          <a:prstGeom prst="line">
            <a:avLst/>
          </a:prstGeom>
          <a:ln w="571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D881AD02-58E4-4389-B4C8-59BB381B6053}"/>
              </a:ext>
            </a:extLst>
          </p:cNvPr>
          <p:cNvCxnSpPr>
            <a:cxnSpLocks/>
          </p:cNvCxnSpPr>
          <p:nvPr/>
        </p:nvCxnSpPr>
        <p:spPr>
          <a:xfrm flipH="1">
            <a:off x="12017" y="6725680"/>
            <a:ext cx="12191999" cy="0"/>
          </a:xfrm>
          <a:prstGeom prst="line">
            <a:avLst/>
          </a:prstGeom>
          <a:ln w="76200"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15394304-9A9C-4B88-B998-E48EA071650A}"/>
              </a:ext>
            </a:extLst>
          </p:cNvPr>
          <p:cNvCxnSpPr>
            <a:cxnSpLocks/>
          </p:cNvCxnSpPr>
          <p:nvPr/>
        </p:nvCxnSpPr>
        <p:spPr>
          <a:xfrm flipH="1">
            <a:off x="-15" y="685805"/>
            <a:ext cx="12191999" cy="0"/>
          </a:xfrm>
          <a:prstGeom prst="line">
            <a:avLst/>
          </a:prstGeom>
          <a:ln w="57150"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81F8F12A-7664-4D97-A717-6ECECF28B19D}"/>
              </a:ext>
            </a:extLst>
          </p:cNvPr>
          <p:cNvCxnSpPr>
            <a:cxnSpLocks/>
          </p:cNvCxnSpPr>
          <p:nvPr/>
        </p:nvCxnSpPr>
        <p:spPr>
          <a:xfrm flipH="1">
            <a:off x="-16060" y="200528"/>
            <a:ext cx="12191999" cy="0"/>
          </a:xfrm>
          <a:prstGeom prst="line">
            <a:avLst/>
          </a:prstGeom>
          <a:ln w="76200"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987F6B55-7F84-4AFB-80B4-53A9EFE9A249}"/>
              </a:ext>
            </a:extLst>
          </p:cNvPr>
          <p:cNvCxnSpPr/>
          <p:nvPr/>
        </p:nvCxnSpPr>
        <p:spPr>
          <a:xfrm>
            <a:off x="156404" y="212560"/>
            <a:ext cx="0" cy="6456944"/>
          </a:xfrm>
          <a:prstGeom prst="line">
            <a:avLst/>
          </a:prstGeom>
          <a:ln w="57150">
            <a:solidFill>
              <a:srgbClr val="00B050"/>
            </a:solidFill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B775806F-5944-4432-A7E2-2934BE66258C}"/>
              </a:ext>
            </a:extLst>
          </p:cNvPr>
          <p:cNvCxnSpPr/>
          <p:nvPr/>
        </p:nvCxnSpPr>
        <p:spPr>
          <a:xfrm>
            <a:off x="705860" y="232608"/>
            <a:ext cx="0" cy="6456944"/>
          </a:xfrm>
          <a:prstGeom prst="line">
            <a:avLst/>
          </a:prstGeom>
          <a:ln w="5715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F3947772-6260-4DB0-8348-DFC110B55BF5}"/>
              </a:ext>
            </a:extLst>
          </p:cNvPr>
          <p:cNvCxnSpPr/>
          <p:nvPr/>
        </p:nvCxnSpPr>
        <p:spPr>
          <a:xfrm>
            <a:off x="11506229" y="228592"/>
            <a:ext cx="0" cy="6456944"/>
          </a:xfrm>
          <a:prstGeom prst="line">
            <a:avLst/>
          </a:prstGeom>
          <a:ln w="57150"/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07696FFC-A75F-40DB-B652-FB8E19091138}"/>
              </a:ext>
            </a:extLst>
          </p:cNvPr>
          <p:cNvCxnSpPr/>
          <p:nvPr/>
        </p:nvCxnSpPr>
        <p:spPr>
          <a:xfrm>
            <a:off x="11983484" y="224584"/>
            <a:ext cx="0" cy="6456944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0" name="Star: 5 Points 9">
            <a:extLst>
              <a:ext uri="{FF2B5EF4-FFF2-40B4-BE49-F238E27FC236}">
                <a16:creationId xmlns:a16="http://schemas.microsoft.com/office/drawing/2014/main" id="{40311106-A290-4E0E-8671-104E36501AD1}"/>
              </a:ext>
            </a:extLst>
          </p:cNvPr>
          <p:cNvSpPr/>
          <p:nvPr/>
        </p:nvSpPr>
        <p:spPr>
          <a:xfrm>
            <a:off x="11562353" y="3469115"/>
            <a:ext cx="397035" cy="352913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Star: 5 Points 10">
            <a:extLst>
              <a:ext uri="{FF2B5EF4-FFF2-40B4-BE49-F238E27FC236}">
                <a16:creationId xmlns:a16="http://schemas.microsoft.com/office/drawing/2014/main" id="{06810316-463C-483B-A3FF-688B4DA51D3A}"/>
              </a:ext>
            </a:extLst>
          </p:cNvPr>
          <p:cNvSpPr/>
          <p:nvPr/>
        </p:nvSpPr>
        <p:spPr>
          <a:xfrm>
            <a:off x="11546320" y="2370230"/>
            <a:ext cx="397035" cy="352913"/>
          </a:xfrm>
          <a:prstGeom prst="star5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Star: 5 Points 11">
            <a:extLst>
              <a:ext uri="{FF2B5EF4-FFF2-40B4-BE49-F238E27FC236}">
                <a16:creationId xmlns:a16="http://schemas.microsoft.com/office/drawing/2014/main" id="{C497D29D-5F0F-4794-9AE1-22B2C5A82B3B}"/>
              </a:ext>
            </a:extLst>
          </p:cNvPr>
          <p:cNvSpPr/>
          <p:nvPr/>
        </p:nvSpPr>
        <p:spPr>
          <a:xfrm>
            <a:off x="244637" y="2161673"/>
            <a:ext cx="397035" cy="352913"/>
          </a:xfrm>
          <a:prstGeom prst="star5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Star: 5 Points 12">
            <a:extLst>
              <a:ext uri="{FF2B5EF4-FFF2-40B4-BE49-F238E27FC236}">
                <a16:creationId xmlns:a16="http://schemas.microsoft.com/office/drawing/2014/main" id="{023D1671-0ED0-4249-8A98-7F333D6555B3}"/>
              </a:ext>
            </a:extLst>
          </p:cNvPr>
          <p:cNvSpPr/>
          <p:nvPr/>
        </p:nvSpPr>
        <p:spPr>
          <a:xfrm>
            <a:off x="276718" y="3276599"/>
            <a:ext cx="397035" cy="352913"/>
          </a:xfrm>
          <a:prstGeom prst="star5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Star: 5 Points 13">
            <a:extLst>
              <a:ext uri="{FF2B5EF4-FFF2-40B4-BE49-F238E27FC236}">
                <a16:creationId xmlns:a16="http://schemas.microsoft.com/office/drawing/2014/main" id="{9A0835EE-AC1B-4881-9519-18E9BEDD4779}"/>
              </a:ext>
            </a:extLst>
          </p:cNvPr>
          <p:cNvSpPr/>
          <p:nvPr/>
        </p:nvSpPr>
        <p:spPr>
          <a:xfrm>
            <a:off x="248640" y="4319347"/>
            <a:ext cx="397035" cy="352913"/>
          </a:xfrm>
          <a:prstGeom prst="star5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Star: 5 Points 14">
            <a:extLst>
              <a:ext uri="{FF2B5EF4-FFF2-40B4-BE49-F238E27FC236}">
                <a16:creationId xmlns:a16="http://schemas.microsoft.com/office/drawing/2014/main" id="{63CB97F3-4355-49B7-9565-23CC0EDEEB11}"/>
              </a:ext>
            </a:extLst>
          </p:cNvPr>
          <p:cNvSpPr/>
          <p:nvPr/>
        </p:nvSpPr>
        <p:spPr>
          <a:xfrm>
            <a:off x="10110544" y="6264443"/>
            <a:ext cx="397035" cy="352913"/>
          </a:xfrm>
          <a:prstGeom prst="star5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Star: 5 Points 15">
            <a:extLst>
              <a:ext uri="{FF2B5EF4-FFF2-40B4-BE49-F238E27FC236}">
                <a16:creationId xmlns:a16="http://schemas.microsoft.com/office/drawing/2014/main" id="{A0B46AB5-67F6-4769-94C2-879995CBBFE8}"/>
              </a:ext>
            </a:extLst>
          </p:cNvPr>
          <p:cNvSpPr/>
          <p:nvPr/>
        </p:nvSpPr>
        <p:spPr>
          <a:xfrm>
            <a:off x="8638679" y="6260436"/>
            <a:ext cx="397035" cy="352913"/>
          </a:xfrm>
          <a:prstGeom prst="star5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Star: 5 Points 16">
            <a:extLst>
              <a:ext uri="{FF2B5EF4-FFF2-40B4-BE49-F238E27FC236}">
                <a16:creationId xmlns:a16="http://schemas.microsoft.com/office/drawing/2014/main" id="{2AFA9651-69FB-4515-892D-818005856D27}"/>
              </a:ext>
            </a:extLst>
          </p:cNvPr>
          <p:cNvSpPr/>
          <p:nvPr/>
        </p:nvSpPr>
        <p:spPr>
          <a:xfrm>
            <a:off x="7287128" y="6256421"/>
            <a:ext cx="397035" cy="352913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Star: 5 Points 17">
            <a:extLst>
              <a:ext uri="{FF2B5EF4-FFF2-40B4-BE49-F238E27FC236}">
                <a16:creationId xmlns:a16="http://schemas.microsoft.com/office/drawing/2014/main" id="{64F0C483-B668-41FB-AC50-63E8EEB64E14}"/>
              </a:ext>
            </a:extLst>
          </p:cNvPr>
          <p:cNvSpPr/>
          <p:nvPr/>
        </p:nvSpPr>
        <p:spPr>
          <a:xfrm>
            <a:off x="5983707" y="6264452"/>
            <a:ext cx="397035" cy="352913"/>
          </a:xfrm>
          <a:prstGeom prst="star5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Star: 5 Points 18">
            <a:extLst>
              <a:ext uri="{FF2B5EF4-FFF2-40B4-BE49-F238E27FC236}">
                <a16:creationId xmlns:a16="http://schemas.microsoft.com/office/drawing/2014/main" id="{78D8E98C-8EC8-4D7F-A9E3-13C549E5227E}"/>
              </a:ext>
            </a:extLst>
          </p:cNvPr>
          <p:cNvSpPr/>
          <p:nvPr/>
        </p:nvSpPr>
        <p:spPr>
          <a:xfrm>
            <a:off x="4656225" y="6272460"/>
            <a:ext cx="397035" cy="352913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Star: 5 Points 19">
            <a:extLst>
              <a:ext uri="{FF2B5EF4-FFF2-40B4-BE49-F238E27FC236}">
                <a16:creationId xmlns:a16="http://schemas.microsoft.com/office/drawing/2014/main" id="{4F4E28FF-3327-492A-B1F7-16242D0AA890}"/>
              </a:ext>
            </a:extLst>
          </p:cNvPr>
          <p:cNvSpPr/>
          <p:nvPr/>
        </p:nvSpPr>
        <p:spPr>
          <a:xfrm>
            <a:off x="3268566" y="6292510"/>
            <a:ext cx="397035" cy="352913"/>
          </a:xfrm>
          <a:prstGeom prst="star5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Star: 5 Points 20">
            <a:extLst>
              <a:ext uri="{FF2B5EF4-FFF2-40B4-BE49-F238E27FC236}">
                <a16:creationId xmlns:a16="http://schemas.microsoft.com/office/drawing/2014/main" id="{5404F062-8F8B-401D-8920-D4E089BB2B70}"/>
              </a:ext>
            </a:extLst>
          </p:cNvPr>
          <p:cNvSpPr/>
          <p:nvPr/>
        </p:nvSpPr>
        <p:spPr>
          <a:xfrm>
            <a:off x="1868895" y="6288509"/>
            <a:ext cx="397035" cy="352913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Star: 5 Points 21">
            <a:extLst>
              <a:ext uri="{FF2B5EF4-FFF2-40B4-BE49-F238E27FC236}">
                <a16:creationId xmlns:a16="http://schemas.microsoft.com/office/drawing/2014/main" id="{8A7250FE-AE17-4955-895C-C50F79F6655B}"/>
              </a:ext>
            </a:extLst>
          </p:cNvPr>
          <p:cNvSpPr/>
          <p:nvPr/>
        </p:nvSpPr>
        <p:spPr>
          <a:xfrm>
            <a:off x="10311069" y="256665"/>
            <a:ext cx="397035" cy="352913"/>
          </a:xfrm>
          <a:prstGeom prst="star5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Star: 5 Points 22">
            <a:extLst>
              <a:ext uri="{FF2B5EF4-FFF2-40B4-BE49-F238E27FC236}">
                <a16:creationId xmlns:a16="http://schemas.microsoft.com/office/drawing/2014/main" id="{3A82931F-63B2-474E-984A-3E0083813058}"/>
              </a:ext>
            </a:extLst>
          </p:cNvPr>
          <p:cNvSpPr/>
          <p:nvPr/>
        </p:nvSpPr>
        <p:spPr>
          <a:xfrm>
            <a:off x="8754982" y="240627"/>
            <a:ext cx="397035" cy="352913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Star: 5 Points 23">
            <a:extLst>
              <a:ext uri="{FF2B5EF4-FFF2-40B4-BE49-F238E27FC236}">
                <a16:creationId xmlns:a16="http://schemas.microsoft.com/office/drawing/2014/main" id="{5C7AB01F-2B91-45D4-9C91-F7228C66898B}"/>
              </a:ext>
            </a:extLst>
          </p:cNvPr>
          <p:cNvSpPr/>
          <p:nvPr/>
        </p:nvSpPr>
        <p:spPr>
          <a:xfrm>
            <a:off x="7331243" y="248641"/>
            <a:ext cx="397035" cy="352913"/>
          </a:xfrm>
          <a:prstGeom prst="star5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Star: 5 Points 24">
            <a:extLst>
              <a:ext uri="{FF2B5EF4-FFF2-40B4-BE49-F238E27FC236}">
                <a16:creationId xmlns:a16="http://schemas.microsoft.com/office/drawing/2014/main" id="{2933FBB2-302A-48C6-AA72-7370E3EB63CD}"/>
              </a:ext>
            </a:extLst>
          </p:cNvPr>
          <p:cNvSpPr/>
          <p:nvPr/>
        </p:nvSpPr>
        <p:spPr>
          <a:xfrm>
            <a:off x="5871413" y="244629"/>
            <a:ext cx="397035" cy="352913"/>
          </a:xfrm>
          <a:prstGeom prst="star5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Star: 5 Points 25">
            <a:extLst>
              <a:ext uri="{FF2B5EF4-FFF2-40B4-BE49-F238E27FC236}">
                <a16:creationId xmlns:a16="http://schemas.microsoft.com/office/drawing/2014/main" id="{F7D897D8-639E-4D75-AAD5-DA0334F4E470}"/>
              </a:ext>
            </a:extLst>
          </p:cNvPr>
          <p:cNvSpPr/>
          <p:nvPr/>
        </p:nvSpPr>
        <p:spPr>
          <a:xfrm>
            <a:off x="4543910" y="240620"/>
            <a:ext cx="397035" cy="352913"/>
          </a:xfrm>
          <a:prstGeom prst="star5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Star: 5 Points 26">
            <a:extLst>
              <a:ext uri="{FF2B5EF4-FFF2-40B4-BE49-F238E27FC236}">
                <a16:creationId xmlns:a16="http://schemas.microsoft.com/office/drawing/2014/main" id="{86FF1576-4C04-43E1-BF68-EBF5DDCB811D}"/>
              </a:ext>
            </a:extLst>
          </p:cNvPr>
          <p:cNvSpPr/>
          <p:nvPr/>
        </p:nvSpPr>
        <p:spPr>
          <a:xfrm>
            <a:off x="3084095" y="260671"/>
            <a:ext cx="397035" cy="352913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Star: 5 Points 27">
            <a:extLst>
              <a:ext uri="{FF2B5EF4-FFF2-40B4-BE49-F238E27FC236}">
                <a16:creationId xmlns:a16="http://schemas.microsoft.com/office/drawing/2014/main" id="{4D1C8023-DEDF-44B2-92BE-563B6E1FE6EC}"/>
              </a:ext>
            </a:extLst>
          </p:cNvPr>
          <p:cNvSpPr/>
          <p:nvPr/>
        </p:nvSpPr>
        <p:spPr>
          <a:xfrm>
            <a:off x="1816756" y="256659"/>
            <a:ext cx="397035" cy="352913"/>
          </a:xfrm>
          <a:prstGeom prst="star5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Star: 5 Points 28">
            <a:extLst>
              <a:ext uri="{FF2B5EF4-FFF2-40B4-BE49-F238E27FC236}">
                <a16:creationId xmlns:a16="http://schemas.microsoft.com/office/drawing/2014/main" id="{8AB811E0-62D0-4D49-B417-7A12809699FE}"/>
              </a:ext>
            </a:extLst>
          </p:cNvPr>
          <p:cNvSpPr/>
          <p:nvPr/>
        </p:nvSpPr>
        <p:spPr>
          <a:xfrm>
            <a:off x="11558342" y="4487776"/>
            <a:ext cx="397035" cy="352913"/>
          </a:xfrm>
          <a:prstGeom prst="star5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75857B6C-A352-4C7A-8817-1AD9D61AE705}"/>
              </a:ext>
            </a:extLst>
          </p:cNvPr>
          <p:cNvSpPr/>
          <p:nvPr/>
        </p:nvSpPr>
        <p:spPr>
          <a:xfrm>
            <a:off x="168435" y="240620"/>
            <a:ext cx="493334" cy="445184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B3907149-2DC7-4BB7-9014-6460C19758AA}"/>
              </a:ext>
            </a:extLst>
          </p:cNvPr>
          <p:cNvSpPr/>
          <p:nvPr/>
        </p:nvSpPr>
        <p:spPr>
          <a:xfrm>
            <a:off x="11526273" y="232605"/>
            <a:ext cx="457211" cy="421091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id="{8AD8A05B-B678-4FC0-A1E0-39B5BF00DFEC}"/>
              </a:ext>
            </a:extLst>
          </p:cNvPr>
          <p:cNvSpPr/>
          <p:nvPr/>
        </p:nvSpPr>
        <p:spPr>
          <a:xfrm>
            <a:off x="11526274" y="6308610"/>
            <a:ext cx="441142" cy="372918"/>
          </a:xfrm>
          <a:prstGeom prst="ellipse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Oval 32">
            <a:extLst>
              <a:ext uri="{FF2B5EF4-FFF2-40B4-BE49-F238E27FC236}">
                <a16:creationId xmlns:a16="http://schemas.microsoft.com/office/drawing/2014/main" id="{9052A66E-EF2E-437B-9E63-417E0104842E}"/>
              </a:ext>
            </a:extLst>
          </p:cNvPr>
          <p:cNvSpPr/>
          <p:nvPr/>
        </p:nvSpPr>
        <p:spPr>
          <a:xfrm>
            <a:off x="224585" y="6288509"/>
            <a:ext cx="441144" cy="372947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Star: 5 Points 33">
            <a:extLst>
              <a:ext uri="{FF2B5EF4-FFF2-40B4-BE49-F238E27FC236}">
                <a16:creationId xmlns:a16="http://schemas.microsoft.com/office/drawing/2014/main" id="{C33D47F9-8BDD-4C0F-B3E0-AF823BD0CD4F}"/>
              </a:ext>
            </a:extLst>
          </p:cNvPr>
          <p:cNvSpPr/>
          <p:nvPr/>
        </p:nvSpPr>
        <p:spPr>
          <a:xfrm>
            <a:off x="264685" y="5394164"/>
            <a:ext cx="397035" cy="352913"/>
          </a:xfrm>
          <a:prstGeom prst="star5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Star: 5 Points 34">
            <a:extLst>
              <a:ext uri="{FF2B5EF4-FFF2-40B4-BE49-F238E27FC236}">
                <a16:creationId xmlns:a16="http://schemas.microsoft.com/office/drawing/2014/main" id="{1690E35B-6073-4226-9028-7869BC6F10BB}"/>
              </a:ext>
            </a:extLst>
          </p:cNvPr>
          <p:cNvSpPr/>
          <p:nvPr/>
        </p:nvSpPr>
        <p:spPr>
          <a:xfrm>
            <a:off x="280720" y="1126956"/>
            <a:ext cx="397035" cy="352913"/>
          </a:xfrm>
          <a:prstGeom prst="star5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Star: 5 Points 35">
            <a:extLst>
              <a:ext uri="{FF2B5EF4-FFF2-40B4-BE49-F238E27FC236}">
                <a16:creationId xmlns:a16="http://schemas.microsoft.com/office/drawing/2014/main" id="{0D74703F-5AC2-4E9B-B20C-511C734BB460}"/>
              </a:ext>
            </a:extLst>
          </p:cNvPr>
          <p:cNvSpPr/>
          <p:nvPr/>
        </p:nvSpPr>
        <p:spPr>
          <a:xfrm>
            <a:off x="11574386" y="5406188"/>
            <a:ext cx="397035" cy="352913"/>
          </a:xfrm>
          <a:prstGeom prst="star5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Star: 5 Points 36">
            <a:extLst>
              <a:ext uri="{FF2B5EF4-FFF2-40B4-BE49-F238E27FC236}">
                <a16:creationId xmlns:a16="http://schemas.microsoft.com/office/drawing/2014/main" id="{EC66EA6D-CFF5-448E-825C-0FB4FDC6165E}"/>
              </a:ext>
            </a:extLst>
          </p:cNvPr>
          <p:cNvSpPr/>
          <p:nvPr/>
        </p:nvSpPr>
        <p:spPr>
          <a:xfrm>
            <a:off x="11550330" y="1339509"/>
            <a:ext cx="397035" cy="352913"/>
          </a:xfrm>
          <a:prstGeom prst="star5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Isosceles Triangle 37">
            <a:extLst>
              <a:ext uri="{FF2B5EF4-FFF2-40B4-BE49-F238E27FC236}">
                <a16:creationId xmlns:a16="http://schemas.microsoft.com/office/drawing/2014/main" id="{54239589-9372-40E0-BDA3-56A9E0F2D091}"/>
              </a:ext>
            </a:extLst>
          </p:cNvPr>
          <p:cNvSpPr/>
          <p:nvPr/>
        </p:nvSpPr>
        <p:spPr>
          <a:xfrm>
            <a:off x="300792" y="1540029"/>
            <a:ext cx="328848" cy="481278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Isosceles Triangle 38">
            <a:extLst>
              <a:ext uri="{FF2B5EF4-FFF2-40B4-BE49-F238E27FC236}">
                <a16:creationId xmlns:a16="http://schemas.microsoft.com/office/drawing/2014/main" id="{C73D5583-3769-4688-B7C6-256BB1AAFE97}"/>
              </a:ext>
            </a:extLst>
          </p:cNvPr>
          <p:cNvSpPr/>
          <p:nvPr/>
        </p:nvSpPr>
        <p:spPr>
          <a:xfrm>
            <a:off x="11594442" y="3978424"/>
            <a:ext cx="328848" cy="481278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Isosceles Triangle 39">
            <a:extLst>
              <a:ext uri="{FF2B5EF4-FFF2-40B4-BE49-F238E27FC236}">
                <a16:creationId xmlns:a16="http://schemas.microsoft.com/office/drawing/2014/main" id="{B7790512-344B-410D-A488-39274C38F3DE}"/>
              </a:ext>
            </a:extLst>
          </p:cNvPr>
          <p:cNvSpPr/>
          <p:nvPr/>
        </p:nvSpPr>
        <p:spPr>
          <a:xfrm>
            <a:off x="11578415" y="2831420"/>
            <a:ext cx="328848" cy="481278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Isosceles Triangle 40">
            <a:extLst>
              <a:ext uri="{FF2B5EF4-FFF2-40B4-BE49-F238E27FC236}">
                <a16:creationId xmlns:a16="http://schemas.microsoft.com/office/drawing/2014/main" id="{87D7F7C7-13EF-4890-AD51-5C358DB45D07}"/>
              </a:ext>
            </a:extLst>
          </p:cNvPr>
          <p:cNvSpPr/>
          <p:nvPr/>
        </p:nvSpPr>
        <p:spPr>
          <a:xfrm>
            <a:off x="11598461" y="1864877"/>
            <a:ext cx="328848" cy="481278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Isosceles Triangle 41">
            <a:extLst>
              <a:ext uri="{FF2B5EF4-FFF2-40B4-BE49-F238E27FC236}">
                <a16:creationId xmlns:a16="http://schemas.microsoft.com/office/drawing/2014/main" id="{89FD8AD9-82ED-455A-A7DA-ED53F987A617}"/>
              </a:ext>
            </a:extLst>
          </p:cNvPr>
          <p:cNvSpPr/>
          <p:nvPr/>
        </p:nvSpPr>
        <p:spPr>
          <a:xfrm>
            <a:off x="11606479" y="4892827"/>
            <a:ext cx="328848" cy="481278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Isosceles Triangle 42">
            <a:extLst>
              <a:ext uri="{FF2B5EF4-FFF2-40B4-BE49-F238E27FC236}">
                <a16:creationId xmlns:a16="http://schemas.microsoft.com/office/drawing/2014/main" id="{90033451-5B4C-48AF-BA7D-F7539C1170BF}"/>
              </a:ext>
            </a:extLst>
          </p:cNvPr>
          <p:cNvSpPr/>
          <p:nvPr/>
        </p:nvSpPr>
        <p:spPr>
          <a:xfrm>
            <a:off x="292763" y="2602819"/>
            <a:ext cx="328848" cy="481278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Isosceles Triangle 43">
            <a:extLst>
              <a:ext uri="{FF2B5EF4-FFF2-40B4-BE49-F238E27FC236}">
                <a16:creationId xmlns:a16="http://schemas.microsoft.com/office/drawing/2014/main" id="{41CF7FC1-6E8B-4906-B159-90AF800FE6F2}"/>
              </a:ext>
            </a:extLst>
          </p:cNvPr>
          <p:cNvSpPr/>
          <p:nvPr/>
        </p:nvSpPr>
        <p:spPr>
          <a:xfrm>
            <a:off x="300792" y="3717750"/>
            <a:ext cx="328848" cy="481278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Isosceles Triangle 44">
            <a:extLst>
              <a:ext uri="{FF2B5EF4-FFF2-40B4-BE49-F238E27FC236}">
                <a16:creationId xmlns:a16="http://schemas.microsoft.com/office/drawing/2014/main" id="{0873E1A5-F52B-4765-BD9E-15B9557034FA}"/>
              </a:ext>
            </a:extLst>
          </p:cNvPr>
          <p:cNvSpPr/>
          <p:nvPr/>
        </p:nvSpPr>
        <p:spPr>
          <a:xfrm>
            <a:off x="284745" y="4808615"/>
            <a:ext cx="328848" cy="481278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Isosceles Triangle 45">
            <a:extLst>
              <a:ext uri="{FF2B5EF4-FFF2-40B4-BE49-F238E27FC236}">
                <a16:creationId xmlns:a16="http://schemas.microsoft.com/office/drawing/2014/main" id="{57FB8677-64F7-4DA5-BC83-2C459D7F2D4B}"/>
              </a:ext>
            </a:extLst>
          </p:cNvPr>
          <p:cNvSpPr/>
          <p:nvPr/>
        </p:nvSpPr>
        <p:spPr>
          <a:xfrm rot="16200000">
            <a:off x="9661372" y="192492"/>
            <a:ext cx="328848" cy="481278"/>
          </a:xfrm>
          <a:prstGeom prst="triangl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Isosceles Triangle 46">
            <a:extLst>
              <a:ext uri="{FF2B5EF4-FFF2-40B4-BE49-F238E27FC236}">
                <a16:creationId xmlns:a16="http://schemas.microsoft.com/office/drawing/2014/main" id="{B58592DC-D86F-4DD1-951F-ADA54E98D7E3}"/>
              </a:ext>
            </a:extLst>
          </p:cNvPr>
          <p:cNvSpPr/>
          <p:nvPr/>
        </p:nvSpPr>
        <p:spPr>
          <a:xfrm rot="16200000">
            <a:off x="8117317" y="212542"/>
            <a:ext cx="328848" cy="481278"/>
          </a:xfrm>
          <a:prstGeom prst="triangl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Isosceles Triangle 47">
            <a:extLst>
              <a:ext uri="{FF2B5EF4-FFF2-40B4-BE49-F238E27FC236}">
                <a16:creationId xmlns:a16="http://schemas.microsoft.com/office/drawing/2014/main" id="{6D8AD665-A37A-41DB-A087-89AFAE789D01}"/>
              </a:ext>
            </a:extLst>
          </p:cNvPr>
          <p:cNvSpPr/>
          <p:nvPr/>
        </p:nvSpPr>
        <p:spPr>
          <a:xfrm rot="16200000">
            <a:off x="1171065" y="6260423"/>
            <a:ext cx="328848" cy="481278"/>
          </a:xfrm>
          <a:prstGeom prst="triangl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Isosceles Triangle 48">
            <a:extLst>
              <a:ext uri="{FF2B5EF4-FFF2-40B4-BE49-F238E27FC236}">
                <a16:creationId xmlns:a16="http://schemas.microsoft.com/office/drawing/2014/main" id="{05242AEC-0F13-47C4-B719-62093C23BDB5}"/>
              </a:ext>
            </a:extLst>
          </p:cNvPr>
          <p:cNvSpPr/>
          <p:nvPr/>
        </p:nvSpPr>
        <p:spPr>
          <a:xfrm rot="16200000">
            <a:off x="2634922" y="6244379"/>
            <a:ext cx="328848" cy="481278"/>
          </a:xfrm>
          <a:prstGeom prst="triangl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Isosceles Triangle 49">
            <a:extLst>
              <a:ext uri="{FF2B5EF4-FFF2-40B4-BE49-F238E27FC236}">
                <a16:creationId xmlns:a16="http://schemas.microsoft.com/office/drawing/2014/main" id="{73A3D2FA-4D48-43C2-BB5D-F93AF4F7CEE1}"/>
              </a:ext>
            </a:extLst>
          </p:cNvPr>
          <p:cNvSpPr/>
          <p:nvPr/>
        </p:nvSpPr>
        <p:spPr>
          <a:xfrm rot="16200000">
            <a:off x="4026573" y="6240370"/>
            <a:ext cx="328848" cy="481278"/>
          </a:xfrm>
          <a:prstGeom prst="triangl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Isosceles Triangle 50">
            <a:extLst>
              <a:ext uri="{FF2B5EF4-FFF2-40B4-BE49-F238E27FC236}">
                <a16:creationId xmlns:a16="http://schemas.microsoft.com/office/drawing/2014/main" id="{69B57968-FB07-483F-AAB7-36A101BD584E}"/>
              </a:ext>
            </a:extLst>
          </p:cNvPr>
          <p:cNvSpPr/>
          <p:nvPr/>
        </p:nvSpPr>
        <p:spPr>
          <a:xfrm rot="16200000">
            <a:off x="5358077" y="6224330"/>
            <a:ext cx="328848" cy="481278"/>
          </a:xfrm>
          <a:prstGeom prst="triangl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Isosceles Triangle 51">
            <a:extLst>
              <a:ext uri="{FF2B5EF4-FFF2-40B4-BE49-F238E27FC236}">
                <a16:creationId xmlns:a16="http://schemas.microsoft.com/office/drawing/2014/main" id="{C2E72598-67EB-4996-B0B3-A9DCD982241F}"/>
              </a:ext>
            </a:extLst>
          </p:cNvPr>
          <p:cNvSpPr/>
          <p:nvPr/>
        </p:nvSpPr>
        <p:spPr>
          <a:xfrm rot="16200000">
            <a:off x="6689567" y="6232353"/>
            <a:ext cx="328848" cy="481278"/>
          </a:xfrm>
          <a:prstGeom prst="triangl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Isosceles Triangle 52">
            <a:extLst>
              <a:ext uri="{FF2B5EF4-FFF2-40B4-BE49-F238E27FC236}">
                <a16:creationId xmlns:a16="http://schemas.microsoft.com/office/drawing/2014/main" id="{E51B6753-864C-41EA-8DF5-96E2BA14013B}"/>
              </a:ext>
            </a:extLst>
          </p:cNvPr>
          <p:cNvSpPr/>
          <p:nvPr/>
        </p:nvSpPr>
        <p:spPr>
          <a:xfrm rot="16200000">
            <a:off x="8009033" y="6252402"/>
            <a:ext cx="328848" cy="481278"/>
          </a:xfrm>
          <a:prstGeom prst="triangle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Isosceles Triangle 53">
            <a:extLst>
              <a:ext uri="{FF2B5EF4-FFF2-40B4-BE49-F238E27FC236}">
                <a16:creationId xmlns:a16="http://schemas.microsoft.com/office/drawing/2014/main" id="{0353BFA1-7AD0-4A7F-A894-6A5AC13DF807}"/>
              </a:ext>
            </a:extLst>
          </p:cNvPr>
          <p:cNvSpPr/>
          <p:nvPr/>
        </p:nvSpPr>
        <p:spPr>
          <a:xfrm rot="16200000">
            <a:off x="9448800" y="6236352"/>
            <a:ext cx="328848" cy="481278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Isosceles Triangle 54">
            <a:extLst>
              <a:ext uri="{FF2B5EF4-FFF2-40B4-BE49-F238E27FC236}">
                <a16:creationId xmlns:a16="http://schemas.microsoft.com/office/drawing/2014/main" id="{E57C70A9-4449-4018-88A7-63B32E71735B}"/>
              </a:ext>
            </a:extLst>
          </p:cNvPr>
          <p:cNvSpPr/>
          <p:nvPr/>
        </p:nvSpPr>
        <p:spPr>
          <a:xfrm rot="16200000">
            <a:off x="10816396" y="6232358"/>
            <a:ext cx="328848" cy="481278"/>
          </a:xfrm>
          <a:prstGeom prst="triangle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Isosceles Triangle 55">
            <a:extLst>
              <a:ext uri="{FF2B5EF4-FFF2-40B4-BE49-F238E27FC236}">
                <a16:creationId xmlns:a16="http://schemas.microsoft.com/office/drawing/2014/main" id="{E0F0ED6F-CE38-434B-8806-6C25B78A0FFD}"/>
              </a:ext>
            </a:extLst>
          </p:cNvPr>
          <p:cNvSpPr/>
          <p:nvPr/>
        </p:nvSpPr>
        <p:spPr>
          <a:xfrm rot="16200000">
            <a:off x="6653474" y="192485"/>
            <a:ext cx="328848" cy="481278"/>
          </a:xfrm>
          <a:prstGeom prst="triangl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Isosceles Triangle 56">
            <a:extLst>
              <a:ext uri="{FF2B5EF4-FFF2-40B4-BE49-F238E27FC236}">
                <a16:creationId xmlns:a16="http://schemas.microsoft.com/office/drawing/2014/main" id="{FEBD245F-61E0-4EFB-AC23-3BC92149610C}"/>
              </a:ext>
            </a:extLst>
          </p:cNvPr>
          <p:cNvSpPr/>
          <p:nvPr/>
        </p:nvSpPr>
        <p:spPr>
          <a:xfrm rot="16200000">
            <a:off x="5229735" y="200506"/>
            <a:ext cx="328848" cy="481278"/>
          </a:xfrm>
          <a:prstGeom prst="triangle">
            <a:avLst/>
          </a:prstGeom>
          <a:blipFill>
            <a:blip r:embed="rId3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Isosceles Triangle 57">
            <a:extLst>
              <a:ext uri="{FF2B5EF4-FFF2-40B4-BE49-F238E27FC236}">
                <a16:creationId xmlns:a16="http://schemas.microsoft.com/office/drawing/2014/main" id="{0CFF64F1-87BF-47BB-A2F5-702D571CAED5}"/>
              </a:ext>
            </a:extLst>
          </p:cNvPr>
          <p:cNvSpPr/>
          <p:nvPr/>
        </p:nvSpPr>
        <p:spPr>
          <a:xfrm rot="16200000">
            <a:off x="3878177" y="196499"/>
            <a:ext cx="328848" cy="481278"/>
          </a:xfrm>
          <a:prstGeom prst="triangle">
            <a:avLst/>
          </a:prstGeom>
          <a:blipFill>
            <a:blip r:embed="rId4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Isosceles Triangle 58">
            <a:extLst>
              <a:ext uri="{FF2B5EF4-FFF2-40B4-BE49-F238E27FC236}">
                <a16:creationId xmlns:a16="http://schemas.microsoft.com/office/drawing/2014/main" id="{4DD4E2EB-07F0-4CDD-9915-DD25AA2C68D1}"/>
              </a:ext>
            </a:extLst>
          </p:cNvPr>
          <p:cNvSpPr/>
          <p:nvPr/>
        </p:nvSpPr>
        <p:spPr>
          <a:xfrm rot="16200000">
            <a:off x="2526632" y="204523"/>
            <a:ext cx="328848" cy="481278"/>
          </a:xfrm>
          <a:prstGeom prst="triangl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Isosceles Triangle 59">
            <a:extLst>
              <a:ext uri="{FF2B5EF4-FFF2-40B4-BE49-F238E27FC236}">
                <a16:creationId xmlns:a16="http://schemas.microsoft.com/office/drawing/2014/main" id="{EEB9B7B8-DE05-4D71-952E-6F86BFF831D6}"/>
              </a:ext>
            </a:extLst>
          </p:cNvPr>
          <p:cNvSpPr/>
          <p:nvPr/>
        </p:nvSpPr>
        <p:spPr>
          <a:xfrm rot="16200000">
            <a:off x="1235238" y="200500"/>
            <a:ext cx="328848" cy="481278"/>
          </a:xfrm>
          <a:prstGeom prst="triangle">
            <a:avLst/>
          </a:prstGeom>
          <a:blipFill>
            <a:blip r:embed="rId5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Oval 60">
            <a:extLst>
              <a:ext uri="{FF2B5EF4-FFF2-40B4-BE49-F238E27FC236}">
                <a16:creationId xmlns:a16="http://schemas.microsoft.com/office/drawing/2014/main" id="{3E2C6180-B663-470B-B921-314B9C8D5400}"/>
              </a:ext>
            </a:extLst>
          </p:cNvPr>
          <p:cNvSpPr/>
          <p:nvPr/>
        </p:nvSpPr>
        <p:spPr>
          <a:xfrm>
            <a:off x="5193920" y="298990"/>
            <a:ext cx="1842448" cy="709684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2" name="Rectangle 61">
            <a:extLst>
              <a:ext uri="{FF2B5EF4-FFF2-40B4-BE49-F238E27FC236}">
                <a16:creationId xmlns:a16="http://schemas.microsoft.com/office/drawing/2014/main" id="{656429EC-0745-4435-8E81-B352617980E7}"/>
              </a:ext>
            </a:extLst>
          </p:cNvPr>
          <p:cNvSpPr/>
          <p:nvPr/>
        </p:nvSpPr>
        <p:spPr>
          <a:xfrm>
            <a:off x="2423431" y="3236511"/>
            <a:ext cx="2518006" cy="2975260"/>
          </a:xfrm>
          <a:prstGeom prst="rect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bn-IN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টরেন্টো কোথায় অবস্থিত? নায়াগ্রা জলপ্রপাতের বর্ণনা দাও। </a:t>
            </a:r>
            <a:endParaRPr lang="bn-BD" sz="28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3" name="Rectangle 62">
            <a:extLst>
              <a:ext uri="{FF2B5EF4-FFF2-40B4-BE49-F238E27FC236}">
                <a16:creationId xmlns:a16="http://schemas.microsoft.com/office/drawing/2014/main" id="{82C4698F-2B10-4A71-937E-C087B2270F42}"/>
              </a:ext>
            </a:extLst>
          </p:cNvPr>
          <p:cNvSpPr/>
          <p:nvPr/>
        </p:nvSpPr>
        <p:spPr>
          <a:xfrm>
            <a:off x="3110929" y="842171"/>
            <a:ext cx="6008430" cy="53226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দলে</a:t>
            </a:r>
            <a:r>
              <a:rPr lang="en-US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করি</a:t>
            </a:r>
            <a:r>
              <a:rPr lang="en-US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64" name="Rectangle 63">
            <a:extLst>
              <a:ext uri="{FF2B5EF4-FFF2-40B4-BE49-F238E27FC236}">
                <a16:creationId xmlns:a16="http://schemas.microsoft.com/office/drawing/2014/main" id="{A6B8F974-6F89-4730-8CE4-FDF625A06F4B}"/>
              </a:ext>
            </a:extLst>
          </p:cNvPr>
          <p:cNvSpPr/>
          <p:nvPr/>
        </p:nvSpPr>
        <p:spPr>
          <a:xfrm>
            <a:off x="7918356" y="2148214"/>
            <a:ext cx="1310185" cy="43672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কানাডা</a:t>
            </a:r>
            <a:endParaRPr lang="en-US" sz="28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5" name="Rectangle 64">
            <a:extLst>
              <a:ext uri="{FF2B5EF4-FFF2-40B4-BE49-F238E27FC236}">
                <a16:creationId xmlns:a16="http://schemas.microsoft.com/office/drawing/2014/main" id="{C77F38D2-5CFC-4072-940D-9A1AC5B8769D}"/>
              </a:ext>
            </a:extLst>
          </p:cNvPr>
          <p:cNvSpPr/>
          <p:nvPr/>
        </p:nvSpPr>
        <p:spPr>
          <a:xfrm>
            <a:off x="5419108" y="2127766"/>
            <a:ext cx="1419368" cy="43672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জলপ্রপাত</a:t>
            </a:r>
            <a:r>
              <a:rPr lang="bn-BD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28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6" name="Rectangle 65">
            <a:extLst>
              <a:ext uri="{FF2B5EF4-FFF2-40B4-BE49-F238E27FC236}">
                <a16:creationId xmlns:a16="http://schemas.microsoft.com/office/drawing/2014/main" id="{F310C5A0-E67D-451F-9B1C-1D0EEBB91508}"/>
              </a:ext>
            </a:extLst>
          </p:cNvPr>
          <p:cNvSpPr/>
          <p:nvPr/>
        </p:nvSpPr>
        <p:spPr>
          <a:xfrm>
            <a:off x="2849908" y="2127718"/>
            <a:ext cx="1859512" cy="43672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নায়াগ্রা</a:t>
            </a:r>
            <a:r>
              <a:rPr lang="bn-BD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endParaRPr lang="en-US" sz="28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cxnSp>
        <p:nvCxnSpPr>
          <p:cNvPr id="68" name="Straight Connector 67">
            <a:extLst>
              <a:ext uri="{FF2B5EF4-FFF2-40B4-BE49-F238E27FC236}">
                <a16:creationId xmlns:a16="http://schemas.microsoft.com/office/drawing/2014/main" id="{D65F7552-974B-49DB-9826-CC4E40F97DE6}"/>
              </a:ext>
            </a:extLst>
          </p:cNvPr>
          <p:cNvCxnSpPr/>
          <p:nvPr/>
        </p:nvCxnSpPr>
        <p:spPr>
          <a:xfrm>
            <a:off x="3779664" y="1435180"/>
            <a:ext cx="4684602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Arrow Connector 68">
            <a:extLst>
              <a:ext uri="{FF2B5EF4-FFF2-40B4-BE49-F238E27FC236}">
                <a16:creationId xmlns:a16="http://schemas.microsoft.com/office/drawing/2014/main" id="{5DD71519-72F4-4A6D-8554-DE9C3FFBEB46}"/>
              </a:ext>
            </a:extLst>
          </p:cNvPr>
          <p:cNvCxnSpPr/>
          <p:nvPr/>
        </p:nvCxnSpPr>
        <p:spPr>
          <a:xfrm>
            <a:off x="8423322" y="1435180"/>
            <a:ext cx="0" cy="692586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Arrow Connector 69">
            <a:extLst>
              <a:ext uri="{FF2B5EF4-FFF2-40B4-BE49-F238E27FC236}">
                <a16:creationId xmlns:a16="http://schemas.microsoft.com/office/drawing/2014/main" id="{985FFB76-71F7-4C79-A7B7-3225F7D6AB56}"/>
              </a:ext>
            </a:extLst>
          </p:cNvPr>
          <p:cNvCxnSpPr/>
          <p:nvPr/>
        </p:nvCxnSpPr>
        <p:spPr>
          <a:xfrm>
            <a:off x="3779664" y="1435132"/>
            <a:ext cx="0" cy="692586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Arrow Connector 70">
            <a:extLst>
              <a:ext uri="{FF2B5EF4-FFF2-40B4-BE49-F238E27FC236}">
                <a16:creationId xmlns:a16="http://schemas.microsoft.com/office/drawing/2014/main" id="{FB1449A4-64FF-45BB-B258-BBA5D541C3B2}"/>
              </a:ext>
            </a:extLst>
          </p:cNvPr>
          <p:cNvCxnSpPr/>
          <p:nvPr/>
        </p:nvCxnSpPr>
        <p:spPr>
          <a:xfrm>
            <a:off x="6115144" y="1455628"/>
            <a:ext cx="0" cy="692586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2" name="Rectangle 71">
            <a:extLst>
              <a:ext uri="{FF2B5EF4-FFF2-40B4-BE49-F238E27FC236}">
                <a16:creationId xmlns:a16="http://schemas.microsoft.com/office/drawing/2014/main" id="{4DA4CAB6-46EE-40B5-8C1A-8705237640DF}"/>
              </a:ext>
            </a:extLst>
          </p:cNvPr>
          <p:cNvSpPr/>
          <p:nvPr/>
        </p:nvSpPr>
        <p:spPr>
          <a:xfrm>
            <a:off x="4934607" y="3236608"/>
            <a:ext cx="2518006" cy="2975260"/>
          </a:xfrm>
          <a:prstGeom prst="rect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bn-IN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জলের প্রপাত কোথা থেকে এবং কীভাবে হয়?</a:t>
            </a:r>
            <a:endParaRPr lang="bn-BD" sz="28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0C7FF0D6-1973-49E8-90C8-48A329A78B64}"/>
              </a:ext>
            </a:extLst>
          </p:cNvPr>
          <p:cNvSpPr/>
          <p:nvPr/>
        </p:nvSpPr>
        <p:spPr>
          <a:xfrm>
            <a:off x="7437279" y="3236511"/>
            <a:ext cx="2518006" cy="2975260"/>
          </a:xfrm>
          <a:prstGeom prst="rect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bn-IN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লেখকের দেখা জলপ্রপাতটির নাম কী? এটি সম্পর্কে ৫টি বাক্য লিখ। </a:t>
            </a:r>
            <a:endParaRPr lang="bn-BD" sz="28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3734479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0" dur="2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 tmFilter="0,0; .5, 1; 1, 1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" grpId="0" animBg="1"/>
      <p:bldP spid="63" grpId="0" animBg="1"/>
      <p:bldP spid="64" grpId="0"/>
      <p:bldP spid="65" grpId="0"/>
      <p:bldP spid="66" grpId="0"/>
      <p:bldP spid="72" grpId="0" animBg="1"/>
      <p:bldP spid="7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F5FD702D-6D56-4F8A-AECB-EEB0AE3AB3D7}"/>
              </a:ext>
            </a:extLst>
          </p:cNvPr>
          <p:cNvCxnSpPr>
            <a:cxnSpLocks/>
          </p:cNvCxnSpPr>
          <p:nvPr/>
        </p:nvCxnSpPr>
        <p:spPr>
          <a:xfrm flipH="1">
            <a:off x="-8031" y="6272480"/>
            <a:ext cx="12191999" cy="0"/>
          </a:xfrm>
          <a:prstGeom prst="line">
            <a:avLst/>
          </a:prstGeom>
          <a:ln w="571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D881AD02-58E4-4389-B4C8-59BB381B6053}"/>
              </a:ext>
            </a:extLst>
          </p:cNvPr>
          <p:cNvCxnSpPr>
            <a:cxnSpLocks/>
          </p:cNvCxnSpPr>
          <p:nvPr/>
        </p:nvCxnSpPr>
        <p:spPr>
          <a:xfrm flipH="1">
            <a:off x="12017" y="6725680"/>
            <a:ext cx="12191999" cy="0"/>
          </a:xfrm>
          <a:prstGeom prst="line">
            <a:avLst/>
          </a:prstGeom>
          <a:ln w="76200"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15394304-9A9C-4B88-B998-E48EA071650A}"/>
              </a:ext>
            </a:extLst>
          </p:cNvPr>
          <p:cNvCxnSpPr>
            <a:cxnSpLocks/>
          </p:cNvCxnSpPr>
          <p:nvPr/>
        </p:nvCxnSpPr>
        <p:spPr>
          <a:xfrm flipH="1">
            <a:off x="-15" y="685805"/>
            <a:ext cx="12191999" cy="0"/>
          </a:xfrm>
          <a:prstGeom prst="line">
            <a:avLst/>
          </a:prstGeom>
          <a:ln w="57150"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81F8F12A-7664-4D97-A717-6ECECF28B19D}"/>
              </a:ext>
            </a:extLst>
          </p:cNvPr>
          <p:cNvCxnSpPr>
            <a:cxnSpLocks/>
          </p:cNvCxnSpPr>
          <p:nvPr/>
        </p:nvCxnSpPr>
        <p:spPr>
          <a:xfrm flipH="1">
            <a:off x="-16060" y="200528"/>
            <a:ext cx="12191999" cy="0"/>
          </a:xfrm>
          <a:prstGeom prst="line">
            <a:avLst/>
          </a:prstGeom>
          <a:ln w="76200"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987F6B55-7F84-4AFB-80B4-53A9EFE9A249}"/>
              </a:ext>
            </a:extLst>
          </p:cNvPr>
          <p:cNvCxnSpPr/>
          <p:nvPr/>
        </p:nvCxnSpPr>
        <p:spPr>
          <a:xfrm>
            <a:off x="156404" y="212560"/>
            <a:ext cx="0" cy="6456944"/>
          </a:xfrm>
          <a:prstGeom prst="line">
            <a:avLst/>
          </a:prstGeom>
          <a:ln w="57150">
            <a:solidFill>
              <a:srgbClr val="00B050"/>
            </a:solidFill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B775806F-5944-4432-A7E2-2934BE66258C}"/>
              </a:ext>
            </a:extLst>
          </p:cNvPr>
          <p:cNvCxnSpPr/>
          <p:nvPr/>
        </p:nvCxnSpPr>
        <p:spPr>
          <a:xfrm>
            <a:off x="705860" y="232608"/>
            <a:ext cx="0" cy="6456944"/>
          </a:xfrm>
          <a:prstGeom prst="line">
            <a:avLst/>
          </a:prstGeom>
          <a:ln w="5715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F3947772-6260-4DB0-8348-DFC110B55BF5}"/>
              </a:ext>
            </a:extLst>
          </p:cNvPr>
          <p:cNvCxnSpPr/>
          <p:nvPr/>
        </p:nvCxnSpPr>
        <p:spPr>
          <a:xfrm>
            <a:off x="11506229" y="228592"/>
            <a:ext cx="0" cy="6456944"/>
          </a:xfrm>
          <a:prstGeom prst="line">
            <a:avLst/>
          </a:prstGeom>
          <a:ln w="57150"/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07696FFC-A75F-40DB-B652-FB8E19091138}"/>
              </a:ext>
            </a:extLst>
          </p:cNvPr>
          <p:cNvCxnSpPr/>
          <p:nvPr/>
        </p:nvCxnSpPr>
        <p:spPr>
          <a:xfrm>
            <a:off x="11983484" y="224584"/>
            <a:ext cx="0" cy="6456944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0" name="Star: 5 Points 9">
            <a:extLst>
              <a:ext uri="{FF2B5EF4-FFF2-40B4-BE49-F238E27FC236}">
                <a16:creationId xmlns:a16="http://schemas.microsoft.com/office/drawing/2014/main" id="{40311106-A290-4E0E-8671-104E36501AD1}"/>
              </a:ext>
            </a:extLst>
          </p:cNvPr>
          <p:cNvSpPr/>
          <p:nvPr/>
        </p:nvSpPr>
        <p:spPr>
          <a:xfrm>
            <a:off x="11562353" y="3469115"/>
            <a:ext cx="397035" cy="352913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Star: 5 Points 10">
            <a:extLst>
              <a:ext uri="{FF2B5EF4-FFF2-40B4-BE49-F238E27FC236}">
                <a16:creationId xmlns:a16="http://schemas.microsoft.com/office/drawing/2014/main" id="{06810316-463C-483B-A3FF-688B4DA51D3A}"/>
              </a:ext>
            </a:extLst>
          </p:cNvPr>
          <p:cNvSpPr/>
          <p:nvPr/>
        </p:nvSpPr>
        <p:spPr>
          <a:xfrm>
            <a:off x="11546320" y="2370230"/>
            <a:ext cx="397035" cy="352913"/>
          </a:xfrm>
          <a:prstGeom prst="star5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Star: 5 Points 11">
            <a:extLst>
              <a:ext uri="{FF2B5EF4-FFF2-40B4-BE49-F238E27FC236}">
                <a16:creationId xmlns:a16="http://schemas.microsoft.com/office/drawing/2014/main" id="{C497D29D-5F0F-4794-9AE1-22B2C5A82B3B}"/>
              </a:ext>
            </a:extLst>
          </p:cNvPr>
          <p:cNvSpPr/>
          <p:nvPr/>
        </p:nvSpPr>
        <p:spPr>
          <a:xfrm>
            <a:off x="244637" y="2161673"/>
            <a:ext cx="397035" cy="352913"/>
          </a:xfrm>
          <a:prstGeom prst="star5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Star: 5 Points 12">
            <a:extLst>
              <a:ext uri="{FF2B5EF4-FFF2-40B4-BE49-F238E27FC236}">
                <a16:creationId xmlns:a16="http://schemas.microsoft.com/office/drawing/2014/main" id="{023D1671-0ED0-4249-8A98-7F333D6555B3}"/>
              </a:ext>
            </a:extLst>
          </p:cNvPr>
          <p:cNvSpPr/>
          <p:nvPr/>
        </p:nvSpPr>
        <p:spPr>
          <a:xfrm>
            <a:off x="276718" y="3276599"/>
            <a:ext cx="397035" cy="352913"/>
          </a:xfrm>
          <a:prstGeom prst="star5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Star: 5 Points 13">
            <a:extLst>
              <a:ext uri="{FF2B5EF4-FFF2-40B4-BE49-F238E27FC236}">
                <a16:creationId xmlns:a16="http://schemas.microsoft.com/office/drawing/2014/main" id="{9A0835EE-AC1B-4881-9519-18E9BEDD4779}"/>
              </a:ext>
            </a:extLst>
          </p:cNvPr>
          <p:cNvSpPr/>
          <p:nvPr/>
        </p:nvSpPr>
        <p:spPr>
          <a:xfrm>
            <a:off x="248640" y="4319347"/>
            <a:ext cx="397035" cy="352913"/>
          </a:xfrm>
          <a:prstGeom prst="star5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Star: 5 Points 14">
            <a:extLst>
              <a:ext uri="{FF2B5EF4-FFF2-40B4-BE49-F238E27FC236}">
                <a16:creationId xmlns:a16="http://schemas.microsoft.com/office/drawing/2014/main" id="{63CB97F3-4355-49B7-9565-23CC0EDEEB11}"/>
              </a:ext>
            </a:extLst>
          </p:cNvPr>
          <p:cNvSpPr/>
          <p:nvPr/>
        </p:nvSpPr>
        <p:spPr>
          <a:xfrm>
            <a:off x="10110544" y="6264443"/>
            <a:ext cx="397035" cy="352913"/>
          </a:xfrm>
          <a:prstGeom prst="star5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Star: 5 Points 15">
            <a:extLst>
              <a:ext uri="{FF2B5EF4-FFF2-40B4-BE49-F238E27FC236}">
                <a16:creationId xmlns:a16="http://schemas.microsoft.com/office/drawing/2014/main" id="{A0B46AB5-67F6-4769-94C2-879995CBBFE8}"/>
              </a:ext>
            </a:extLst>
          </p:cNvPr>
          <p:cNvSpPr/>
          <p:nvPr/>
        </p:nvSpPr>
        <p:spPr>
          <a:xfrm>
            <a:off x="8638679" y="6260436"/>
            <a:ext cx="397035" cy="352913"/>
          </a:xfrm>
          <a:prstGeom prst="star5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Star: 5 Points 16">
            <a:extLst>
              <a:ext uri="{FF2B5EF4-FFF2-40B4-BE49-F238E27FC236}">
                <a16:creationId xmlns:a16="http://schemas.microsoft.com/office/drawing/2014/main" id="{2AFA9651-69FB-4515-892D-818005856D27}"/>
              </a:ext>
            </a:extLst>
          </p:cNvPr>
          <p:cNvSpPr/>
          <p:nvPr/>
        </p:nvSpPr>
        <p:spPr>
          <a:xfrm>
            <a:off x="7287128" y="6256421"/>
            <a:ext cx="397035" cy="352913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Star: 5 Points 17">
            <a:extLst>
              <a:ext uri="{FF2B5EF4-FFF2-40B4-BE49-F238E27FC236}">
                <a16:creationId xmlns:a16="http://schemas.microsoft.com/office/drawing/2014/main" id="{64F0C483-B668-41FB-AC50-63E8EEB64E14}"/>
              </a:ext>
            </a:extLst>
          </p:cNvPr>
          <p:cNvSpPr/>
          <p:nvPr/>
        </p:nvSpPr>
        <p:spPr>
          <a:xfrm>
            <a:off x="5983707" y="6264452"/>
            <a:ext cx="397035" cy="352913"/>
          </a:xfrm>
          <a:prstGeom prst="star5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Star: 5 Points 18">
            <a:extLst>
              <a:ext uri="{FF2B5EF4-FFF2-40B4-BE49-F238E27FC236}">
                <a16:creationId xmlns:a16="http://schemas.microsoft.com/office/drawing/2014/main" id="{78D8E98C-8EC8-4D7F-A9E3-13C549E5227E}"/>
              </a:ext>
            </a:extLst>
          </p:cNvPr>
          <p:cNvSpPr/>
          <p:nvPr/>
        </p:nvSpPr>
        <p:spPr>
          <a:xfrm>
            <a:off x="4656225" y="6272460"/>
            <a:ext cx="397035" cy="352913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Star: 5 Points 19">
            <a:extLst>
              <a:ext uri="{FF2B5EF4-FFF2-40B4-BE49-F238E27FC236}">
                <a16:creationId xmlns:a16="http://schemas.microsoft.com/office/drawing/2014/main" id="{4F4E28FF-3327-492A-B1F7-16242D0AA890}"/>
              </a:ext>
            </a:extLst>
          </p:cNvPr>
          <p:cNvSpPr/>
          <p:nvPr/>
        </p:nvSpPr>
        <p:spPr>
          <a:xfrm>
            <a:off x="3268566" y="6292510"/>
            <a:ext cx="397035" cy="352913"/>
          </a:xfrm>
          <a:prstGeom prst="star5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Star: 5 Points 20">
            <a:extLst>
              <a:ext uri="{FF2B5EF4-FFF2-40B4-BE49-F238E27FC236}">
                <a16:creationId xmlns:a16="http://schemas.microsoft.com/office/drawing/2014/main" id="{5404F062-8F8B-401D-8920-D4E089BB2B70}"/>
              </a:ext>
            </a:extLst>
          </p:cNvPr>
          <p:cNvSpPr/>
          <p:nvPr/>
        </p:nvSpPr>
        <p:spPr>
          <a:xfrm>
            <a:off x="1868895" y="6288509"/>
            <a:ext cx="397035" cy="352913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Star: 5 Points 21">
            <a:extLst>
              <a:ext uri="{FF2B5EF4-FFF2-40B4-BE49-F238E27FC236}">
                <a16:creationId xmlns:a16="http://schemas.microsoft.com/office/drawing/2014/main" id="{8A7250FE-AE17-4955-895C-C50F79F6655B}"/>
              </a:ext>
            </a:extLst>
          </p:cNvPr>
          <p:cNvSpPr/>
          <p:nvPr/>
        </p:nvSpPr>
        <p:spPr>
          <a:xfrm>
            <a:off x="10311069" y="256665"/>
            <a:ext cx="397035" cy="352913"/>
          </a:xfrm>
          <a:prstGeom prst="star5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Star: 5 Points 22">
            <a:extLst>
              <a:ext uri="{FF2B5EF4-FFF2-40B4-BE49-F238E27FC236}">
                <a16:creationId xmlns:a16="http://schemas.microsoft.com/office/drawing/2014/main" id="{3A82931F-63B2-474E-984A-3E0083813058}"/>
              </a:ext>
            </a:extLst>
          </p:cNvPr>
          <p:cNvSpPr/>
          <p:nvPr/>
        </p:nvSpPr>
        <p:spPr>
          <a:xfrm>
            <a:off x="8754982" y="240627"/>
            <a:ext cx="397035" cy="352913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Star: 5 Points 23">
            <a:extLst>
              <a:ext uri="{FF2B5EF4-FFF2-40B4-BE49-F238E27FC236}">
                <a16:creationId xmlns:a16="http://schemas.microsoft.com/office/drawing/2014/main" id="{5C7AB01F-2B91-45D4-9C91-F7228C66898B}"/>
              </a:ext>
            </a:extLst>
          </p:cNvPr>
          <p:cNvSpPr/>
          <p:nvPr/>
        </p:nvSpPr>
        <p:spPr>
          <a:xfrm>
            <a:off x="7331243" y="248641"/>
            <a:ext cx="397035" cy="352913"/>
          </a:xfrm>
          <a:prstGeom prst="star5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Star: 5 Points 24">
            <a:extLst>
              <a:ext uri="{FF2B5EF4-FFF2-40B4-BE49-F238E27FC236}">
                <a16:creationId xmlns:a16="http://schemas.microsoft.com/office/drawing/2014/main" id="{2933FBB2-302A-48C6-AA72-7370E3EB63CD}"/>
              </a:ext>
            </a:extLst>
          </p:cNvPr>
          <p:cNvSpPr/>
          <p:nvPr/>
        </p:nvSpPr>
        <p:spPr>
          <a:xfrm>
            <a:off x="5871413" y="244629"/>
            <a:ext cx="397035" cy="352913"/>
          </a:xfrm>
          <a:prstGeom prst="star5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Star: 5 Points 25">
            <a:extLst>
              <a:ext uri="{FF2B5EF4-FFF2-40B4-BE49-F238E27FC236}">
                <a16:creationId xmlns:a16="http://schemas.microsoft.com/office/drawing/2014/main" id="{F7D897D8-639E-4D75-AAD5-DA0334F4E470}"/>
              </a:ext>
            </a:extLst>
          </p:cNvPr>
          <p:cNvSpPr/>
          <p:nvPr/>
        </p:nvSpPr>
        <p:spPr>
          <a:xfrm>
            <a:off x="4543910" y="240620"/>
            <a:ext cx="397035" cy="352913"/>
          </a:xfrm>
          <a:prstGeom prst="star5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Star: 5 Points 26">
            <a:extLst>
              <a:ext uri="{FF2B5EF4-FFF2-40B4-BE49-F238E27FC236}">
                <a16:creationId xmlns:a16="http://schemas.microsoft.com/office/drawing/2014/main" id="{86FF1576-4C04-43E1-BF68-EBF5DDCB811D}"/>
              </a:ext>
            </a:extLst>
          </p:cNvPr>
          <p:cNvSpPr/>
          <p:nvPr/>
        </p:nvSpPr>
        <p:spPr>
          <a:xfrm>
            <a:off x="3084095" y="260671"/>
            <a:ext cx="397035" cy="352913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Star: 5 Points 27">
            <a:extLst>
              <a:ext uri="{FF2B5EF4-FFF2-40B4-BE49-F238E27FC236}">
                <a16:creationId xmlns:a16="http://schemas.microsoft.com/office/drawing/2014/main" id="{4D1C8023-DEDF-44B2-92BE-563B6E1FE6EC}"/>
              </a:ext>
            </a:extLst>
          </p:cNvPr>
          <p:cNvSpPr/>
          <p:nvPr/>
        </p:nvSpPr>
        <p:spPr>
          <a:xfrm>
            <a:off x="1816756" y="256659"/>
            <a:ext cx="397035" cy="352913"/>
          </a:xfrm>
          <a:prstGeom prst="star5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Star: 5 Points 28">
            <a:extLst>
              <a:ext uri="{FF2B5EF4-FFF2-40B4-BE49-F238E27FC236}">
                <a16:creationId xmlns:a16="http://schemas.microsoft.com/office/drawing/2014/main" id="{8AB811E0-62D0-4D49-B417-7A12809699FE}"/>
              </a:ext>
            </a:extLst>
          </p:cNvPr>
          <p:cNvSpPr/>
          <p:nvPr/>
        </p:nvSpPr>
        <p:spPr>
          <a:xfrm>
            <a:off x="11558342" y="4487776"/>
            <a:ext cx="397035" cy="352913"/>
          </a:xfrm>
          <a:prstGeom prst="star5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75857B6C-A352-4C7A-8817-1AD9D61AE705}"/>
              </a:ext>
            </a:extLst>
          </p:cNvPr>
          <p:cNvSpPr/>
          <p:nvPr/>
        </p:nvSpPr>
        <p:spPr>
          <a:xfrm>
            <a:off x="168435" y="240620"/>
            <a:ext cx="493334" cy="445184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B3907149-2DC7-4BB7-9014-6460C19758AA}"/>
              </a:ext>
            </a:extLst>
          </p:cNvPr>
          <p:cNvSpPr/>
          <p:nvPr/>
        </p:nvSpPr>
        <p:spPr>
          <a:xfrm>
            <a:off x="11526273" y="232605"/>
            <a:ext cx="457211" cy="421091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id="{8AD8A05B-B678-4FC0-A1E0-39B5BF00DFEC}"/>
              </a:ext>
            </a:extLst>
          </p:cNvPr>
          <p:cNvSpPr/>
          <p:nvPr/>
        </p:nvSpPr>
        <p:spPr>
          <a:xfrm>
            <a:off x="11526274" y="6308610"/>
            <a:ext cx="441142" cy="372918"/>
          </a:xfrm>
          <a:prstGeom prst="ellipse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Oval 32">
            <a:extLst>
              <a:ext uri="{FF2B5EF4-FFF2-40B4-BE49-F238E27FC236}">
                <a16:creationId xmlns:a16="http://schemas.microsoft.com/office/drawing/2014/main" id="{9052A66E-EF2E-437B-9E63-417E0104842E}"/>
              </a:ext>
            </a:extLst>
          </p:cNvPr>
          <p:cNvSpPr/>
          <p:nvPr/>
        </p:nvSpPr>
        <p:spPr>
          <a:xfrm>
            <a:off x="224585" y="6288509"/>
            <a:ext cx="441144" cy="372947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Star: 5 Points 33">
            <a:extLst>
              <a:ext uri="{FF2B5EF4-FFF2-40B4-BE49-F238E27FC236}">
                <a16:creationId xmlns:a16="http://schemas.microsoft.com/office/drawing/2014/main" id="{C33D47F9-8BDD-4C0F-B3E0-AF823BD0CD4F}"/>
              </a:ext>
            </a:extLst>
          </p:cNvPr>
          <p:cNvSpPr/>
          <p:nvPr/>
        </p:nvSpPr>
        <p:spPr>
          <a:xfrm>
            <a:off x="264685" y="5394164"/>
            <a:ext cx="397035" cy="352913"/>
          </a:xfrm>
          <a:prstGeom prst="star5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Star: 5 Points 34">
            <a:extLst>
              <a:ext uri="{FF2B5EF4-FFF2-40B4-BE49-F238E27FC236}">
                <a16:creationId xmlns:a16="http://schemas.microsoft.com/office/drawing/2014/main" id="{1690E35B-6073-4226-9028-7869BC6F10BB}"/>
              </a:ext>
            </a:extLst>
          </p:cNvPr>
          <p:cNvSpPr/>
          <p:nvPr/>
        </p:nvSpPr>
        <p:spPr>
          <a:xfrm>
            <a:off x="280720" y="1126956"/>
            <a:ext cx="397035" cy="352913"/>
          </a:xfrm>
          <a:prstGeom prst="star5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Star: 5 Points 35">
            <a:extLst>
              <a:ext uri="{FF2B5EF4-FFF2-40B4-BE49-F238E27FC236}">
                <a16:creationId xmlns:a16="http://schemas.microsoft.com/office/drawing/2014/main" id="{0D74703F-5AC2-4E9B-B20C-511C734BB460}"/>
              </a:ext>
            </a:extLst>
          </p:cNvPr>
          <p:cNvSpPr/>
          <p:nvPr/>
        </p:nvSpPr>
        <p:spPr>
          <a:xfrm>
            <a:off x="11574386" y="5406188"/>
            <a:ext cx="397035" cy="352913"/>
          </a:xfrm>
          <a:prstGeom prst="star5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Star: 5 Points 36">
            <a:extLst>
              <a:ext uri="{FF2B5EF4-FFF2-40B4-BE49-F238E27FC236}">
                <a16:creationId xmlns:a16="http://schemas.microsoft.com/office/drawing/2014/main" id="{EC66EA6D-CFF5-448E-825C-0FB4FDC6165E}"/>
              </a:ext>
            </a:extLst>
          </p:cNvPr>
          <p:cNvSpPr/>
          <p:nvPr/>
        </p:nvSpPr>
        <p:spPr>
          <a:xfrm>
            <a:off x="11550330" y="1339509"/>
            <a:ext cx="397035" cy="352913"/>
          </a:xfrm>
          <a:prstGeom prst="star5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Isosceles Triangle 37">
            <a:extLst>
              <a:ext uri="{FF2B5EF4-FFF2-40B4-BE49-F238E27FC236}">
                <a16:creationId xmlns:a16="http://schemas.microsoft.com/office/drawing/2014/main" id="{54239589-9372-40E0-BDA3-56A9E0F2D091}"/>
              </a:ext>
            </a:extLst>
          </p:cNvPr>
          <p:cNvSpPr/>
          <p:nvPr/>
        </p:nvSpPr>
        <p:spPr>
          <a:xfrm>
            <a:off x="300792" y="1540029"/>
            <a:ext cx="328848" cy="481278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Isosceles Triangle 38">
            <a:extLst>
              <a:ext uri="{FF2B5EF4-FFF2-40B4-BE49-F238E27FC236}">
                <a16:creationId xmlns:a16="http://schemas.microsoft.com/office/drawing/2014/main" id="{C73D5583-3769-4688-B7C6-256BB1AAFE97}"/>
              </a:ext>
            </a:extLst>
          </p:cNvPr>
          <p:cNvSpPr/>
          <p:nvPr/>
        </p:nvSpPr>
        <p:spPr>
          <a:xfrm>
            <a:off x="11594442" y="3978424"/>
            <a:ext cx="328848" cy="481278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Isosceles Triangle 39">
            <a:extLst>
              <a:ext uri="{FF2B5EF4-FFF2-40B4-BE49-F238E27FC236}">
                <a16:creationId xmlns:a16="http://schemas.microsoft.com/office/drawing/2014/main" id="{B7790512-344B-410D-A488-39274C38F3DE}"/>
              </a:ext>
            </a:extLst>
          </p:cNvPr>
          <p:cNvSpPr/>
          <p:nvPr/>
        </p:nvSpPr>
        <p:spPr>
          <a:xfrm>
            <a:off x="11578415" y="2831420"/>
            <a:ext cx="328848" cy="481278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Isosceles Triangle 40">
            <a:extLst>
              <a:ext uri="{FF2B5EF4-FFF2-40B4-BE49-F238E27FC236}">
                <a16:creationId xmlns:a16="http://schemas.microsoft.com/office/drawing/2014/main" id="{87D7F7C7-13EF-4890-AD51-5C358DB45D07}"/>
              </a:ext>
            </a:extLst>
          </p:cNvPr>
          <p:cNvSpPr/>
          <p:nvPr/>
        </p:nvSpPr>
        <p:spPr>
          <a:xfrm>
            <a:off x="11598461" y="1864877"/>
            <a:ext cx="328848" cy="481278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Isosceles Triangle 41">
            <a:extLst>
              <a:ext uri="{FF2B5EF4-FFF2-40B4-BE49-F238E27FC236}">
                <a16:creationId xmlns:a16="http://schemas.microsoft.com/office/drawing/2014/main" id="{89FD8AD9-82ED-455A-A7DA-ED53F987A617}"/>
              </a:ext>
            </a:extLst>
          </p:cNvPr>
          <p:cNvSpPr/>
          <p:nvPr/>
        </p:nvSpPr>
        <p:spPr>
          <a:xfrm>
            <a:off x="11606479" y="4892827"/>
            <a:ext cx="328848" cy="481278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Isosceles Triangle 42">
            <a:extLst>
              <a:ext uri="{FF2B5EF4-FFF2-40B4-BE49-F238E27FC236}">
                <a16:creationId xmlns:a16="http://schemas.microsoft.com/office/drawing/2014/main" id="{90033451-5B4C-48AF-BA7D-F7539C1170BF}"/>
              </a:ext>
            </a:extLst>
          </p:cNvPr>
          <p:cNvSpPr/>
          <p:nvPr/>
        </p:nvSpPr>
        <p:spPr>
          <a:xfrm>
            <a:off x="292763" y="2602819"/>
            <a:ext cx="328848" cy="481278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Isosceles Triangle 43">
            <a:extLst>
              <a:ext uri="{FF2B5EF4-FFF2-40B4-BE49-F238E27FC236}">
                <a16:creationId xmlns:a16="http://schemas.microsoft.com/office/drawing/2014/main" id="{41CF7FC1-6E8B-4906-B159-90AF800FE6F2}"/>
              </a:ext>
            </a:extLst>
          </p:cNvPr>
          <p:cNvSpPr/>
          <p:nvPr/>
        </p:nvSpPr>
        <p:spPr>
          <a:xfrm>
            <a:off x="300792" y="3717750"/>
            <a:ext cx="328848" cy="481278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Isosceles Triangle 44">
            <a:extLst>
              <a:ext uri="{FF2B5EF4-FFF2-40B4-BE49-F238E27FC236}">
                <a16:creationId xmlns:a16="http://schemas.microsoft.com/office/drawing/2014/main" id="{0873E1A5-F52B-4765-BD9E-15B9557034FA}"/>
              </a:ext>
            </a:extLst>
          </p:cNvPr>
          <p:cNvSpPr/>
          <p:nvPr/>
        </p:nvSpPr>
        <p:spPr>
          <a:xfrm>
            <a:off x="284745" y="4808615"/>
            <a:ext cx="328848" cy="481278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Isosceles Triangle 45">
            <a:extLst>
              <a:ext uri="{FF2B5EF4-FFF2-40B4-BE49-F238E27FC236}">
                <a16:creationId xmlns:a16="http://schemas.microsoft.com/office/drawing/2014/main" id="{57FB8677-64F7-4DA5-BC83-2C459D7F2D4B}"/>
              </a:ext>
            </a:extLst>
          </p:cNvPr>
          <p:cNvSpPr/>
          <p:nvPr/>
        </p:nvSpPr>
        <p:spPr>
          <a:xfrm rot="16200000">
            <a:off x="9661372" y="192492"/>
            <a:ext cx="328848" cy="481278"/>
          </a:xfrm>
          <a:prstGeom prst="triangl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Isosceles Triangle 46">
            <a:extLst>
              <a:ext uri="{FF2B5EF4-FFF2-40B4-BE49-F238E27FC236}">
                <a16:creationId xmlns:a16="http://schemas.microsoft.com/office/drawing/2014/main" id="{B58592DC-D86F-4DD1-951F-ADA54E98D7E3}"/>
              </a:ext>
            </a:extLst>
          </p:cNvPr>
          <p:cNvSpPr/>
          <p:nvPr/>
        </p:nvSpPr>
        <p:spPr>
          <a:xfrm rot="16200000">
            <a:off x="8117317" y="212542"/>
            <a:ext cx="328848" cy="481278"/>
          </a:xfrm>
          <a:prstGeom prst="triangl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Isosceles Triangle 47">
            <a:extLst>
              <a:ext uri="{FF2B5EF4-FFF2-40B4-BE49-F238E27FC236}">
                <a16:creationId xmlns:a16="http://schemas.microsoft.com/office/drawing/2014/main" id="{6D8AD665-A37A-41DB-A087-89AFAE789D01}"/>
              </a:ext>
            </a:extLst>
          </p:cNvPr>
          <p:cNvSpPr/>
          <p:nvPr/>
        </p:nvSpPr>
        <p:spPr>
          <a:xfrm rot="16200000">
            <a:off x="1171065" y="6260423"/>
            <a:ext cx="328848" cy="481278"/>
          </a:xfrm>
          <a:prstGeom prst="triangl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Isosceles Triangle 48">
            <a:extLst>
              <a:ext uri="{FF2B5EF4-FFF2-40B4-BE49-F238E27FC236}">
                <a16:creationId xmlns:a16="http://schemas.microsoft.com/office/drawing/2014/main" id="{05242AEC-0F13-47C4-B719-62093C23BDB5}"/>
              </a:ext>
            </a:extLst>
          </p:cNvPr>
          <p:cNvSpPr/>
          <p:nvPr/>
        </p:nvSpPr>
        <p:spPr>
          <a:xfrm rot="16200000">
            <a:off x="2634922" y="6244379"/>
            <a:ext cx="328848" cy="481278"/>
          </a:xfrm>
          <a:prstGeom prst="triangl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Isosceles Triangle 49">
            <a:extLst>
              <a:ext uri="{FF2B5EF4-FFF2-40B4-BE49-F238E27FC236}">
                <a16:creationId xmlns:a16="http://schemas.microsoft.com/office/drawing/2014/main" id="{73A3D2FA-4D48-43C2-BB5D-F93AF4F7CEE1}"/>
              </a:ext>
            </a:extLst>
          </p:cNvPr>
          <p:cNvSpPr/>
          <p:nvPr/>
        </p:nvSpPr>
        <p:spPr>
          <a:xfrm rot="16200000">
            <a:off x="4026573" y="6240370"/>
            <a:ext cx="328848" cy="481278"/>
          </a:xfrm>
          <a:prstGeom prst="triangl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Isosceles Triangle 50">
            <a:extLst>
              <a:ext uri="{FF2B5EF4-FFF2-40B4-BE49-F238E27FC236}">
                <a16:creationId xmlns:a16="http://schemas.microsoft.com/office/drawing/2014/main" id="{69B57968-FB07-483F-AAB7-36A101BD584E}"/>
              </a:ext>
            </a:extLst>
          </p:cNvPr>
          <p:cNvSpPr/>
          <p:nvPr/>
        </p:nvSpPr>
        <p:spPr>
          <a:xfrm rot="16200000">
            <a:off x="5358077" y="6224330"/>
            <a:ext cx="328848" cy="481278"/>
          </a:xfrm>
          <a:prstGeom prst="triangl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Isosceles Triangle 51">
            <a:extLst>
              <a:ext uri="{FF2B5EF4-FFF2-40B4-BE49-F238E27FC236}">
                <a16:creationId xmlns:a16="http://schemas.microsoft.com/office/drawing/2014/main" id="{C2E72598-67EB-4996-B0B3-A9DCD982241F}"/>
              </a:ext>
            </a:extLst>
          </p:cNvPr>
          <p:cNvSpPr/>
          <p:nvPr/>
        </p:nvSpPr>
        <p:spPr>
          <a:xfrm rot="16200000">
            <a:off x="6689567" y="6232353"/>
            <a:ext cx="328848" cy="481278"/>
          </a:xfrm>
          <a:prstGeom prst="triangl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Isosceles Triangle 52">
            <a:extLst>
              <a:ext uri="{FF2B5EF4-FFF2-40B4-BE49-F238E27FC236}">
                <a16:creationId xmlns:a16="http://schemas.microsoft.com/office/drawing/2014/main" id="{E51B6753-864C-41EA-8DF5-96E2BA14013B}"/>
              </a:ext>
            </a:extLst>
          </p:cNvPr>
          <p:cNvSpPr/>
          <p:nvPr/>
        </p:nvSpPr>
        <p:spPr>
          <a:xfrm rot="16200000">
            <a:off x="8009033" y="6252402"/>
            <a:ext cx="328848" cy="481278"/>
          </a:xfrm>
          <a:prstGeom prst="triangle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Isosceles Triangle 53">
            <a:extLst>
              <a:ext uri="{FF2B5EF4-FFF2-40B4-BE49-F238E27FC236}">
                <a16:creationId xmlns:a16="http://schemas.microsoft.com/office/drawing/2014/main" id="{0353BFA1-7AD0-4A7F-A894-6A5AC13DF807}"/>
              </a:ext>
            </a:extLst>
          </p:cNvPr>
          <p:cNvSpPr/>
          <p:nvPr/>
        </p:nvSpPr>
        <p:spPr>
          <a:xfrm rot="16200000">
            <a:off x="9448800" y="6236352"/>
            <a:ext cx="328848" cy="481278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Isosceles Triangle 54">
            <a:extLst>
              <a:ext uri="{FF2B5EF4-FFF2-40B4-BE49-F238E27FC236}">
                <a16:creationId xmlns:a16="http://schemas.microsoft.com/office/drawing/2014/main" id="{E57C70A9-4449-4018-88A7-63B32E71735B}"/>
              </a:ext>
            </a:extLst>
          </p:cNvPr>
          <p:cNvSpPr/>
          <p:nvPr/>
        </p:nvSpPr>
        <p:spPr>
          <a:xfrm rot="16200000">
            <a:off x="10816396" y="6232358"/>
            <a:ext cx="328848" cy="481278"/>
          </a:xfrm>
          <a:prstGeom prst="triangle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Isosceles Triangle 55">
            <a:extLst>
              <a:ext uri="{FF2B5EF4-FFF2-40B4-BE49-F238E27FC236}">
                <a16:creationId xmlns:a16="http://schemas.microsoft.com/office/drawing/2014/main" id="{E0F0ED6F-CE38-434B-8806-6C25B78A0FFD}"/>
              </a:ext>
            </a:extLst>
          </p:cNvPr>
          <p:cNvSpPr/>
          <p:nvPr/>
        </p:nvSpPr>
        <p:spPr>
          <a:xfrm rot="16200000">
            <a:off x="6653474" y="192485"/>
            <a:ext cx="328848" cy="481278"/>
          </a:xfrm>
          <a:prstGeom prst="triangl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Isosceles Triangle 56">
            <a:extLst>
              <a:ext uri="{FF2B5EF4-FFF2-40B4-BE49-F238E27FC236}">
                <a16:creationId xmlns:a16="http://schemas.microsoft.com/office/drawing/2014/main" id="{FEBD245F-61E0-4EFB-AC23-3BC92149610C}"/>
              </a:ext>
            </a:extLst>
          </p:cNvPr>
          <p:cNvSpPr/>
          <p:nvPr/>
        </p:nvSpPr>
        <p:spPr>
          <a:xfrm rot="16200000">
            <a:off x="5229735" y="200506"/>
            <a:ext cx="328848" cy="481278"/>
          </a:xfrm>
          <a:prstGeom prst="triangle">
            <a:avLst/>
          </a:prstGeom>
          <a:blipFill>
            <a:blip r:embed="rId3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Isosceles Triangle 57">
            <a:extLst>
              <a:ext uri="{FF2B5EF4-FFF2-40B4-BE49-F238E27FC236}">
                <a16:creationId xmlns:a16="http://schemas.microsoft.com/office/drawing/2014/main" id="{0CFF64F1-87BF-47BB-A2F5-702D571CAED5}"/>
              </a:ext>
            </a:extLst>
          </p:cNvPr>
          <p:cNvSpPr/>
          <p:nvPr/>
        </p:nvSpPr>
        <p:spPr>
          <a:xfrm rot="16200000">
            <a:off x="3878177" y="196499"/>
            <a:ext cx="328848" cy="481278"/>
          </a:xfrm>
          <a:prstGeom prst="triangle">
            <a:avLst/>
          </a:prstGeom>
          <a:blipFill>
            <a:blip r:embed="rId4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Isosceles Triangle 58">
            <a:extLst>
              <a:ext uri="{FF2B5EF4-FFF2-40B4-BE49-F238E27FC236}">
                <a16:creationId xmlns:a16="http://schemas.microsoft.com/office/drawing/2014/main" id="{4DD4E2EB-07F0-4CDD-9915-DD25AA2C68D1}"/>
              </a:ext>
            </a:extLst>
          </p:cNvPr>
          <p:cNvSpPr/>
          <p:nvPr/>
        </p:nvSpPr>
        <p:spPr>
          <a:xfrm rot="16200000">
            <a:off x="2526632" y="204523"/>
            <a:ext cx="328848" cy="481278"/>
          </a:xfrm>
          <a:prstGeom prst="triangl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Isosceles Triangle 59">
            <a:extLst>
              <a:ext uri="{FF2B5EF4-FFF2-40B4-BE49-F238E27FC236}">
                <a16:creationId xmlns:a16="http://schemas.microsoft.com/office/drawing/2014/main" id="{EEB9B7B8-DE05-4D71-952E-6F86BFF831D6}"/>
              </a:ext>
            </a:extLst>
          </p:cNvPr>
          <p:cNvSpPr/>
          <p:nvPr/>
        </p:nvSpPr>
        <p:spPr>
          <a:xfrm rot="16200000">
            <a:off x="1235238" y="200500"/>
            <a:ext cx="328848" cy="481278"/>
          </a:xfrm>
          <a:prstGeom prst="triangle">
            <a:avLst/>
          </a:prstGeom>
          <a:blipFill>
            <a:blip r:embed="rId5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Rectangle 60">
            <a:extLst>
              <a:ext uri="{FF2B5EF4-FFF2-40B4-BE49-F238E27FC236}">
                <a16:creationId xmlns:a16="http://schemas.microsoft.com/office/drawing/2014/main" id="{5681A539-4992-45F5-AEE2-A12774AA2510}"/>
              </a:ext>
            </a:extLst>
          </p:cNvPr>
          <p:cNvSpPr/>
          <p:nvPr/>
        </p:nvSpPr>
        <p:spPr>
          <a:xfrm>
            <a:off x="2549185" y="830754"/>
            <a:ext cx="7902907" cy="66021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sz="2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১। </a:t>
            </a:r>
            <a:r>
              <a:rPr lang="bn-IN" sz="2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নায়াগ্রা কোথায় অবস্থিত? </a:t>
            </a:r>
            <a:endParaRPr lang="en-US" sz="24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2" name="Rectangle 61">
            <a:extLst>
              <a:ext uri="{FF2B5EF4-FFF2-40B4-BE49-F238E27FC236}">
                <a16:creationId xmlns:a16="http://schemas.microsoft.com/office/drawing/2014/main" id="{3BA9DF83-3C3C-4173-8DAF-7244D7D1C670}"/>
              </a:ext>
            </a:extLst>
          </p:cNvPr>
          <p:cNvSpPr/>
          <p:nvPr/>
        </p:nvSpPr>
        <p:spPr>
          <a:xfrm>
            <a:off x="2824699" y="1419386"/>
            <a:ext cx="2169994" cy="46402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ক) </a:t>
            </a:r>
            <a:r>
              <a:rPr lang="bn-IN" sz="2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জাপান</a:t>
            </a:r>
            <a:endParaRPr lang="en-US" sz="20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3" name="Rectangle 62">
            <a:extLst>
              <a:ext uri="{FF2B5EF4-FFF2-40B4-BE49-F238E27FC236}">
                <a16:creationId xmlns:a16="http://schemas.microsoft.com/office/drawing/2014/main" id="{C7130D41-C633-4A03-8071-6950C238BF41}"/>
              </a:ext>
            </a:extLst>
          </p:cNvPr>
          <p:cNvSpPr/>
          <p:nvPr/>
        </p:nvSpPr>
        <p:spPr>
          <a:xfrm>
            <a:off x="5896300" y="1442862"/>
            <a:ext cx="3051983" cy="46402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খ) </a:t>
            </a:r>
            <a:r>
              <a:rPr lang="bn-IN" sz="2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ভারত</a:t>
            </a:r>
            <a:endParaRPr lang="en-US" sz="20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4" name="Rectangle 63">
            <a:extLst>
              <a:ext uri="{FF2B5EF4-FFF2-40B4-BE49-F238E27FC236}">
                <a16:creationId xmlns:a16="http://schemas.microsoft.com/office/drawing/2014/main" id="{6FFC5793-B87A-44E3-8879-ECB899910B10}"/>
              </a:ext>
            </a:extLst>
          </p:cNvPr>
          <p:cNvSpPr/>
          <p:nvPr/>
        </p:nvSpPr>
        <p:spPr>
          <a:xfrm>
            <a:off x="2226755" y="1888939"/>
            <a:ext cx="3365882" cy="46402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গ) </a:t>
            </a:r>
            <a:r>
              <a:rPr lang="bn-IN" sz="2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কানাডা</a:t>
            </a:r>
            <a:endParaRPr lang="en-US" sz="20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5" name="Rectangle 64">
            <a:extLst>
              <a:ext uri="{FF2B5EF4-FFF2-40B4-BE49-F238E27FC236}">
                <a16:creationId xmlns:a16="http://schemas.microsoft.com/office/drawing/2014/main" id="{9A256D89-73C3-4BBF-82BC-083D3948C255}"/>
              </a:ext>
            </a:extLst>
          </p:cNvPr>
          <p:cNvSpPr/>
          <p:nvPr/>
        </p:nvSpPr>
        <p:spPr>
          <a:xfrm>
            <a:off x="5200899" y="1925859"/>
            <a:ext cx="4569440" cy="46402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ঘ) </a:t>
            </a:r>
            <a:r>
              <a:rPr lang="bn-IN" sz="2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রাশিয়া </a:t>
            </a:r>
            <a:endParaRPr lang="en-US" sz="20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6" name="Rectangle 65">
            <a:extLst>
              <a:ext uri="{FF2B5EF4-FFF2-40B4-BE49-F238E27FC236}">
                <a16:creationId xmlns:a16="http://schemas.microsoft.com/office/drawing/2014/main" id="{D26B1141-0BCB-4B7C-B301-B3296145F471}"/>
              </a:ext>
            </a:extLst>
          </p:cNvPr>
          <p:cNvSpPr/>
          <p:nvPr/>
        </p:nvSpPr>
        <p:spPr>
          <a:xfrm>
            <a:off x="2543002" y="2755400"/>
            <a:ext cx="7909090" cy="66021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sz="2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২</a:t>
            </a:r>
            <a:r>
              <a:rPr lang="bn-IN" sz="2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 নায়াগ্রা জলপ্রপাত পড়ছে----- </a:t>
            </a:r>
            <a:endParaRPr lang="en-US" sz="20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7" name="Rectangle 66">
            <a:extLst>
              <a:ext uri="{FF2B5EF4-FFF2-40B4-BE49-F238E27FC236}">
                <a16:creationId xmlns:a16="http://schemas.microsoft.com/office/drawing/2014/main" id="{85D200D4-8984-4D46-897A-BC47A0728AB3}"/>
              </a:ext>
            </a:extLst>
          </p:cNvPr>
          <p:cNvSpPr/>
          <p:nvPr/>
        </p:nvSpPr>
        <p:spPr>
          <a:xfrm>
            <a:off x="2431900" y="3592197"/>
            <a:ext cx="2169994" cy="46402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ক) পাহাড় হতে</a:t>
            </a:r>
            <a:endParaRPr lang="en-US" sz="20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8" name="Rectangle 67">
            <a:extLst>
              <a:ext uri="{FF2B5EF4-FFF2-40B4-BE49-F238E27FC236}">
                <a16:creationId xmlns:a16="http://schemas.microsoft.com/office/drawing/2014/main" id="{0D78430A-D64B-44EE-AF2C-B2A6C2B04343}"/>
              </a:ext>
            </a:extLst>
          </p:cNvPr>
          <p:cNvSpPr/>
          <p:nvPr/>
        </p:nvSpPr>
        <p:spPr>
          <a:xfrm>
            <a:off x="5290911" y="3485849"/>
            <a:ext cx="3615168" cy="46402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খ) </a:t>
            </a:r>
            <a:r>
              <a:rPr lang="bn-IN" sz="2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সমতল ভূমি থেকে</a:t>
            </a:r>
            <a:endParaRPr lang="en-US" sz="20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9" name="Rectangle 68">
            <a:extLst>
              <a:ext uri="{FF2B5EF4-FFF2-40B4-BE49-F238E27FC236}">
                <a16:creationId xmlns:a16="http://schemas.microsoft.com/office/drawing/2014/main" id="{8F2021AE-9CCA-4A88-B3AD-6F29C271605D}"/>
              </a:ext>
            </a:extLst>
          </p:cNvPr>
          <p:cNvSpPr/>
          <p:nvPr/>
        </p:nvSpPr>
        <p:spPr>
          <a:xfrm>
            <a:off x="2549185" y="4114547"/>
            <a:ext cx="2541679" cy="46402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গ)</a:t>
            </a:r>
            <a:r>
              <a:rPr lang="bn-IN" sz="2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কোন উঁচু স্থান থেকে </a:t>
            </a:r>
            <a:endParaRPr lang="en-US" sz="20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0" name="Rectangle 69">
            <a:extLst>
              <a:ext uri="{FF2B5EF4-FFF2-40B4-BE49-F238E27FC236}">
                <a16:creationId xmlns:a16="http://schemas.microsoft.com/office/drawing/2014/main" id="{F7B48F8A-8CC2-43A4-A9AC-7108815DF6B1}"/>
              </a:ext>
            </a:extLst>
          </p:cNvPr>
          <p:cNvSpPr/>
          <p:nvPr/>
        </p:nvSpPr>
        <p:spPr>
          <a:xfrm>
            <a:off x="6021583" y="4046832"/>
            <a:ext cx="2238232" cy="46402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ঘ) </a:t>
            </a:r>
            <a:r>
              <a:rPr lang="bn-IN" sz="2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পাহাড়ি ঢল থেকে</a:t>
            </a:r>
            <a:endParaRPr lang="en-US" sz="20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1" name="Rectangle 70">
            <a:extLst>
              <a:ext uri="{FF2B5EF4-FFF2-40B4-BE49-F238E27FC236}">
                <a16:creationId xmlns:a16="http://schemas.microsoft.com/office/drawing/2014/main" id="{85E4E1CC-7980-47F0-A9A2-C2C4CEB95B08}"/>
              </a:ext>
            </a:extLst>
          </p:cNvPr>
          <p:cNvSpPr/>
          <p:nvPr/>
        </p:nvSpPr>
        <p:spPr>
          <a:xfrm>
            <a:off x="6334695" y="548690"/>
            <a:ext cx="5104262" cy="66021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 algn="ctr">
              <a:buFont typeface="Wingdings" panose="05000000000000000000" pitchFamily="2" charset="2"/>
              <a:buChar char="v"/>
            </a:pPr>
            <a:r>
              <a:rPr lang="bn-BD" sz="2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সঠিক উত্তর</a:t>
            </a:r>
            <a:r>
              <a:rPr lang="en-US" sz="2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টি বেছে নিই </a:t>
            </a:r>
            <a:r>
              <a:rPr lang="bn-BD" sz="2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20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2" name="Freeform 1">
            <a:extLst>
              <a:ext uri="{FF2B5EF4-FFF2-40B4-BE49-F238E27FC236}">
                <a16:creationId xmlns:a16="http://schemas.microsoft.com/office/drawing/2014/main" id="{22617963-74A5-4827-9680-7E210D54EAC2}"/>
              </a:ext>
            </a:extLst>
          </p:cNvPr>
          <p:cNvSpPr/>
          <p:nvPr/>
        </p:nvSpPr>
        <p:spPr>
          <a:xfrm>
            <a:off x="3342353" y="1866987"/>
            <a:ext cx="477671" cy="359106"/>
          </a:xfrm>
          <a:custGeom>
            <a:avLst/>
            <a:gdLst>
              <a:gd name="connsiteX0" fmla="*/ 0 w 600501"/>
              <a:gd name="connsiteY0" fmla="*/ 286603 h 477672"/>
              <a:gd name="connsiteX1" fmla="*/ 81886 w 600501"/>
              <a:gd name="connsiteY1" fmla="*/ 395785 h 477672"/>
              <a:gd name="connsiteX2" fmla="*/ 136477 w 600501"/>
              <a:gd name="connsiteY2" fmla="*/ 477672 h 477672"/>
              <a:gd name="connsiteX3" fmla="*/ 232012 w 600501"/>
              <a:gd name="connsiteY3" fmla="*/ 409433 h 477672"/>
              <a:gd name="connsiteX4" fmla="*/ 259307 w 600501"/>
              <a:gd name="connsiteY4" fmla="*/ 354842 h 477672"/>
              <a:gd name="connsiteX5" fmla="*/ 300251 w 600501"/>
              <a:gd name="connsiteY5" fmla="*/ 327546 h 477672"/>
              <a:gd name="connsiteX6" fmla="*/ 382137 w 600501"/>
              <a:gd name="connsiteY6" fmla="*/ 232012 h 477672"/>
              <a:gd name="connsiteX7" fmla="*/ 436728 w 600501"/>
              <a:gd name="connsiteY7" fmla="*/ 177421 h 477672"/>
              <a:gd name="connsiteX8" fmla="*/ 477671 w 600501"/>
              <a:gd name="connsiteY8" fmla="*/ 122830 h 477672"/>
              <a:gd name="connsiteX9" fmla="*/ 532262 w 600501"/>
              <a:gd name="connsiteY9" fmla="*/ 68239 h 477672"/>
              <a:gd name="connsiteX10" fmla="*/ 559558 w 600501"/>
              <a:gd name="connsiteY10" fmla="*/ 27295 h 477672"/>
              <a:gd name="connsiteX11" fmla="*/ 600501 w 600501"/>
              <a:gd name="connsiteY11" fmla="*/ 0 h 4776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600501" h="477672">
                <a:moveTo>
                  <a:pt x="0" y="286603"/>
                </a:moveTo>
                <a:cubicBezTo>
                  <a:pt x="158310" y="444913"/>
                  <a:pt x="22336" y="288593"/>
                  <a:pt x="81886" y="395785"/>
                </a:cubicBezTo>
                <a:cubicBezTo>
                  <a:pt x="97817" y="424462"/>
                  <a:pt x="136477" y="477672"/>
                  <a:pt x="136477" y="477672"/>
                </a:cubicBezTo>
                <a:cubicBezTo>
                  <a:pt x="168322" y="454926"/>
                  <a:pt x="204340" y="437105"/>
                  <a:pt x="232012" y="409433"/>
                </a:cubicBezTo>
                <a:cubicBezTo>
                  <a:pt x="246398" y="395047"/>
                  <a:pt x="246283" y="370471"/>
                  <a:pt x="259307" y="354842"/>
                </a:cubicBezTo>
                <a:cubicBezTo>
                  <a:pt x="269808" y="342241"/>
                  <a:pt x="287797" y="338221"/>
                  <a:pt x="300251" y="327546"/>
                </a:cubicBezTo>
                <a:cubicBezTo>
                  <a:pt x="406131" y="236792"/>
                  <a:pt x="315269" y="310024"/>
                  <a:pt x="382137" y="232012"/>
                </a:cubicBezTo>
                <a:cubicBezTo>
                  <a:pt x="398885" y="212473"/>
                  <a:pt x="419782" y="196788"/>
                  <a:pt x="436728" y="177421"/>
                </a:cubicBezTo>
                <a:cubicBezTo>
                  <a:pt x="451706" y="160303"/>
                  <a:pt x="462693" y="139948"/>
                  <a:pt x="477671" y="122830"/>
                </a:cubicBezTo>
                <a:cubicBezTo>
                  <a:pt x="494617" y="103463"/>
                  <a:pt x="515514" y="87778"/>
                  <a:pt x="532262" y="68239"/>
                </a:cubicBezTo>
                <a:cubicBezTo>
                  <a:pt x="542937" y="55785"/>
                  <a:pt x="547959" y="38894"/>
                  <a:pt x="559558" y="27295"/>
                </a:cubicBezTo>
                <a:cubicBezTo>
                  <a:pt x="571156" y="15697"/>
                  <a:pt x="600501" y="0"/>
                  <a:pt x="600501" y="0"/>
                </a:cubicBezTo>
              </a:path>
            </a:pathLst>
          </a:cu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sp>
        <p:nvSpPr>
          <p:cNvPr id="73" name="Freeform 14">
            <a:extLst>
              <a:ext uri="{FF2B5EF4-FFF2-40B4-BE49-F238E27FC236}">
                <a16:creationId xmlns:a16="http://schemas.microsoft.com/office/drawing/2014/main" id="{41265CD2-2520-48EB-A841-420687A85C6F}"/>
              </a:ext>
            </a:extLst>
          </p:cNvPr>
          <p:cNvSpPr/>
          <p:nvPr/>
        </p:nvSpPr>
        <p:spPr>
          <a:xfrm>
            <a:off x="6092270" y="3465363"/>
            <a:ext cx="477671" cy="359106"/>
          </a:xfrm>
          <a:custGeom>
            <a:avLst/>
            <a:gdLst>
              <a:gd name="connsiteX0" fmla="*/ 0 w 600501"/>
              <a:gd name="connsiteY0" fmla="*/ 286603 h 477672"/>
              <a:gd name="connsiteX1" fmla="*/ 81886 w 600501"/>
              <a:gd name="connsiteY1" fmla="*/ 395785 h 477672"/>
              <a:gd name="connsiteX2" fmla="*/ 136477 w 600501"/>
              <a:gd name="connsiteY2" fmla="*/ 477672 h 477672"/>
              <a:gd name="connsiteX3" fmla="*/ 232012 w 600501"/>
              <a:gd name="connsiteY3" fmla="*/ 409433 h 477672"/>
              <a:gd name="connsiteX4" fmla="*/ 259307 w 600501"/>
              <a:gd name="connsiteY4" fmla="*/ 354842 h 477672"/>
              <a:gd name="connsiteX5" fmla="*/ 300251 w 600501"/>
              <a:gd name="connsiteY5" fmla="*/ 327546 h 477672"/>
              <a:gd name="connsiteX6" fmla="*/ 382137 w 600501"/>
              <a:gd name="connsiteY6" fmla="*/ 232012 h 477672"/>
              <a:gd name="connsiteX7" fmla="*/ 436728 w 600501"/>
              <a:gd name="connsiteY7" fmla="*/ 177421 h 477672"/>
              <a:gd name="connsiteX8" fmla="*/ 477671 w 600501"/>
              <a:gd name="connsiteY8" fmla="*/ 122830 h 477672"/>
              <a:gd name="connsiteX9" fmla="*/ 532262 w 600501"/>
              <a:gd name="connsiteY9" fmla="*/ 68239 h 477672"/>
              <a:gd name="connsiteX10" fmla="*/ 559558 w 600501"/>
              <a:gd name="connsiteY10" fmla="*/ 27295 h 477672"/>
              <a:gd name="connsiteX11" fmla="*/ 600501 w 600501"/>
              <a:gd name="connsiteY11" fmla="*/ 0 h 4776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600501" h="477672">
                <a:moveTo>
                  <a:pt x="0" y="286603"/>
                </a:moveTo>
                <a:cubicBezTo>
                  <a:pt x="158310" y="444913"/>
                  <a:pt x="22336" y="288593"/>
                  <a:pt x="81886" y="395785"/>
                </a:cubicBezTo>
                <a:cubicBezTo>
                  <a:pt x="97817" y="424462"/>
                  <a:pt x="136477" y="477672"/>
                  <a:pt x="136477" y="477672"/>
                </a:cubicBezTo>
                <a:cubicBezTo>
                  <a:pt x="168322" y="454926"/>
                  <a:pt x="204340" y="437105"/>
                  <a:pt x="232012" y="409433"/>
                </a:cubicBezTo>
                <a:cubicBezTo>
                  <a:pt x="246398" y="395047"/>
                  <a:pt x="246283" y="370471"/>
                  <a:pt x="259307" y="354842"/>
                </a:cubicBezTo>
                <a:cubicBezTo>
                  <a:pt x="269808" y="342241"/>
                  <a:pt x="287797" y="338221"/>
                  <a:pt x="300251" y="327546"/>
                </a:cubicBezTo>
                <a:cubicBezTo>
                  <a:pt x="406131" y="236792"/>
                  <a:pt x="315269" y="310024"/>
                  <a:pt x="382137" y="232012"/>
                </a:cubicBezTo>
                <a:cubicBezTo>
                  <a:pt x="398885" y="212473"/>
                  <a:pt x="419782" y="196788"/>
                  <a:pt x="436728" y="177421"/>
                </a:cubicBezTo>
                <a:cubicBezTo>
                  <a:pt x="451706" y="160303"/>
                  <a:pt x="462693" y="139948"/>
                  <a:pt x="477671" y="122830"/>
                </a:cubicBezTo>
                <a:cubicBezTo>
                  <a:pt x="494617" y="103463"/>
                  <a:pt x="515514" y="87778"/>
                  <a:pt x="532262" y="68239"/>
                </a:cubicBezTo>
                <a:cubicBezTo>
                  <a:pt x="542937" y="55785"/>
                  <a:pt x="547959" y="38894"/>
                  <a:pt x="559558" y="27295"/>
                </a:cubicBezTo>
                <a:cubicBezTo>
                  <a:pt x="571156" y="15697"/>
                  <a:pt x="600501" y="0"/>
                  <a:pt x="600501" y="0"/>
                </a:cubicBezTo>
              </a:path>
            </a:pathLst>
          </a:cu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sp>
        <p:nvSpPr>
          <p:cNvPr id="74" name="Rectangle 73">
            <a:extLst>
              <a:ext uri="{FF2B5EF4-FFF2-40B4-BE49-F238E27FC236}">
                <a16:creationId xmlns:a16="http://schemas.microsoft.com/office/drawing/2014/main" id="{9DCD34C3-7B59-4804-88B0-EC4D998467DF}"/>
              </a:ext>
            </a:extLst>
          </p:cNvPr>
          <p:cNvSpPr/>
          <p:nvPr/>
        </p:nvSpPr>
        <p:spPr>
          <a:xfrm>
            <a:off x="2537880" y="5009236"/>
            <a:ext cx="7586450" cy="66021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IN" sz="2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৩</a:t>
            </a:r>
            <a:r>
              <a:rPr lang="bn-BD" sz="2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24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জলের</a:t>
            </a:r>
            <a:r>
              <a:rPr lang="en-US" sz="2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ধর্ম</a:t>
            </a:r>
            <a:r>
              <a:rPr lang="en-US" sz="2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2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? </a:t>
            </a:r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4B071BEB-3964-427D-B678-4961554DFC89}"/>
              </a:ext>
            </a:extLst>
          </p:cNvPr>
          <p:cNvSpPr/>
          <p:nvPr/>
        </p:nvSpPr>
        <p:spPr>
          <a:xfrm>
            <a:off x="2424218" y="5580417"/>
            <a:ext cx="2169994" cy="46402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ক) </a:t>
            </a:r>
            <a:r>
              <a:rPr lang="en-US" sz="20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উপরে</a:t>
            </a:r>
            <a:r>
              <a:rPr lang="en-US" sz="2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উঠা</a:t>
            </a:r>
            <a:endParaRPr lang="en-US" sz="20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6" name="Rectangle 75">
            <a:extLst>
              <a:ext uri="{FF2B5EF4-FFF2-40B4-BE49-F238E27FC236}">
                <a16:creationId xmlns:a16="http://schemas.microsoft.com/office/drawing/2014/main" id="{840ED77A-5039-4ACD-B781-0B29635D12EC}"/>
              </a:ext>
            </a:extLst>
          </p:cNvPr>
          <p:cNvSpPr/>
          <p:nvPr/>
        </p:nvSpPr>
        <p:spPr>
          <a:xfrm>
            <a:off x="5896298" y="5551486"/>
            <a:ext cx="2033516" cy="46402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খ) </a:t>
            </a:r>
            <a:r>
              <a:rPr lang="en-US" sz="20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গড়িয়ে</a:t>
            </a:r>
            <a:r>
              <a:rPr lang="en-US" sz="2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পড়া</a:t>
            </a:r>
            <a:endParaRPr lang="en-US" sz="20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7" name="Rectangle 76">
            <a:extLst>
              <a:ext uri="{FF2B5EF4-FFF2-40B4-BE49-F238E27FC236}">
                <a16:creationId xmlns:a16="http://schemas.microsoft.com/office/drawing/2014/main" id="{768FB533-1FF7-4971-BD5B-A636CE9B4799}"/>
              </a:ext>
            </a:extLst>
          </p:cNvPr>
          <p:cNvSpPr/>
          <p:nvPr/>
        </p:nvSpPr>
        <p:spPr>
          <a:xfrm>
            <a:off x="2594815" y="5883165"/>
            <a:ext cx="1828800" cy="46402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গ) </a:t>
            </a:r>
            <a:r>
              <a:rPr lang="en-US" sz="20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স্থির</a:t>
            </a:r>
            <a:r>
              <a:rPr lang="en-US" sz="2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থাকা</a:t>
            </a:r>
            <a:endParaRPr lang="en-US" sz="20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8" name="Rectangle 77">
            <a:extLst>
              <a:ext uri="{FF2B5EF4-FFF2-40B4-BE49-F238E27FC236}">
                <a16:creationId xmlns:a16="http://schemas.microsoft.com/office/drawing/2014/main" id="{7DD5C028-27BD-47FF-80FE-EDA5D4CD9D1A}"/>
              </a:ext>
            </a:extLst>
          </p:cNvPr>
          <p:cNvSpPr/>
          <p:nvPr/>
        </p:nvSpPr>
        <p:spPr>
          <a:xfrm>
            <a:off x="6101014" y="5897233"/>
            <a:ext cx="1828800" cy="46402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ঘ) </a:t>
            </a:r>
            <a:r>
              <a:rPr lang="en-US" sz="20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শুকিয়ে</a:t>
            </a:r>
            <a:r>
              <a:rPr lang="en-US" sz="2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যাওয়া</a:t>
            </a:r>
            <a:r>
              <a:rPr lang="en-US" sz="2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20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9" name="Freeform 20">
            <a:extLst>
              <a:ext uri="{FF2B5EF4-FFF2-40B4-BE49-F238E27FC236}">
                <a16:creationId xmlns:a16="http://schemas.microsoft.com/office/drawing/2014/main" id="{E16DD6AD-8485-4F79-906B-19006094EFC9}"/>
              </a:ext>
            </a:extLst>
          </p:cNvPr>
          <p:cNvSpPr/>
          <p:nvPr/>
        </p:nvSpPr>
        <p:spPr>
          <a:xfrm>
            <a:off x="6092269" y="5501100"/>
            <a:ext cx="477671" cy="359106"/>
          </a:xfrm>
          <a:custGeom>
            <a:avLst/>
            <a:gdLst>
              <a:gd name="connsiteX0" fmla="*/ 0 w 600501"/>
              <a:gd name="connsiteY0" fmla="*/ 286603 h 477672"/>
              <a:gd name="connsiteX1" fmla="*/ 81886 w 600501"/>
              <a:gd name="connsiteY1" fmla="*/ 395785 h 477672"/>
              <a:gd name="connsiteX2" fmla="*/ 136477 w 600501"/>
              <a:gd name="connsiteY2" fmla="*/ 477672 h 477672"/>
              <a:gd name="connsiteX3" fmla="*/ 232012 w 600501"/>
              <a:gd name="connsiteY3" fmla="*/ 409433 h 477672"/>
              <a:gd name="connsiteX4" fmla="*/ 259307 w 600501"/>
              <a:gd name="connsiteY4" fmla="*/ 354842 h 477672"/>
              <a:gd name="connsiteX5" fmla="*/ 300251 w 600501"/>
              <a:gd name="connsiteY5" fmla="*/ 327546 h 477672"/>
              <a:gd name="connsiteX6" fmla="*/ 382137 w 600501"/>
              <a:gd name="connsiteY6" fmla="*/ 232012 h 477672"/>
              <a:gd name="connsiteX7" fmla="*/ 436728 w 600501"/>
              <a:gd name="connsiteY7" fmla="*/ 177421 h 477672"/>
              <a:gd name="connsiteX8" fmla="*/ 477671 w 600501"/>
              <a:gd name="connsiteY8" fmla="*/ 122830 h 477672"/>
              <a:gd name="connsiteX9" fmla="*/ 532262 w 600501"/>
              <a:gd name="connsiteY9" fmla="*/ 68239 h 477672"/>
              <a:gd name="connsiteX10" fmla="*/ 559558 w 600501"/>
              <a:gd name="connsiteY10" fmla="*/ 27295 h 477672"/>
              <a:gd name="connsiteX11" fmla="*/ 600501 w 600501"/>
              <a:gd name="connsiteY11" fmla="*/ 0 h 4776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600501" h="477672">
                <a:moveTo>
                  <a:pt x="0" y="286603"/>
                </a:moveTo>
                <a:cubicBezTo>
                  <a:pt x="158310" y="444913"/>
                  <a:pt x="22336" y="288593"/>
                  <a:pt x="81886" y="395785"/>
                </a:cubicBezTo>
                <a:cubicBezTo>
                  <a:pt x="97817" y="424462"/>
                  <a:pt x="136477" y="477672"/>
                  <a:pt x="136477" y="477672"/>
                </a:cubicBezTo>
                <a:cubicBezTo>
                  <a:pt x="168322" y="454926"/>
                  <a:pt x="204340" y="437105"/>
                  <a:pt x="232012" y="409433"/>
                </a:cubicBezTo>
                <a:cubicBezTo>
                  <a:pt x="246398" y="395047"/>
                  <a:pt x="246283" y="370471"/>
                  <a:pt x="259307" y="354842"/>
                </a:cubicBezTo>
                <a:cubicBezTo>
                  <a:pt x="269808" y="342241"/>
                  <a:pt x="287797" y="338221"/>
                  <a:pt x="300251" y="327546"/>
                </a:cubicBezTo>
                <a:cubicBezTo>
                  <a:pt x="406131" y="236792"/>
                  <a:pt x="315269" y="310024"/>
                  <a:pt x="382137" y="232012"/>
                </a:cubicBezTo>
                <a:cubicBezTo>
                  <a:pt x="398885" y="212473"/>
                  <a:pt x="419782" y="196788"/>
                  <a:pt x="436728" y="177421"/>
                </a:cubicBezTo>
                <a:cubicBezTo>
                  <a:pt x="451706" y="160303"/>
                  <a:pt x="462693" y="139948"/>
                  <a:pt x="477671" y="122830"/>
                </a:cubicBezTo>
                <a:cubicBezTo>
                  <a:pt x="494617" y="103463"/>
                  <a:pt x="515514" y="87778"/>
                  <a:pt x="532262" y="68239"/>
                </a:cubicBezTo>
                <a:cubicBezTo>
                  <a:pt x="542937" y="55785"/>
                  <a:pt x="547959" y="38894"/>
                  <a:pt x="559558" y="27295"/>
                </a:cubicBezTo>
                <a:cubicBezTo>
                  <a:pt x="571156" y="15697"/>
                  <a:pt x="600501" y="0"/>
                  <a:pt x="600501" y="0"/>
                </a:cubicBezTo>
              </a:path>
            </a:pathLst>
          </a:cu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/>
          </a:p>
        </p:txBody>
      </p:sp>
      <p:sp>
        <p:nvSpPr>
          <p:cNvPr id="80" name="Rectangle 79">
            <a:extLst>
              <a:ext uri="{FF2B5EF4-FFF2-40B4-BE49-F238E27FC236}">
                <a16:creationId xmlns:a16="http://schemas.microsoft.com/office/drawing/2014/main" id="{A77BA521-B612-4B34-B586-A3155658CBBF}"/>
              </a:ext>
            </a:extLst>
          </p:cNvPr>
          <p:cNvSpPr/>
          <p:nvPr/>
        </p:nvSpPr>
        <p:spPr>
          <a:xfrm rot="16200000">
            <a:off x="634508" y="2810600"/>
            <a:ext cx="2465647" cy="46402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একক</a:t>
            </a:r>
            <a:r>
              <a:rPr lang="en-US" sz="4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40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6990171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" grpId="0" animBg="1"/>
      <p:bldP spid="73" grpId="0" animBg="1"/>
      <p:bldP spid="7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F5FD702D-6D56-4F8A-AECB-EEB0AE3AB3D7}"/>
              </a:ext>
            </a:extLst>
          </p:cNvPr>
          <p:cNvCxnSpPr>
            <a:cxnSpLocks/>
          </p:cNvCxnSpPr>
          <p:nvPr/>
        </p:nvCxnSpPr>
        <p:spPr>
          <a:xfrm flipH="1">
            <a:off x="-8031" y="6272480"/>
            <a:ext cx="12191999" cy="0"/>
          </a:xfrm>
          <a:prstGeom prst="line">
            <a:avLst/>
          </a:prstGeom>
          <a:ln w="571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D881AD02-58E4-4389-B4C8-59BB381B6053}"/>
              </a:ext>
            </a:extLst>
          </p:cNvPr>
          <p:cNvCxnSpPr>
            <a:cxnSpLocks/>
          </p:cNvCxnSpPr>
          <p:nvPr/>
        </p:nvCxnSpPr>
        <p:spPr>
          <a:xfrm flipH="1">
            <a:off x="12017" y="6725680"/>
            <a:ext cx="12191999" cy="0"/>
          </a:xfrm>
          <a:prstGeom prst="line">
            <a:avLst/>
          </a:prstGeom>
          <a:ln w="76200"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15394304-9A9C-4B88-B998-E48EA071650A}"/>
              </a:ext>
            </a:extLst>
          </p:cNvPr>
          <p:cNvCxnSpPr>
            <a:cxnSpLocks/>
          </p:cNvCxnSpPr>
          <p:nvPr/>
        </p:nvCxnSpPr>
        <p:spPr>
          <a:xfrm flipH="1">
            <a:off x="-15" y="685805"/>
            <a:ext cx="12191999" cy="0"/>
          </a:xfrm>
          <a:prstGeom prst="line">
            <a:avLst/>
          </a:prstGeom>
          <a:ln w="57150"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81F8F12A-7664-4D97-A717-6ECECF28B19D}"/>
              </a:ext>
            </a:extLst>
          </p:cNvPr>
          <p:cNvCxnSpPr>
            <a:cxnSpLocks/>
          </p:cNvCxnSpPr>
          <p:nvPr/>
        </p:nvCxnSpPr>
        <p:spPr>
          <a:xfrm flipH="1">
            <a:off x="-16060" y="200528"/>
            <a:ext cx="12191999" cy="0"/>
          </a:xfrm>
          <a:prstGeom prst="line">
            <a:avLst/>
          </a:prstGeom>
          <a:ln w="76200"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987F6B55-7F84-4AFB-80B4-53A9EFE9A249}"/>
              </a:ext>
            </a:extLst>
          </p:cNvPr>
          <p:cNvCxnSpPr/>
          <p:nvPr/>
        </p:nvCxnSpPr>
        <p:spPr>
          <a:xfrm>
            <a:off x="156404" y="212560"/>
            <a:ext cx="0" cy="6456944"/>
          </a:xfrm>
          <a:prstGeom prst="line">
            <a:avLst/>
          </a:prstGeom>
          <a:ln w="57150">
            <a:solidFill>
              <a:srgbClr val="00B050"/>
            </a:solidFill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B775806F-5944-4432-A7E2-2934BE66258C}"/>
              </a:ext>
            </a:extLst>
          </p:cNvPr>
          <p:cNvCxnSpPr/>
          <p:nvPr/>
        </p:nvCxnSpPr>
        <p:spPr>
          <a:xfrm>
            <a:off x="705860" y="232608"/>
            <a:ext cx="0" cy="6456944"/>
          </a:xfrm>
          <a:prstGeom prst="line">
            <a:avLst/>
          </a:prstGeom>
          <a:ln w="5715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F3947772-6260-4DB0-8348-DFC110B55BF5}"/>
              </a:ext>
            </a:extLst>
          </p:cNvPr>
          <p:cNvCxnSpPr/>
          <p:nvPr/>
        </p:nvCxnSpPr>
        <p:spPr>
          <a:xfrm>
            <a:off x="11506229" y="228592"/>
            <a:ext cx="0" cy="6456944"/>
          </a:xfrm>
          <a:prstGeom prst="line">
            <a:avLst/>
          </a:prstGeom>
          <a:ln w="57150"/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07696FFC-A75F-40DB-B652-FB8E19091138}"/>
              </a:ext>
            </a:extLst>
          </p:cNvPr>
          <p:cNvCxnSpPr/>
          <p:nvPr/>
        </p:nvCxnSpPr>
        <p:spPr>
          <a:xfrm>
            <a:off x="11983484" y="224584"/>
            <a:ext cx="0" cy="6456944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0" name="Star: 5 Points 9">
            <a:extLst>
              <a:ext uri="{FF2B5EF4-FFF2-40B4-BE49-F238E27FC236}">
                <a16:creationId xmlns:a16="http://schemas.microsoft.com/office/drawing/2014/main" id="{40311106-A290-4E0E-8671-104E36501AD1}"/>
              </a:ext>
            </a:extLst>
          </p:cNvPr>
          <p:cNvSpPr/>
          <p:nvPr/>
        </p:nvSpPr>
        <p:spPr>
          <a:xfrm>
            <a:off x="11562353" y="3469115"/>
            <a:ext cx="397035" cy="352913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Star: 5 Points 10">
            <a:extLst>
              <a:ext uri="{FF2B5EF4-FFF2-40B4-BE49-F238E27FC236}">
                <a16:creationId xmlns:a16="http://schemas.microsoft.com/office/drawing/2014/main" id="{06810316-463C-483B-A3FF-688B4DA51D3A}"/>
              </a:ext>
            </a:extLst>
          </p:cNvPr>
          <p:cNvSpPr/>
          <p:nvPr/>
        </p:nvSpPr>
        <p:spPr>
          <a:xfrm>
            <a:off x="11546320" y="2370230"/>
            <a:ext cx="397035" cy="352913"/>
          </a:xfrm>
          <a:prstGeom prst="star5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Star: 5 Points 11">
            <a:extLst>
              <a:ext uri="{FF2B5EF4-FFF2-40B4-BE49-F238E27FC236}">
                <a16:creationId xmlns:a16="http://schemas.microsoft.com/office/drawing/2014/main" id="{C497D29D-5F0F-4794-9AE1-22B2C5A82B3B}"/>
              </a:ext>
            </a:extLst>
          </p:cNvPr>
          <p:cNvSpPr/>
          <p:nvPr/>
        </p:nvSpPr>
        <p:spPr>
          <a:xfrm>
            <a:off x="244637" y="2161673"/>
            <a:ext cx="397035" cy="352913"/>
          </a:xfrm>
          <a:prstGeom prst="star5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Star: 5 Points 12">
            <a:extLst>
              <a:ext uri="{FF2B5EF4-FFF2-40B4-BE49-F238E27FC236}">
                <a16:creationId xmlns:a16="http://schemas.microsoft.com/office/drawing/2014/main" id="{023D1671-0ED0-4249-8A98-7F333D6555B3}"/>
              </a:ext>
            </a:extLst>
          </p:cNvPr>
          <p:cNvSpPr/>
          <p:nvPr/>
        </p:nvSpPr>
        <p:spPr>
          <a:xfrm>
            <a:off x="276718" y="3276599"/>
            <a:ext cx="397035" cy="352913"/>
          </a:xfrm>
          <a:prstGeom prst="star5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Star: 5 Points 13">
            <a:extLst>
              <a:ext uri="{FF2B5EF4-FFF2-40B4-BE49-F238E27FC236}">
                <a16:creationId xmlns:a16="http://schemas.microsoft.com/office/drawing/2014/main" id="{9A0835EE-AC1B-4881-9519-18E9BEDD4779}"/>
              </a:ext>
            </a:extLst>
          </p:cNvPr>
          <p:cNvSpPr/>
          <p:nvPr/>
        </p:nvSpPr>
        <p:spPr>
          <a:xfrm>
            <a:off x="248640" y="4319347"/>
            <a:ext cx="397035" cy="352913"/>
          </a:xfrm>
          <a:prstGeom prst="star5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Star: 5 Points 14">
            <a:extLst>
              <a:ext uri="{FF2B5EF4-FFF2-40B4-BE49-F238E27FC236}">
                <a16:creationId xmlns:a16="http://schemas.microsoft.com/office/drawing/2014/main" id="{63CB97F3-4355-49B7-9565-23CC0EDEEB11}"/>
              </a:ext>
            </a:extLst>
          </p:cNvPr>
          <p:cNvSpPr/>
          <p:nvPr/>
        </p:nvSpPr>
        <p:spPr>
          <a:xfrm>
            <a:off x="10110544" y="6264443"/>
            <a:ext cx="397035" cy="352913"/>
          </a:xfrm>
          <a:prstGeom prst="star5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Star: 5 Points 15">
            <a:extLst>
              <a:ext uri="{FF2B5EF4-FFF2-40B4-BE49-F238E27FC236}">
                <a16:creationId xmlns:a16="http://schemas.microsoft.com/office/drawing/2014/main" id="{A0B46AB5-67F6-4769-94C2-879995CBBFE8}"/>
              </a:ext>
            </a:extLst>
          </p:cNvPr>
          <p:cNvSpPr/>
          <p:nvPr/>
        </p:nvSpPr>
        <p:spPr>
          <a:xfrm>
            <a:off x="8638679" y="6260436"/>
            <a:ext cx="397035" cy="352913"/>
          </a:xfrm>
          <a:prstGeom prst="star5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Star: 5 Points 16">
            <a:extLst>
              <a:ext uri="{FF2B5EF4-FFF2-40B4-BE49-F238E27FC236}">
                <a16:creationId xmlns:a16="http://schemas.microsoft.com/office/drawing/2014/main" id="{2AFA9651-69FB-4515-892D-818005856D27}"/>
              </a:ext>
            </a:extLst>
          </p:cNvPr>
          <p:cNvSpPr/>
          <p:nvPr/>
        </p:nvSpPr>
        <p:spPr>
          <a:xfrm>
            <a:off x="7287128" y="6256421"/>
            <a:ext cx="397035" cy="352913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Star: 5 Points 17">
            <a:extLst>
              <a:ext uri="{FF2B5EF4-FFF2-40B4-BE49-F238E27FC236}">
                <a16:creationId xmlns:a16="http://schemas.microsoft.com/office/drawing/2014/main" id="{64F0C483-B668-41FB-AC50-63E8EEB64E14}"/>
              </a:ext>
            </a:extLst>
          </p:cNvPr>
          <p:cNvSpPr/>
          <p:nvPr/>
        </p:nvSpPr>
        <p:spPr>
          <a:xfrm>
            <a:off x="5983707" y="6264452"/>
            <a:ext cx="397035" cy="352913"/>
          </a:xfrm>
          <a:prstGeom prst="star5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Star: 5 Points 18">
            <a:extLst>
              <a:ext uri="{FF2B5EF4-FFF2-40B4-BE49-F238E27FC236}">
                <a16:creationId xmlns:a16="http://schemas.microsoft.com/office/drawing/2014/main" id="{78D8E98C-8EC8-4D7F-A9E3-13C549E5227E}"/>
              </a:ext>
            </a:extLst>
          </p:cNvPr>
          <p:cNvSpPr/>
          <p:nvPr/>
        </p:nvSpPr>
        <p:spPr>
          <a:xfrm>
            <a:off x="4656225" y="6272460"/>
            <a:ext cx="397035" cy="352913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Star: 5 Points 19">
            <a:extLst>
              <a:ext uri="{FF2B5EF4-FFF2-40B4-BE49-F238E27FC236}">
                <a16:creationId xmlns:a16="http://schemas.microsoft.com/office/drawing/2014/main" id="{4F4E28FF-3327-492A-B1F7-16242D0AA890}"/>
              </a:ext>
            </a:extLst>
          </p:cNvPr>
          <p:cNvSpPr/>
          <p:nvPr/>
        </p:nvSpPr>
        <p:spPr>
          <a:xfrm>
            <a:off x="3268566" y="6292510"/>
            <a:ext cx="397035" cy="352913"/>
          </a:xfrm>
          <a:prstGeom prst="star5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Star: 5 Points 20">
            <a:extLst>
              <a:ext uri="{FF2B5EF4-FFF2-40B4-BE49-F238E27FC236}">
                <a16:creationId xmlns:a16="http://schemas.microsoft.com/office/drawing/2014/main" id="{5404F062-8F8B-401D-8920-D4E089BB2B70}"/>
              </a:ext>
            </a:extLst>
          </p:cNvPr>
          <p:cNvSpPr/>
          <p:nvPr/>
        </p:nvSpPr>
        <p:spPr>
          <a:xfrm>
            <a:off x="1868895" y="6288509"/>
            <a:ext cx="397035" cy="352913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Star: 5 Points 21">
            <a:extLst>
              <a:ext uri="{FF2B5EF4-FFF2-40B4-BE49-F238E27FC236}">
                <a16:creationId xmlns:a16="http://schemas.microsoft.com/office/drawing/2014/main" id="{8A7250FE-AE17-4955-895C-C50F79F6655B}"/>
              </a:ext>
            </a:extLst>
          </p:cNvPr>
          <p:cNvSpPr/>
          <p:nvPr/>
        </p:nvSpPr>
        <p:spPr>
          <a:xfrm>
            <a:off x="10311069" y="256665"/>
            <a:ext cx="397035" cy="352913"/>
          </a:xfrm>
          <a:prstGeom prst="star5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Star: 5 Points 22">
            <a:extLst>
              <a:ext uri="{FF2B5EF4-FFF2-40B4-BE49-F238E27FC236}">
                <a16:creationId xmlns:a16="http://schemas.microsoft.com/office/drawing/2014/main" id="{3A82931F-63B2-474E-984A-3E0083813058}"/>
              </a:ext>
            </a:extLst>
          </p:cNvPr>
          <p:cNvSpPr/>
          <p:nvPr/>
        </p:nvSpPr>
        <p:spPr>
          <a:xfrm>
            <a:off x="8754982" y="240627"/>
            <a:ext cx="397035" cy="352913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Star: 5 Points 23">
            <a:extLst>
              <a:ext uri="{FF2B5EF4-FFF2-40B4-BE49-F238E27FC236}">
                <a16:creationId xmlns:a16="http://schemas.microsoft.com/office/drawing/2014/main" id="{5C7AB01F-2B91-45D4-9C91-F7228C66898B}"/>
              </a:ext>
            </a:extLst>
          </p:cNvPr>
          <p:cNvSpPr/>
          <p:nvPr/>
        </p:nvSpPr>
        <p:spPr>
          <a:xfrm>
            <a:off x="7331243" y="248641"/>
            <a:ext cx="397035" cy="352913"/>
          </a:xfrm>
          <a:prstGeom prst="star5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Star: 5 Points 24">
            <a:extLst>
              <a:ext uri="{FF2B5EF4-FFF2-40B4-BE49-F238E27FC236}">
                <a16:creationId xmlns:a16="http://schemas.microsoft.com/office/drawing/2014/main" id="{2933FBB2-302A-48C6-AA72-7370E3EB63CD}"/>
              </a:ext>
            </a:extLst>
          </p:cNvPr>
          <p:cNvSpPr/>
          <p:nvPr/>
        </p:nvSpPr>
        <p:spPr>
          <a:xfrm>
            <a:off x="5871413" y="244629"/>
            <a:ext cx="397035" cy="352913"/>
          </a:xfrm>
          <a:prstGeom prst="star5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Star: 5 Points 25">
            <a:extLst>
              <a:ext uri="{FF2B5EF4-FFF2-40B4-BE49-F238E27FC236}">
                <a16:creationId xmlns:a16="http://schemas.microsoft.com/office/drawing/2014/main" id="{F7D897D8-639E-4D75-AAD5-DA0334F4E470}"/>
              </a:ext>
            </a:extLst>
          </p:cNvPr>
          <p:cNvSpPr/>
          <p:nvPr/>
        </p:nvSpPr>
        <p:spPr>
          <a:xfrm>
            <a:off x="4543910" y="240620"/>
            <a:ext cx="397035" cy="352913"/>
          </a:xfrm>
          <a:prstGeom prst="star5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Star: 5 Points 26">
            <a:extLst>
              <a:ext uri="{FF2B5EF4-FFF2-40B4-BE49-F238E27FC236}">
                <a16:creationId xmlns:a16="http://schemas.microsoft.com/office/drawing/2014/main" id="{86FF1576-4C04-43E1-BF68-EBF5DDCB811D}"/>
              </a:ext>
            </a:extLst>
          </p:cNvPr>
          <p:cNvSpPr/>
          <p:nvPr/>
        </p:nvSpPr>
        <p:spPr>
          <a:xfrm>
            <a:off x="3084095" y="260671"/>
            <a:ext cx="397035" cy="352913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Star: 5 Points 27">
            <a:extLst>
              <a:ext uri="{FF2B5EF4-FFF2-40B4-BE49-F238E27FC236}">
                <a16:creationId xmlns:a16="http://schemas.microsoft.com/office/drawing/2014/main" id="{4D1C8023-DEDF-44B2-92BE-563B6E1FE6EC}"/>
              </a:ext>
            </a:extLst>
          </p:cNvPr>
          <p:cNvSpPr/>
          <p:nvPr/>
        </p:nvSpPr>
        <p:spPr>
          <a:xfrm>
            <a:off x="1816756" y="256659"/>
            <a:ext cx="397035" cy="352913"/>
          </a:xfrm>
          <a:prstGeom prst="star5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Star: 5 Points 28">
            <a:extLst>
              <a:ext uri="{FF2B5EF4-FFF2-40B4-BE49-F238E27FC236}">
                <a16:creationId xmlns:a16="http://schemas.microsoft.com/office/drawing/2014/main" id="{8AB811E0-62D0-4D49-B417-7A12809699FE}"/>
              </a:ext>
            </a:extLst>
          </p:cNvPr>
          <p:cNvSpPr/>
          <p:nvPr/>
        </p:nvSpPr>
        <p:spPr>
          <a:xfrm>
            <a:off x="11558342" y="4487776"/>
            <a:ext cx="397035" cy="352913"/>
          </a:xfrm>
          <a:prstGeom prst="star5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75857B6C-A352-4C7A-8817-1AD9D61AE705}"/>
              </a:ext>
            </a:extLst>
          </p:cNvPr>
          <p:cNvSpPr/>
          <p:nvPr/>
        </p:nvSpPr>
        <p:spPr>
          <a:xfrm>
            <a:off x="168435" y="240620"/>
            <a:ext cx="493334" cy="445184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B3907149-2DC7-4BB7-9014-6460C19758AA}"/>
              </a:ext>
            </a:extLst>
          </p:cNvPr>
          <p:cNvSpPr/>
          <p:nvPr/>
        </p:nvSpPr>
        <p:spPr>
          <a:xfrm>
            <a:off x="11526273" y="232605"/>
            <a:ext cx="457211" cy="421091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id="{8AD8A05B-B678-4FC0-A1E0-39B5BF00DFEC}"/>
              </a:ext>
            </a:extLst>
          </p:cNvPr>
          <p:cNvSpPr/>
          <p:nvPr/>
        </p:nvSpPr>
        <p:spPr>
          <a:xfrm>
            <a:off x="11526274" y="6308610"/>
            <a:ext cx="441142" cy="372918"/>
          </a:xfrm>
          <a:prstGeom prst="ellipse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Oval 32">
            <a:extLst>
              <a:ext uri="{FF2B5EF4-FFF2-40B4-BE49-F238E27FC236}">
                <a16:creationId xmlns:a16="http://schemas.microsoft.com/office/drawing/2014/main" id="{9052A66E-EF2E-437B-9E63-417E0104842E}"/>
              </a:ext>
            </a:extLst>
          </p:cNvPr>
          <p:cNvSpPr/>
          <p:nvPr/>
        </p:nvSpPr>
        <p:spPr>
          <a:xfrm>
            <a:off x="224585" y="6288509"/>
            <a:ext cx="441144" cy="372947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Star: 5 Points 33">
            <a:extLst>
              <a:ext uri="{FF2B5EF4-FFF2-40B4-BE49-F238E27FC236}">
                <a16:creationId xmlns:a16="http://schemas.microsoft.com/office/drawing/2014/main" id="{C33D47F9-8BDD-4C0F-B3E0-AF823BD0CD4F}"/>
              </a:ext>
            </a:extLst>
          </p:cNvPr>
          <p:cNvSpPr/>
          <p:nvPr/>
        </p:nvSpPr>
        <p:spPr>
          <a:xfrm>
            <a:off x="264685" y="5394164"/>
            <a:ext cx="397035" cy="352913"/>
          </a:xfrm>
          <a:prstGeom prst="star5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Star: 5 Points 34">
            <a:extLst>
              <a:ext uri="{FF2B5EF4-FFF2-40B4-BE49-F238E27FC236}">
                <a16:creationId xmlns:a16="http://schemas.microsoft.com/office/drawing/2014/main" id="{1690E35B-6073-4226-9028-7869BC6F10BB}"/>
              </a:ext>
            </a:extLst>
          </p:cNvPr>
          <p:cNvSpPr/>
          <p:nvPr/>
        </p:nvSpPr>
        <p:spPr>
          <a:xfrm>
            <a:off x="280720" y="1126956"/>
            <a:ext cx="397035" cy="352913"/>
          </a:xfrm>
          <a:prstGeom prst="star5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Star: 5 Points 35">
            <a:extLst>
              <a:ext uri="{FF2B5EF4-FFF2-40B4-BE49-F238E27FC236}">
                <a16:creationId xmlns:a16="http://schemas.microsoft.com/office/drawing/2014/main" id="{0D74703F-5AC2-4E9B-B20C-511C734BB460}"/>
              </a:ext>
            </a:extLst>
          </p:cNvPr>
          <p:cNvSpPr/>
          <p:nvPr/>
        </p:nvSpPr>
        <p:spPr>
          <a:xfrm>
            <a:off x="11574386" y="5406188"/>
            <a:ext cx="397035" cy="352913"/>
          </a:xfrm>
          <a:prstGeom prst="star5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Star: 5 Points 36">
            <a:extLst>
              <a:ext uri="{FF2B5EF4-FFF2-40B4-BE49-F238E27FC236}">
                <a16:creationId xmlns:a16="http://schemas.microsoft.com/office/drawing/2014/main" id="{EC66EA6D-CFF5-448E-825C-0FB4FDC6165E}"/>
              </a:ext>
            </a:extLst>
          </p:cNvPr>
          <p:cNvSpPr/>
          <p:nvPr/>
        </p:nvSpPr>
        <p:spPr>
          <a:xfrm>
            <a:off x="11550330" y="1339509"/>
            <a:ext cx="397035" cy="352913"/>
          </a:xfrm>
          <a:prstGeom prst="star5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Isosceles Triangle 37">
            <a:extLst>
              <a:ext uri="{FF2B5EF4-FFF2-40B4-BE49-F238E27FC236}">
                <a16:creationId xmlns:a16="http://schemas.microsoft.com/office/drawing/2014/main" id="{54239589-9372-40E0-BDA3-56A9E0F2D091}"/>
              </a:ext>
            </a:extLst>
          </p:cNvPr>
          <p:cNvSpPr/>
          <p:nvPr/>
        </p:nvSpPr>
        <p:spPr>
          <a:xfrm>
            <a:off x="300792" y="1540029"/>
            <a:ext cx="328848" cy="481278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Isosceles Triangle 38">
            <a:extLst>
              <a:ext uri="{FF2B5EF4-FFF2-40B4-BE49-F238E27FC236}">
                <a16:creationId xmlns:a16="http://schemas.microsoft.com/office/drawing/2014/main" id="{C73D5583-3769-4688-B7C6-256BB1AAFE97}"/>
              </a:ext>
            </a:extLst>
          </p:cNvPr>
          <p:cNvSpPr/>
          <p:nvPr/>
        </p:nvSpPr>
        <p:spPr>
          <a:xfrm>
            <a:off x="11594442" y="3978424"/>
            <a:ext cx="328848" cy="481278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Isosceles Triangle 39">
            <a:extLst>
              <a:ext uri="{FF2B5EF4-FFF2-40B4-BE49-F238E27FC236}">
                <a16:creationId xmlns:a16="http://schemas.microsoft.com/office/drawing/2014/main" id="{B7790512-344B-410D-A488-39274C38F3DE}"/>
              </a:ext>
            </a:extLst>
          </p:cNvPr>
          <p:cNvSpPr/>
          <p:nvPr/>
        </p:nvSpPr>
        <p:spPr>
          <a:xfrm>
            <a:off x="11578415" y="2831420"/>
            <a:ext cx="328848" cy="481278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Isosceles Triangle 40">
            <a:extLst>
              <a:ext uri="{FF2B5EF4-FFF2-40B4-BE49-F238E27FC236}">
                <a16:creationId xmlns:a16="http://schemas.microsoft.com/office/drawing/2014/main" id="{87D7F7C7-13EF-4890-AD51-5C358DB45D07}"/>
              </a:ext>
            </a:extLst>
          </p:cNvPr>
          <p:cNvSpPr/>
          <p:nvPr/>
        </p:nvSpPr>
        <p:spPr>
          <a:xfrm>
            <a:off x="11598461" y="1864877"/>
            <a:ext cx="328848" cy="481278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Isosceles Triangle 41">
            <a:extLst>
              <a:ext uri="{FF2B5EF4-FFF2-40B4-BE49-F238E27FC236}">
                <a16:creationId xmlns:a16="http://schemas.microsoft.com/office/drawing/2014/main" id="{89FD8AD9-82ED-455A-A7DA-ED53F987A617}"/>
              </a:ext>
            </a:extLst>
          </p:cNvPr>
          <p:cNvSpPr/>
          <p:nvPr/>
        </p:nvSpPr>
        <p:spPr>
          <a:xfrm>
            <a:off x="11606479" y="4892827"/>
            <a:ext cx="328848" cy="481278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Isosceles Triangle 42">
            <a:extLst>
              <a:ext uri="{FF2B5EF4-FFF2-40B4-BE49-F238E27FC236}">
                <a16:creationId xmlns:a16="http://schemas.microsoft.com/office/drawing/2014/main" id="{90033451-5B4C-48AF-BA7D-F7539C1170BF}"/>
              </a:ext>
            </a:extLst>
          </p:cNvPr>
          <p:cNvSpPr/>
          <p:nvPr/>
        </p:nvSpPr>
        <p:spPr>
          <a:xfrm>
            <a:off x="292763" y="2602819"/>
            <a:ext cx="328848" cy="481278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Isosceles Triangle 43">
            <a:extLst>
              <a:ext uri="{FF2B5EF4-FFF2-40B4-BE49-F238E27FC236}">
                <a16:creationId xmlns:a16="http://schemas.microsoft.com/office/drawing/2014/main" id="{41CF7FC1-6E8B-4906-B159-90AF800FE6F2}"/>
              </a:ext>
            </a:extLst>
          </p:cNvPr>
          <p:cNvSpPr/>
          <p:nvPr/>
        </p:nvSpPr>
        <p:spPr>
          <a:xfrm>
            <a:off x="300792" y="3717750"/>
            <a:ext cx="328848" cy="481278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Isosceles Triangle 44">
            <a:extLst>
              <a:ext uri="{FF2B5EF4-FFF2-40B4-BE49-F238E27FC236}">
                <a16:creationId xmlns:a16="http://schemas.microsoft.com/office/drawing/2014/main" id="{0873E1A5-F52B-4765-BD9E-15B9557034FA}"/>
              </a:ext>
            </a:extLst>
          </p:cNvPr>
          <p:cNvSpPr/>
          <p:nvPr/>
        </p:nvSpPr>
        <p:spPr>
          <a:xfrm>
            <a:off x="284745" y="4808615"/>
            <a:ext cx="328848" cy="481278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Isosceles Triangle 45">
            <a:extLst>
              <a:ext uri="{FF2B5EF4-FFF2-40B4-BE49-F238E27FC236}">
                <a16:creationId xmlns:a16="http://schemas.microsoft.com/office/drawing/2014/main" id="{57FB8677-64F7-4DA5-BC83-2C459D7F2D4B}"/>
              </a:ext>
            </a:extLst>
          </p:cNvPr>
          <p:cNvSpPr/>
          <p:nvPr/>
        </p:nvSpPr>
        <p:spPr>
          <a:xfrm rot="16200000">
            <a:off x="9661372" y="192492"/>
            <a:ext cx="328848" cy="481278"/>
          </a:xfrm>
          <a:prstGeom prst="triangl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Isosceles Triangle 46">
            <a:extLst>
              <a:ext uri="{FF2B5EF4-FFF2-40B4-BE49-F238E27FC236}">
                <a16:creationId xmlns:a16="http://schemas.microsoft.com/office/drawing/2014/main" id="{B58592DC-D86F-4DD1-951F-ADA54E98D7E3}"/>
              </a:ext>
            </a:extLst>
          </p:cNvPr>
          <p:cNvSpPr/>
          <p:nvPr/>
        </p:nvSpPr>
        <p:spPr>
          <a:xfrm rot="16200000">
            <a:off x="8117317" y="212542"/>
            <a:ext cx="328848" cy="481278"/>
          </a:xfrm>
          <a:prstGeom prst="triangl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Isosceles Triangle 47">
            <a:extLst>
              <a:ext uri="{FF2B5EF4-FFF2-40B4-BE49-F238E27FC236}">
                <a16:creationId xmlns:a16="http://schemas.microsoft.com/office/drawing/2014/main" id="{6D8AD665-A37A-41DB-A087-89AFAE789D01}"/>
              </a:ext>
            </a:extLst>
          </p:cNvPr>
          <p:cNvSpPr/>
          <p:nvPr/>
        </p:nvSpPr>
        <p:spPr>
          <a:xfrm rot="16200000">
            <a:off x="1171065" y="6260423"/>
            <a:ext cx="328848" cy="481278"/>
          </a:xfrm>
          <a:prstGeom prst="triangl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Isosceles Triangle 48">
            <a:extLst>
              <a:ext uri="{FF2B5EF4-FFF2-40B4-BE49-F238E27FC236}">
                <a16:creationId xmlns:a16="http://schemas.microsoft.com/office/drawing/2014/main" id="{05242AEC-0F13-47C4-B719-62093C23BDB5}"/>
              </a:ext>
            </a:extLst>
          </p:cNvPr>
          <p:cNvSpPr/>
          <p:nvPr/>
        </p:nvSpPr>
        <p:spPr>
          <a:xfrm rot="16200000">
            <a:off x="2634922" y="6244379"/>
            <a:ext cx="328848" cy="481278"/>
          </a:xfrm>
          <a:prstGeom prst="triangl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Isosceles Triangle 49">
            <a:extLst>
              <a:ext uri="{FF2B5EF4-FFF2-40B4-BE49-F238E27FC236}">
                <a16:creationId xmlns:a16="http://schemas.microsoft.com/office/drawing/2014/main" id="{73A3D2FA-4D48-43C2-BB5D-F93AF4F7CEE1}"/>
              </a:ext>
            </a:extLst>
          </p:cNvPr>
          <p:cNvSpPr/>
          <p:nvPr/>
        </p:nvSpPr>
        <p:spPr>
          <a:xfrm rot="16200000">
            <a:off x="4026573" y="6240370"/>
            <a:ext cx="328848" cy="481278"/>
          </a:xfrm>
          <a:prstGeom prst="triangl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Isosceles Triangle 50">
            <a:extLst>
              <a:ext uri="{FF2B5EF4-FFF2-40B4-BE49-F238E27FC236}">
                <a16:creationId xmlns:a16="http://schemas.microsoft.com/office/drawing/2014/main" id="{69B57968-FB07-483F-AAB7-36A101BD584E}"/>
              </a:ext>
            </a:extLst>
          </p:cNvPr>
          <p:cNvSpPr/>
          <p:nvPr/>
        </p:nvSpPr>
        <p:spPr>
          <a:xfrm rot="16200000">
            <a:off x="5358077" y="6224330"/>
            <a:ext cx="328848" cy="481278"/>
          </a:xfrm>
          <a:prstGeom prst="triangl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Isosceles Triangle 51">
            <a:extLst>
              <a:ext uri="{FF2B5EF4-FFF2-40B4-BE49-F238E27FC236}">
                <a16:creationId xmlns:a16="http://schemas.microsoft.com/office/drawing/2014/main" id="{C2E72598-67EB-4996-B0B3-A9DCD982241F}"/>
              </a:ext>
            </a:extLst>
          </p:cNvPr>
          <p:cNvSpPr/>
          <p:nvPr/>
        </p:nvSpPr>
        <p:spPr>
          <a:xfrm rot="16200000">
            <a:off x="6689567" y="6232353"/>
            <a:ext cx="328848" cy="481278"/>
          </a:xfrm>
          <a:prstGeom prst="triangl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Isosceles Triangle 52">
            <a:extLst>
              <a:ext uri="{FF2B5EF4-FFF2-40B4-BE49-F238E27FC236}">
                <a16:creationId xmlns:a16="http://schemas.microsoft.com/office/drawing/2014/main" id="{E51B6753-864C-41EA-8DF5-96E2BA14013B}"/>
              </a:ext>
            </a:extLst>
          </p:cNvPr>
          <p:cNvSpPr/>
          <p:nvPr/>
        </p:nvSpPr>
        <p:spPr>
          <a:xfrm rot="16200000">
            <a:off x="8009033" y="6252402"/>
            <a:ext cx="328848" cy="481278"/>
          </a:xfrm>
          <a:prstGeom prst="triangle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Isosceles Triangle 53">
            <a:extLst>
              <a:ext uri="{FF2B5EF4-FFF2-40B4-BE49-F238E27FC236}">
                <a16:creationId xmlns:a16="http://schemas.microsoft.com/office/drawing/2014/main" id="{0353BFA1-7AD0-4A7F-A894-6A5AC13DF807}"/>
              </a:ext>
            </a:extLst>
          </p:cNvPr>
          <p:cNvSpPr/>
          <p:nvPr/>
        </p:nvSpPr>
        <p:spPr>
          <a:xfrm rot="16200000">
            <a:off x="9448800" y="6236352"/>
            <a:ext cx="328848" cy="481278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Isosceles Triangle 54">
            <a:extLst>
              <a:ext uri="{FF2B5EF4-FFF2-40B4-BE49-F238E27FC236}">
                <a16:creationId xmlns:a16="http://schemas.microsoft.com/office/drawing/2014/main" id="{E57C70A9-4449-4018-88A7-63B32E71735B}"/>
              </a:ext>
            </a:extLst>
          </p:cNvPr>
          <p:cNvSpPr/>
          <p:nvPr/>
        </p:nvSpPr>
        <p:spPr>
          <a:xfrm rot="16200000">
            <a:off x="10816396" y="6232358"/>
            <a:ext cx="328848" cy="481278"/>
          </a:xfrm>
          <a:prstGeom prst="triangle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Isosceles Triangle 55">
            <a:extLst>
              <a:ext uri="{FF2B5EF4-FFF2-40B4-BE49-F238E27FC236}">
                <a16:creationId xmlns:a16="http://schemas.microsoft.com/office/drawing/2014/main" id="{E0F0ED6F-CE38-434B-8806-6C25B78A0FFD}"/>
              </a:ext>
            </a:extLst>
          </p:cNvPr>
          <p:cNvSpPr/>
          <p:nvPr/>
        </p:nvSpPr>
        <p:spPr>
          <a:xfrm rot="16200000">
            <a:off x="6653474" y="192485"/>
            <a:ext cx="328848" cy="481278"/>
          </a:xfrm>
          <a:prstGeom prst="triangl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Isosceles Triangle 56">
            <a:extLst>
              <a:ext uri="{FF2B5EF4-FFF2-40B4-BE49-F238E27FC236}">
                <a16:creationId xmlns:a16="http://schemas.microsoft.com/office/drawing/2014/main" id="{FEBD245F-61E0-4EFB-AC23-3BC92149610C}"/>
              </a:ext>
            </a:extLst>
          </p:cNvPr>
          <p:cNvSpPr/>
          <p:nvPr/>
        </p:nvSpPr>
        <p:spPr>
          <a:xfrm rot="16200000">
            <a:off x="5229735" y="200506"/>
            <a:ext cx="328848" cy="481278"/>
          </a:xfrm>
          <a:prstGeom prst="triangle">
            <a:avLst/>
          </a:prstGeom>
          <a:blipFill>
            <a:blip r:embed="rId3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Isosceles Triangle 57">
            <a:extLst>
              <a:ext uri="{FF2B5EF4-FFF2-40B4-BE49-F238E27FC236}">
                <a16:creationId xmlns:a16="http://schemas.microsoft.com/office/drawing/2014/main" id="{0CFF64F1-87BF-47BB-A2F5-702D571CAED5}"/>
              </a:ext>
            </a:extLst>
          </p:cNvPr>
          <p:cNvSpPr/>
          <p:nvPr/>
        </p:nvSpPr>
        <p:spPr>
          <a:xfrm rot="16200000">
            <a:off x="3878177" y="196499"/>
            <a:ext cx="328848" cy="481278"/>
          </a:xfrm>
          <a:prstGeom prst="triangle">
            <a:avLst/>
          </a:prstGeom>
          <a:blipFill>
            <a:blip r:embed="rId4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Isosceles Triangle 58">
            <a:extLst>
              <a:ext uri="{FF2B5EF4-FFF2-40B4-BE49-F238E27FC236}">
                <a16:creationId xmlns:a16="http://schemas.microsoft.com/office/drawing/2014/main" id="{4DD4E2EB-07F0-4CDD-9915-DD25AA2C68D1}"/>
              </a:ext>
            </a:extLst>
          </p:cNvPr>
          <p:cNvSpPr/>
          <p:nvPr/>
        </p:nvSpPr>
        <p:spPr>
          <a:xfrm rot="16200000">
            <a:off x="2526632" y="204523"/>
            <a:ext cx="328848" cy="481278"/>
          </a:xfrm>
          <a:prstGeom prst="triangl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Isosceles Triangle 59">
            <a:extLst>
              <a:ext uri="{FF2B5EF4-FFF2-40B4-BE49-F238E27FC236}">
                <a16:creationId xmlns:a16="http://schemas.microsoft.com/office/drawing/2014/main" id="{EEB9B7B8-DE05-4D71-952E-6F86BFF831D6}"/>
              </a:ext>
            </a:extLst>
          </p:cNvPr>
          <p:cNvSpPr/>
          <p:nvPr/>
        </p:nvSpPr>
        <p:spPr>
          <a:xfrm rot="16200000">
            <a:off x="1235238" y="200500"/>
            <a:ext cx="328848" cy="481278"/>
          </a:xfrm>
          <a:prstGeom prst="triangle">
            <a:avLst/>
          </a:prstGeom>
          <a:blipFill>
            <a:blip r:embed="rId5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Rectangle 60">
            <a:extLst>
              <a:ext uri="{FF2B5EF4-FFF2-40B4-BE49-F238E27FC236}">
                <a16:creationId xmlns:a16="http://schemas.microsoft.com/office/drawing/2014/main" id="{26E15521-0CE5-4899-8FF8-D1BD552CAD3D}"/>
              </a:ext>
            </a:extLst>
          </p:cNvPr>
          <p:cNvSpPr/>
          <p:nvPr/>
        </p:nvSpPr>
        <p:spPr>
          <a:xfrm>
            <a:off x="790061" y="770782"/>
            <a:ext cx="10547758" cy="539335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38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মূল্যায়নঃ</a:t>
            </a:r>
            <a:endParaRPr lang="en-US" sz="138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60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নিচের</a:t>
            </a:r>
            <a:r>
              <a:rPr lang="en-US" sz="6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প্রশ্নগুল</a:t>
            </a:r>
            <a:r>
              <a:rPr lang="as-IN" sz="6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ো</a:t>
            </a:r>
            <a:r>
              <a:rPr lang="en-US" sz="6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 </a:t>
            </a:r>
            <a:r>
              <a:rPr lang="en-US" sz="60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উত্তর</a:t>
            </a:r>
            <a:r>
              <a:rPr lang="en-US" sz="6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লিখঃ</a:t>
            </a:r>
            <a:endParaRPr lang="en-US" sz="60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6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ক) </a:t>
            </a:r>
            <a:r>
              <a:rPr lang="en-US" sz="60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নায়াগ্রা</a:t>
            </a:r>
            <a:r>
              <a:rPr lang="en-US" sz="6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ক</a:t>
            </a:r>
            <a:r>
              <a:rPr lang="as-IN" sz="6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ো</a:t>
            </a:r>
            <a:r>
              <a:rPr lang="en-US" sz="60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থায়</a:t>
            </a:r>
            <a:r>
              <a:rPr lang="en-US" sz="6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অবস্থিত</a:t>
            </a:r>
            <a:r>
              <a:rPr lang="en-US" sz="6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  <a:p>
            <a:r>
              <a:rPr lang="en-US" sz="6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খ)</a:t>
            </a:r>
            <a:r>
              <a:rPr lang="en-US" sz="60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জলপ্রপাত</a:t>
            </a:r>
            <a:r>
              <a:rPr lang="en-US" sz="6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ও ঝ</a:t>
            </a:r>
            <a:r>
              <a:rPr lang="as-IN" sz="6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6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6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ণ</a:t>
            </a:r>
            <a:r>
              <a:rPr lang="en-US" sz="6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6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6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6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6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6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6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6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থ</a:t>
            </a:r>
            <a:r>
              <a:rPr lang="en-US" sz="6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as-IN" sz="6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6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 </a:t>
            </a:r>
            <a:r>
              <a:rPr lang="as-IN" sz="6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6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as-IN" sz="6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ঝ</a:t>
            </a:r>
            <a:r>
              <a:rPr lang="en-US" sz="6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6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en-US" sz="6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ে </a:t>
            </a:r>
            <a:r>
              <a:rPr lang="as-IN" sz="6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6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6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খ</a:t>
            </a:r>
            <a:r>
              <a:rPr lang="en-US" sz="6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r>
              <a:rPr lang="en-US" sz="6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গ) </a:t>
            </a:r>
            <a:r>
              <a:rPr lang="en-US" sz="60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নায়াগ্রার</a:t>
            </a:r>
            <a:r>
              <a:rPr lang="en-US" sz="6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জল</a:t>
            </a:r>
            <a:r>
              <a:rPr lang="en-US" sz="6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ক</a:t>
            </a:r>
            <a:r>
              <a:rPr lang="as-IN" sz="6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ো</a:t>
            </a:r>
            <a:r>
              <a:rPr lang="en-US" sz="6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থ</a:t>
            </a:r>
            <a:r>
              <a:rPr lang="as-IN" sz="6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6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য় </a:t>
            </a:r>
            <a:r>
              <a:rPr lang="as-IN" sz="6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en-US" sz="6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6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en-US" sz="6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92745446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9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0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3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9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1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2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" grpId="0" build="allAtOnce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F5FD702D-6D56-4F8A-AECB-EEB0AE3AB3D7}"/>
              </a:ext>
            </a:extLst>
          </p:cNvPr>
          <p:cNvCxnSpPr>
            <a:cxnSpLocks/>
          </p:cNvCxnSpPr>
          <p:nvPr/>
        </p:nvCxnSpPr>
        <p:spPr>
          <a:xfrm flipH="1">
            <a:off x="-8031" y="6272480"/>
            <a:ext cx="12191999" cy="0"/>
          </a:xfrm>
          <a:prstGeom prst="line">
            <a:avLst/>
          </a:prstGeom>
          <a:ln w="571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D881AD02-58E4-4389-B4C8-59BB381B6053}"/>
              </a:ext>
            </a:extLst>
          </p:cNvPr>
          <p:cNvCxnSpPr>
            <a:cxnSpLocks/>
          </p:cNvCxnSpPr>
          <p:nvPr/>
        </p:nvCxnSpPr>
        <p:spPr>
          <a:xfrm flipH="1">
            <a:off x="12017" y="6725680"/>
            <a:ext cx="12191999" cy="0"/>
          </a:xfrm>
          <a:prstGeom prst="line">
            <a:avLst/>
          </a:prstGeom>
          <a:ln w="76200"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15394304-9A9C-4B88-B998-E48EA071650A}"/>
              </a:ext>
            </a:extLst>
          </p:cNvPr>
          <p:cNvCxnSpPr>
            <a:cxnSpLocks/>
          </p:cNvCxnSpPr>
          <p:nvPr/>
        </p:nvCxnSpPr>
        <p:spPr>
          <a:xfrm flipH="1">
            <a:off x="-15" y="685805"/>
            <a:ext cx="12191999" cy="0"/>
          </a:xfrm>
          <a:prstGeom prst="line">
            <a:avLst/>
          </a:prstGeom>
          <a:ln w="57150"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81F8F12A-7664-4D97-A717-6ECECF28B19D}"/>
              </a:ext>
            </a:extLst>
          </p:cNvPr>
          <p:cNvCxnSpPr>
            <a:cxnSpLocks/>
          </p:cNvCxnSpPr>
          <p:nvPr/>
        </p:nvCxnSpPr>
        <p:spPr>
          <a:xfrm flipH="1">
            <a:off x="-16060" y="200528"/>
            <a:ext cx="12191999" cy="0"/>
          </a:xfrm>
          <a:prstGeom prst="line">
            <a:avLst/>
          </a:prstGeom>
          <a:ln w="76200"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987F6B55-7F84-4AFB-80B4-53A9EFE9A249}"/>
              </a:ext>
            </a:extLst>
          </p:cNvPr>
          <p:cNvCxnSpPr/>
          <p:nvPr/>
        </p:nvCxnSpPr>
        <p:spPr>
          <a:xfrm>
            <a:off x="156404" y="212560"/>
            <a:ext cx="0" cy="6456944"/>
          </a:xfrm>
          <a:prstGeom prst="line">
            <a:avLst/>
          </a:prstGeom>
          <a:ln w="57150">
            <a:solidFill>
              <a:srgbClr val="00B050"/>
            </a:solidFill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B775806F-5944-4432-A7E2-2934BE66258C}"/>
              </a:ext>
            </a:extLst>
          </p:cNvPr>
          <p:cNvCxnSpPr/>
          <p:nvPr/>
        </p:nvCxnSpPr>
        <p:spPr>
          <a:xfrm>
            <a:off x="705860" y="232608"/>
            <a:ext cx="0" cy="6456944"/>
          </a:xfrm>
          <a:prstGeom prst="line">
            <a:avLst/>
          </a:prstGeom>
          <a:ln w="5715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F3947772-6260-4DB0-8348-DFC110B55BF5}"/>
              </a:ext>
            </a:extLst>
          </p:cNvPr>
          <p:cNvCxnSpPr/>
          <p:nvPr/>
        </p:nvCxnSpPr>
        <p:spPr>
          <a:xfrm>
            <a:off x="11506229" y="228592"/>
            <a:ext cx="0" cy="6456944"/>
          </a:xfrm>
          <a:prstGeom prst="line">
            <a:avLst/>
          </a:prstGeom>
          <a:ln w="57150"/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07696FFC-A75F-40DB-B652-FB8E19091138}"/>
              </a:ext>
            </a:extLst>
          </p:cNvPr>
          <p:cNvCxnSpPr/>
          <p:nvPr/>
        </p:nvCxnSpPr>
        <p:spPr>
          <a:xfrm>
            <a:off x="11983484" y="224584"/>
            <a:ext cx="0" cy="6456944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0" name="Star: 5 Points 9">
            <a:extLst>
              <a:ext uri="{FF2B5EF4-FFF2-40B4-BE49-F238E27FC236}">
                <a16:creationId xmlns:a16="http://schemas.microsoft.com/office/drawing/2014/main" id="{40311106-A290-4E0E-8671-104E36501AD1}"/>
              </a:ext>
            </a:extLst>
          </p:cNvPr>
          <p:cNvSpPr/>
          <p:nvPr/>
        </p:nvSpPr>
        <p:spPr>
          <a:xfrm>
            <a:off x="11562353" y="3469115"/>
            <a:ext cx="397035" cy="352913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Star: 5 Points 10">
            <a:extLst>
              <a:ext uri="{FF2B5EF4-FFF2-40B4-BE49-F238E27FC236}">
                <a16:creationId xmlns:a16="http://schemas.microsoft.com/office/drawing/2014/main" id="{06810316-463C-483B-A3FF-688B4DA51D3A}"/>
              </a:ext>
            </a:extLst>
          </p:cNvPr>
          <p:cNvSpPr/>
          <p:nvPr/>
        </p:nvSpPr>
        <p:spPr>
          <a:xfrm>
            <a:off x="11546320" y="2370230"/>
            <a:ext cx="397035" cy="352913"/>
          </a:xfrm>
          <a:prstGeom prst="star5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Star: 5 Points 11">
            <a:extLst>
              <a:ext uri="{FF2B5EF4-FFF2-40B4-BE49-F238E27FC236}">
                <a16:creationId xmlns:a16="http://schemas.microsoft.com/office/drawing/2014/main" id="{C497D29D-5F0F-4794-9AE1-22B2C5A82B3B}"/>
              </a:ext>
            </a:extLst>
          </p:cNvPr>
          <p:cNvSpPr/>
          <p:nvPr/>
        </p:nvSpPr>
        <p:spPr>
          <a:xfrm>
            <a:off x="244637" y="2161673"/>
            <a:ext cx="397035" cy="352913"/>
          </a:xfrm>
          <a:prstGeom prst="star5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Star: 5 Points 12">
            <a:extLst>
              <a:ext uri="{FF2B5EF4-FFF2-40B4-BE49-F238E27FC236}">
                <a16:creationId xmlns:a16="http://schemas.microsoft.com/office/drawing/2014/main" id="{023D1671-0ED0-4249-8A98-7F333D6555B3}"/>
              </a:ext>
            </a:extLst>
          </p:cNvPr>
          <p:cNvSpPr/>
          <p:nvPr/>
        </p:nvSpPr>
        <p:spPr>
          <a:xfrm>
            <a:off x="276718" y="3276599"/>
            <a:ext cx="397035" cy="352913"/>
          </a:xfrm>
          <a:prstGeom prst="star5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Star: 5 Points 13">
            <a:extLst>
              <a:ext uri="{FF2B5EF4-FFF2-40B4-BE49-F238E27FC236}">
                <a16:creationId xmlns:a16="http://schemas.microsoft.com/office/drawing/2014/main" id="{9A0835EE-AC1B-4881-9519-18E9BEDD4779}"/>
              </a:ext>
            </a:extLst>
          </p:cNvPr>
          <p:cNvSpPr/>
          <p:nvPr/>
        </p:nvSpPr>
        <p:spPr>
          <a:xfrm>
            <a:off x="248640" y="4319347"/>
            <a:ext cx="397035" cy="352913"/>
          </a:xfrm>
          <a:prstGeom prst="star5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Star: 5 Points 14">
            <a:extLst>
              <a:ext uri="{FF2B5EF4-FFF2-40B4-BE49-F238E27FC236}">
                <a16:creationId xmlns:a16="http://schemas.microsoft.com/office/drawing/2014/main" id="{63CB97F3-4355-49B7-9565-23CC0EDEEB11}"/>
              </a:ext>
            </a:extLst>
          </p:cNvPr>
          <p:cNvSpPr/>
          <p:nvPr/>
        </p:nvSpPr>
        <p:spPr>
          <a:xfrm>
            <a:off x="10110544" y="6264443"/>
            <a:ext cx="397035" cy="352913"/>
          </a:xfrm>
          <a:prstGeom prst="star5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Star: 5 Points 15">
            <a:extLst>
              <a:ext uri="{FF2B5EF4-FFF2-40B4-BE49-F238E27FC236}">
                <a16:creationId xmlns:a16="http://schemas.microsoft.com/office/drawing/2014/main" id="{A0B46AB5-67F6-4769-94C2-879995CBBFE8}"/>
              </a:ext>
            </a:extLst>
          </p:cNvPr>
          <p:cNvSpPr/>
          <p:nvPr/>
        </p:nvSpPr>
        <p:spPr>
          <a:xfrm>
            <a:off x="8638679" y="6260436"/>
            <a:ext cx="397035" cy="352913"/>
          </a:xfrm>
          <a:prstGeom prst="star5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Star: 5 Points 16">
            <a:extLst>
              <a:ext uri="{FF2B5EF4-FFF2-40B4-BE49-F238E27FC236}">
                <a16:creationId xmlns:a16="http://schemas.microsoft.com/office/drawing/2014/main" id="{2AFA9651-69FB-4515-892D-818005856D27}"/>
              </a:ext>
            </a:extLst>
          </p:cNvPr>
          <p:cNvSpPr/>
          <p:nvPr/>
        </p:nvSpPr>
        <p:spPr>
          <a:xfrm>
            <a:off x="7287128" y="6256421"/>
            <a:ext cx="397035" cy="352913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Star: 5 Points 17">
            <a:extLst>
              <a:ext uri="{FF2B5EF4-FFF2-40B4-BE49-F238E27FC236}">
                <a16:creationId xmlns:a16="http://schemas.microsoft.com/office/drawing/2014/main" id="{64F0C483-B668-41FB-AC50-63E8EEB64E14}"/>
              </a:ext>
            </a:extLst>
          </p:cNvPr>
          <p:cNvSpPr/>
          <p:nvPr/>
        </p:nvSpPr>
        <p:spPr>
          <a:xfrm>
            <a:off x="5983707" y="6264452"/>
            <a:ext cx="397035" cy="352913"/>
          </a:xfrm>
          <a:prstGeom prst="star5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Star: 5 Points 18">
            <a:extLst>
              <a:ext uri="{FF2B5EF4-FFF2-40B4-BE49-F238E27FC236}">
                <a16:creationId xmlns:a16="http://schemas.microsoft.com/office/drawing/2014/main" id="{78D8E98C-8EC8-4D7F-A9E3-13C549E5227E}"/>
              </a:ext>
            </a:extLst>
          </p:cNvPr>
          <p:cNvSpPr/>
          <p:nvPr/>
        </p:nvSpPr>
        <p:spPr>
          <a:xfrm>
            <a:off x="4656225" y="6272460"/>
            <a:ext cx="397035" cy="352913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Star: 5 Points 19">
            <a:extLst>
              <a:ext uri="{FF2B5EF4-FFF2-40B4-BE49-F238E27FC236}">
                <a16:creationId xmlns:a16="http://schemas.microsoft.com/office/drawing/2014/main" id="{4F4E28FF-3327-492A-B1F7-16242D0AA890}"/>
              </a:ext>
            </a:extLst>
          </p:cNvPr>
          <p:cNvSpPr/>
          <p:nvPr/>
        </p:nvSpPr>
        <p:spPr>
          <a:xfrm>
            <a:off x="3268566" y="6292510"/>
            <a:ext cx="397035" cy="352913"/>
          </a:xfrm>
          <a:prstGeom prst="star5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Star: 5 Points 20">
            <a:extLst>
              <a:ext uri="{FF2B5EF4-FFF2-40B4-BE49-F238E27FC236}">
                <a16:creationId xmlns:a16="http://schemas.microsoft.com/office/drawing/2014/main" id="{5404F062-8F8B-401D-8920-D4E089BB2B70}"/>
              </a:ext>
            </a:extLst>
          </p:cNvPr>
          <p:cNvSpPr/>
          <p:nvPr/>
        </p:nvSpPr>
        <p:spPr>
          <a:xfrm>
            <a:off x="1868895" y="6288509"/>
            <a:ext cx="397035" cy="352913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Star: 5 Points 21">
            <a:extLst>
              <a:ext uri="{FF2B5EF4-FFF2-40B4-BE49-F238E27FC236}">
                <a16:creationId xmlns:a16="http://schemas.microsoft.com/office/drawing/2014/main" id="{8A7250FE-AE17-4955-895C-C50F79F6655B}"/>
              </a:ext>
            </a:extLst>
          </p:cNvPr>
          <p:cNvSpPr/>
          <p:nvPr/>
        </p:nvSpPr>
        <p:spPr>
          <a:xfrm>
            <a:off x="10311069" y="256665"/>
            <a:ext cx="397035" cy="352913"/>
          </a:xfrm>
          <a:prstGeom prst="star5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Star: 5 Points 22">
            <a:extLst>
              <a:ext uri="{FF2B5EF4-FFF2-40B4-BE49-F238E27FC236}">
                <a16:creationId xmlns:a16="http://schemas.microsoft.com/office/drawing/2014/main" id="{3A82931F-63B2-474E-984A-3E0083813058}"/>
              </a:ext>
            </a:extLst>
          </p:cNvPr>
          <p:cNvSpPr/>
          <p:nvPr/>
        </p:nvSpPr>
        <p:spPr>
          <a:xfrm>
            <a:off x="8754982" y="240627"/>
            <a:ext cx="397035" cy="352913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Star: 5 Points 23">
            <a:extLst>
              <a:ext uri="{FF2B5EF4-FFF2-40B4-BE49-F238E27FC236}">
                <a16:creationId xmlns:a16="http://schemas.microsoft.com/office/drawing/2014/main" id="{5C7AB01F-2B91-45D4-9C91-F7228C66898B}"/>
              </a:ext>
            </a:extLst>
          </p:cNvPr>
          <p:cNvSpPr/>
          <p:nvPr/>
        </p:nvSpPr>
        <p:spPr>
          <a:xfrm>
            <a:off x="7331243" y="248641"/>
            <a:ext cx="397035" cy="352913"/>
          </a:xfrm>
          <a:prstGeom prst="star5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Star: 5 Points 24">
            <a:extLst>
              <a:ext uri="{FF2B5EF4-FFF2-40B4-BE49-F238E27FC236}">
                <a16:creationId xmlns:a16="http://schemas.microsoft.com/office/drawing/2014/main" id="{2933FBB2-302A-48C6-AA72-7370E3EB63CD}"/>
              </a:ext>
            </a:extLst>
          </p:cNvPr>
          <p:cNvSpPr/>
          <p:nvPr/>
        </p:nvSpPr>
        <p:spPr>
          <a:xfrm>
            <a:off x="5871413" y="244629"/>
            <a:ext cx="397035" cy="352913"/>
          </a:xfrm>
          <a:prstGeom prst="star5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Star: 5 Points 25">
            <a:extLst>
              <a:ext uri="{FF2B5EF4-FFF2-40B4-BE49-F238E27FC236}">
                <a16:creationId xmlns:a16="http://schemas.microsoft.com/office/drawing/2014/main" id="{F7D897D8-639E-4D75-AAD5-DA0334F4E470}"/>
              </a:ext>
            </a:extLst>
          </p:cNvPr>
          <p:cNvSpPr/>
          <p:nvPr/>
        </p:nvSpPr>
        <p:spPr>
          <a:xfrm>
            <a:off x="4543910" y="240620"/>
            <a:ext cx="397035" cy="352913"/>
          </a:xfrm>
          <a:prstGeom prst="star5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Star: 5 Points 26">
            <a:extLst>
              <a:ext uri="{FF2B5EF4-FFF2-40B4-BE49-F238E27FC236}">
                <a16:creationId xmlns:a16="http://schemas.microsoft.com/office/drawing/2014/main" id="{86FF1576-4C04-43E1-BF68-EBF5DDCB811D}"/>
              </a:ext>
            </a:extLst>
          </p:cNvPr>
          <p:cNvSpPr/>
          <p:nvPr/>
        </p:nvSpPr>
        <p:spPr>
          <a:xfrm>
            <a:off x="3084095" y="260671"/>
            <a:ext cx="397035" cy="352913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Star: 5 Points 27">
            <a:extLst>
              <a:ext uri="{FF2B5EF4-FFF2-40B4-BE49-F238E27FC236}">
                <a16:creationId xmlns:a16="http://schemas.microsoft.com/office/drawing/2014/main" id="{4D1C8023-DEDF-44B2-92BE-563B6E1FE6EC}"/>
              </a:ext>
            </a:extLst>
          </p:cNvPr>
          <p:cNvSpPr/>
          <p:nvPr/>
        </p:nvSpPr>
        <p:spPr>
          <a:xfrm>
            <a:off x="1816756" y="256659"/>
            <a:ext cx="397035" cy="352913"/>
          </a:xfrm>
          <a:prstGeom prst="star5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Star: 5 Points 28">
            <a:extLst>
              <a:ext uri="{FF2B5EF4-FFF2-40B4-BE49-F238E27FC236}">
                <a16:creationId xmlns:a16="http://schemas.microsoft.com/office/drawing/2014/main" id="{8AB811E0-62D0-4D49-B417-7A12809699FE}"/>
              </a:ext>
            </a:extLst>
          </p:cNvPr>
          <p:cNvSpPr/>
          <p:nvPr/>
        </p:nvSpPr>
        <p:spPr>
          <a:xfrm>
            <a:off x="11558342" y="4487776"/>
            <a:ext cx="397035" cy="352913"/>
          </a:xfrm>
          <a:prstGeom prst="star5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75857B6C-A352-4C7A-8817-1AD9D61AE705}"/>
              </a:ext>
            </a:extLst>
          </p:cNvPr>
          <p:cNvSpPr/>
          <p:nvPr/>
        </p:nvSpPr>
        <p:spPr>
          <a:xfrm>
            <a:off x="168435" y="240620"/>
            <a:ext cx="493334" cy="445184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B3907149-2DC7-4BB7-9014-6460C19758AA}"/>
              </a:ext>
            </a:extLst>
          </p:cNvPr>
          <p:cNvSpPr/>
          <p:nvPr/>
        </p:nvSpPr>
        <p:spPr>
          <a:xfrm>
            <a:off x="11526273" y="232605"/>
            <a:ext cx="457211" cy="421091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id="{8AD8A05B-B678-4FC0-A1E0-39B5BF00DFEC}"/>
              </a:ext>
            </a:extLst>
          </p:cNvPr>
          <p:cNvSpPr/>
          <p:nvPr/>
        </p:nvSpPr>
        <p:spPr>
          <a:xfrm>
            <a:off x="11526274" y="6308610"/>
            <a:ext cx="441142" cy="372918"/>
          </a:xfrm>
          <a:prstGeom prst="ellipse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Oval 32">
            <a:extLst>
              <a:ext uri="{FF2B5EF4-FFF2-40B4-BE49-F238E27FC236}">
                <a16:creationId xmlns:a16="http://schemas.microsoft.com/office/drawing/2014/main" id="{9052A66E-EF2E-437B-9E63-417E0104842E}"/>
              </a:ext>
            </a:extLst>
          </p:cNvPr>
          <p:cNvSpPr/>
          <p:nvPr/>
        </p:nvSpPr>
        <p:spPr>
          <a:xfrm>
            <a:off x="224585" y="6288509"/>
            <a:ext cx="441144" cy="372947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Star: 5 Points 33">
            <a:extLst>
              <a:ext uri="{FF2B5EF4-FFF2-40B4-BE49-F238E27FC236}">
                <a16:creationId xmlns:a16="http://schemas.microsoft.com/office/drawing/2014/main" id="{C33D47F9-8BDD-4C0F-B3E0-AF823BD0CD4F}"/>
              </a:ext>
            </a:extLst>
          </p:cNvPr>
          <p:cNvSpPr/>
          <p:nvPr/>
        </p:nvSpPr>
        <p:spPr>
          <a:xfrm>
            <a:off x="264685" y="5394164"/>
            <a:ext cx="397035" cy="352913"/>
          </a:xfrm>
          <a:prstGeom prst="star5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Star: 5 Points 34">
            <a:extLst>
              <a:ext uri="{FF2B5EF4-FFF2-40B4-BE49-F238E27FC236}">
                <a16:creationId xmlns:a16="http://schemas.microsoft.com/office/drawing/2014/main" id="{1690E35B-6073-4226-9028-7869BC6F10BB}"/>
              </a:ext>
            </a:extLst>
          </p:cNvPr>
          <p:cNvSpPr/>
          <p:nvPr/>
        </p:nvSpPr>
        <p:spPr>
          <a:xfrm>
            <a:off x="280720" y="1126956"/>
            <a:ext cx="397035" cy="352913"/>
          </a:xfrm>
          <a:prstGeom prst="star5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Star: 5 Points 35">
            <a:extLst>
              <a:ext uri="{FF2B5EF4-FFF2-40B4-BE49-F238E27FC236}">
                <a16:creationId xmlns:a16="http://schemas.microsoft.com/office/drawing/2014/main" id="{0D74703F-5AC2-4E9B-B20C-511C734BB460}"/>
              </a:ext>
            </a:extLst>
          </p:cNvPr>
          <p:cNvSpPr/>
          <p:nvPr/>
        </p:nvSpPr>
        <p:spPr>
          <a:xfrm>
            <a:off x="11574386" y="5406188"/>
            <a:ext cx="397035" cy="352913"/>
          </a:xfrm>
          <a:prstGeom prst="star5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Star: 5 Points 36">
            <a:extLst>
              <a:ext uri="{FF2B5EF4-FFF2-40B4-BE49-F238E27FC236}">
                <a16:creationId xmlns:a16="http://schemas.microsoft.com/office/drawing/2014/main" id="{EC66EA6D-CFF5-448E-825C-0FB4FDC6165E}"/>
              </a:ext>
            </a:extLst>
          </p:cNvPr>
          <p:cNvSpPr/>
          <p:nvPr/>
        </p:nvSpPr>
        <p:spPr>
          <a:xfrm>
            <a:off x="11550330" y="1339509"/>
            <a:ext cx="397035" cy="352913"/>
          </a:xfrm>
          <a:prstGeom prst="star5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Isosceles Triangle 37">
            <a:extLst>
              <a:ext uri="{FF2B5EF4-FFF2-40B4-BE49-F238E27FC236}">
                <a16:creationId xmlns:a16="http://schemas.microsoft.com/office/drawing/2014/main" id="{54239589-9372-40E0-BDA3-56A9E0F2D091}"/>
              </a:ext>
            </a:extLst>
          </p:cNvPr>
          <p:cNvSpPr/>
          <p:nvPr/>
        </p:nvSpPr>
        <p:spPr>
          <a:xfrm>
            <a:off x="300792" y="1540029"/>
            <a:ext cx="328848" cy="481278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Isosceles Triangle 38">
            <a:extLst>
              <a:ext uri="{FF2B5EF4-FFF2-40B4-BE49-F238E27FC236}">
                <a16:creationId xmlns:a16="http://schemas.microsoft.com/office/drawing/2014/main" id="{C73D5583-3769-4688-B7C6-256BB1AAFE97}"/>
              </a:ext>
            </a:extLst>
          </p:cNvPr>
          <p:cNvSpPr/>
          <p:nvPr/>
        </p:nvSpPr>
        <p:spPr>
          <a:xfrm>
            <a:off x="11594442" y="3978424"/>
            <a:ext cx="328848" cy="481278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Isosceles Triangle 39">
            <a:extLst>
              <a:ext uri="{FF2B5EF4-FFF2-40B4-BE49-F238E27FC236}">
                <a16:creationId xmlns:a16="http://schemas.microsoft.com/office/drawing/2014/main" id="{B7790512-344B-410D-A488-39274C38F3DE}"/>
              </a:ext>
            </a:extLst>
          </p:cNvPr>
          <p:cNvSpPr/>
          <p:nvPr/>
        </p:nvSpPr>
        <p:spPr>
          <a:xfrm>
            <a:off x="11578415" y="2831420"/>
            <a:ext cx="328848" cy="481278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Isosceles Triangle 40">
            <a:extLst>
              <a:ext uri="{FF2B5EF4-FFF2-40B4-BE49-F238E27FC236}">
                <a16:creationId xmlns:a16="http://schemas.microsoft.com/office/drawing/2014/main" id="{87D7F7C7-13EF-4890-AD51-5C358DB45D07}"/>
              </a:ext>
            </a:extLst>
          </p:cNvPr>
          <p:cNvSpPr/>
          <p:nvPr/>
        </p:nvSpPr>
        <p:spPr>
          <a:xfrm>
            <a:off x="11598461" y="1864877"/>
            <a:ext cx="328848" cy="481278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Isosceles Triangle 41">
            <a:extLst>
              <a:ext uri="{FF2B5EF4-FFF2-40B4-BE49-F238E27FC236}">
                <a16:creationId xmlns:a16="http://schemas.microsoft.com/office/drawing/2014/main" id="{89FD8AD9-82ED-455A-A7DA-ED53F987A617}"/>
              </a:ext>
            </a:extLst>
          </p:cNvPr>
          <p:cNvSpPr/>
          <p:nvPr/>
        </p:nvSpPr>
        <p:spPr>
          <a:xfrm>
            <a:off x="11606479" y="4892827"/>
            <a:ext cx="328848" cy="481278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Isosceles Triangle 42">
            <a:extLst>
              <a:ext uri="{FF2B5EF4-FFF2-40B4-BE49-F238E27FC236}">
                <a16:creationId xmlns:a16="http://schemas.microsoft.com/office/drawing/2014/main" id="{90033451-5B4C-48AF-BA7D-F7539C1170BF}"/>
              </a:ext>
            </a:extLst>
          </p:cNvPr>
          <p:cNvSpPr/>
          <p:nvPr/>
        </p:nvSpPr>
        <p:spPr>
          <a:xfrm>
            <a:off x="292763" y="2602819"/>
            <a:ext cx="328848" cy="481278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Isosceles Triangle 43">
            <a:extLst>
              <a:ext uri="{FF2B5EF4-FFF2-40B4-BE49-F238E27FC236}">
                <a16:creationId xmlns:a16="http://schemas.microsoft.com/office/drawing/2014/main" id="{41CF7FC1-6E8B-4906-B159-90AF800FE6F2}"/>
              </a:ext>
            </a:extLst>
          </p:cNvPr>
          <p:cNvSpPr/>
          <p:nvPr/>
        </p:nvSpPr>
        <p:spPr>
          <a:xfrm>
            <a:off x="300792" y="3717750"/>
            <a:ext cx="328848" cy="481278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Isosceles Triangle 44">
            <a:extLst>
              <a:ext uri="{FF2B5EF4-FFF2-40B4-BE49-F238E27FC236}">
                <a16:creationId xmlns:a16="http://schemas.microsoft.com/office/drawing/2014/main" id="{0873E1A5-F52B-4765-BD9E-15B9557034FA}"/>
              </a:ext>
            </a:extLst>
          </p:cNvPr>
          <p:cNvSpPr/>
          <p:nvPr/>
        </p:nvSpPr>
        <p:spPr>
          <a:xfrm>
            <a:off x="284745" y="4808615"/>
            <a:ext cx="328848" cy="481278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Isosceles Triangle 45">
            <a:extLst>
              <a:ext uri="{FF2B5EF4-FFF2-40B4-BE49-F238E27FC236}">
                <a16:creationId xmlns:a16="http://schemas.microsoft.com/office/drawing/2014/main" id="{57FB8677-64F7-4DA5-BC83-2C459D7F2D4B}"/>
              </a:ext>
            </a:extLst>
          </p:cNvPr>
          <p:cNvSpPr/>
          <p:nvPr/>
        </p:nvSpPr>
        <p:spPr>
          <a:xfrm rot="16200000">
            <a:off x="9661372" y="192492"/>
            <a:ext cx="328848" cy="481278"/>
          </a:xfrm>
          <a:prstGeom prst="triangl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Isosceles Triangle 46">
            <a:extLst>
              <a:ext uri="{FF2B5EF4-FFF2-40B4-BE49-F238E27FC236}">
                <a16:creationId xmlns:a16="http://schemas.microsoft.com/office/drawing/2014/main" id="{B58592DC-D86F-4DD1-951F-ADA54E98D7E3}"/>
              </a:ext>
            </a:extLst>
          </p:cNvPr>
          <p:cNvSpPr/>
          <p:nvPr/>
        </p:nvSpPr>
        <p:spPr>
          <a:xfrm rot="16200000">
            <a:off x="8117317" y="212542"/>
            <a:ext cx="328848" cy="481278"/>
          </a:xfrm>
          <a:prstGeom prst="triangl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Isosceles Triangle 47">
            <a:extLst>
              <a:ext uri="{FF2B5EF4-FFF2-40B4-BE49-F238E27FC236}">
                <a16:creationId xmlns:a16="http://schemas.microsoft.com/office/drawing/2014/main" id="{6D8AD665-A37A-41DB-A087-89AFAE789D01}"/>
              </a:ext>
            </a:extLst>
          </p:cNvPr>
          <p:cNvSpPr/>
          <p:nvPr/>
        </p:nvSpPr>
        <p:spPr>
          <a:xfrm rot="16200000">
            <a:off x="1171065" y="6260423"/>
            <a:ext cx="328848" cy="481278"/>
          </a:xfrm>
          <a:prstGeom prst="triangl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Isosceles Triangle 48">
            <a:extLst>
              <a:ext uri="{FF2B5EF4-FFF2-40B4-BE49-F238E27FC236}">
                <a16:creationId xmlns:a16="http://schemas.microsoft.com/office/drawing/2014/main" id="{05242AEC-0F13-47C4-B719-62093C23BDB5}"/>
              </a:ext>
            </a:extLst>
          </p:cNvPr>
          <p:cNvSpPr/>
          <p:nvPr/>
        </p:nvSpPr>
        <p:spPr>
          <a:xfrm rot="16200000">
            <a:off x="2634922" y="6244379"/>
            <a:ext cx="328848" cy="481278"/>
          </a:xfrm>
          <a:prstGeom prst="triangl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Isosceles Triangle 49">
            <a:extLst>
              <a:ext uri="{FF2B5EF4-FFF2-40B4-BE49-F238E27FC236}">
                <a16:creationId xmlns:a16="http://schemas.microsoft.com/office/drawing/2014/main" id="{73A3D2FA-4D48-43C2-BB5D-F93AF4F7CEE1}"/>
              </a:ext>
            </a:extLst>
          </p:cNvPr>
          <p:cNvSpPr/>
          <p:nvPr/>
        </p:nvSpPr>
        <p:spPr>
          <a:xfrm rot="16200000">
            <a:off x="4026573" y="6240370"/>
            <a:ext cx="328848" cy="481278"/>
          </a:xfrm>
          <a:prstGeom prst="triangl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Isosceles Triangle 50">
            <a:extLst>
              <a:ext uri="{FF2B5EF4-FFF2-40B4-BE49-F238E27FC236}">
                <a16:creationId xmlns:a16="http://schemas.microsoft.com/office/drawing/2014/main" id="{69B57968-FB07-483F-AAB7-36A101BD584E}"/>
              </a:ext>
            </a:extLst>
          </p:cNvPr>
          <p:cNvSpPr/>
          <p:nvPr/>
        </p:nvSpPr>
        <p:spPr>
          <a:xfrm rot="16200000">
            <a:off x="5358077" y="6224330"/>
            <a:ext cx="328848" cy="481278"/>
          </a:xfrm>
          <a:prstGeom prst="triangl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Isosceles Triangle 51">
            <a:extLst>
              <a:ext uri="{FF2B5EF4-FFF2-40B4-BE49-F238E27FC236}">
                <a16:creationId xmlns:a16="http://schemas.microsoft.com/office/drawing/2014/main" id="{C2E72598-67EB-4996-B0B3-A9DCD982241F}"/>
              </a:ext>
            </a:extLst>
          </p:cNvPr>
          <p:cNvSpPr/>
          <p:nvPr/>
        </p:nvSpPr>
        <p:spPr>
          <a:xfrm rot="16200000">
            <a:off x="6689567" y="6232353"/>
            <a:ext cx="328848" cy="481278"/>
          </a:xfrm>
          <a:prstGeom prst="triangl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Isosceles Triangle 52">
            <a:extLst>
              <a:ext uri="{FF2B5EF4-FFF2-40B4-BE49-F238E27FC236}">
                <a16:creationId xmlns:a16="http://schemas.microsoft.com/office/drawing/2014/main" id="{E51B6753-864C-41EA-8DF5-96E2BA14013B}"/>
              </a:ext>
            </a:extLst>
          </p:cNvPr>
          <p:cNvSpPr/>
          <p:nvPr/>
        </p:nvSpPr>
        <p:spPr>
          <a:xfrm rot="16200000">
            <a:off x="8009033" y="6252402"/>
            <a:ext cx="328848" cy="481278"/>
          </a:xfrm>
          <a:prstGeom prst="triangle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Isosceles Triangle 53">
            <a:extLst>
              <a:ext uri="{FF2B5EF4-FFF2-40B4-BE49-F238E27FC236}">
                <a16:creationId xmlns:a16="http://schemas.microsoft.com/office/drawing/2014/main" id="{0353BFA1-7AD0-4A7F-A894-6A5AC13DF807}"/>
              </a:ext>
            </a:extLst>
          </p:cNvPr>
          <p:cNvSpPr/>
          <p:nvPr/>
        </p:nvSpPr>
        <p:spPr>
          <a:xfrm rot="16200000">
            <a:off x="9448800" y="6236352"/>
            <a:ext cx="328848" cy="481278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Isosceles Triangle 54">
            <a:extLst>
              <a:ext uri="{FF2B5EF4-FFF2-40B4-BE49-F238E27FC236}">
                <a16:creationId xmlns:a16="http://schemas.microsoft.com/office/drawing/2014/main" id="{E57C70A9-4449-4018-88A7-63B32E71735B}"/>
              </a:ext>
            </a:extLst>
          </p:cNvPr>
          <p:cNvSpPr/>
          <p:nvPr/>
        </p:nvSpPr>
        <p:spPr>
          <a:xfrm rot="16200000">
            <a:off x="10816396" y="6232358"/>
            <a:ext cx="328848" cy="481278"/>
          </a:xfrm>
          <a:prstGeom prst="triangle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Isosceles Triangle 55">
            <a:extLst>
              <a:ext uri="{FF2B5EF4-FFF2-40B4-BE49-F238E27FC236}">
                <a16:creationId xmlns:a16="http://schemas.microsoft.com/office/drawing/2014/main" id="{E0F0ED6F-CE38-434B-8806-6C25B78A0FFD}"/>
              </a:ext>
            </a:extLst>
          </p:cNvPr>
          <p:cNvSpPr/>
          <p:nvPr/>
        </p:nvSpPr>
        <p:spPr>
          <a:xfrm rot="16200000">
            <a:off x="6653474" y="192485"/>
            <a:ext cx="328848" cy="481278"/>
          </a:xfrm>
          <a:prstGeom prst="triangl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Isosceles Triangle 56">
            <a:extLst>
              <a:ext uri="{FF2B5EF4-FFF2-40B4-BE49-F238E27FC236}">
                <a16:creationId xmlns:a16="http://schemas.microsoft.com/office/drawing/2014/main" id="{FEBD245F-61E0-4EFB-AC23-3BC92149610C}"/>
              </a:ext>
            </a:extLst>
          </p:cNvPr>
          <p:cNvSpPr/>
          <p:nvPr/>
        </p:nvSpPr>
        <p:spPr>
          <a:xfrm rot="16200000">
            <a:off x="5229735" y="200506"/>
            <a:ext cx="328848" cy="481278"/>
          </a:xfrm>
          <a:prstGeom prst="triangle">
            <a:avLst/>
          </a:prstGeom>
          <a:blipFill>
            <a:blip r:embed="rId3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Isosceles Triangle 57">
            <a:extLst>
              <a:ext uri="{FF2B5EF4-FFF2-40B4-BE49-F238E27FC236}">
                <a16:creationId xmlns:a16="http://schemas.microsoft.com/office/drawing/2014/main" id="{0CFF64F1-87BF-47BB-A2F5-702D571CAED5}"/>
              </a:ext>
            </a:extLst>
          </p:cNvPr>
          <p:cNvSpPr/>
          <p:nvPr/>
        </p:nvSpPr>
        <p:spPr>
          <a:xfrm rot="16200000">
            <a:off x="3878177" y="196499"/>
            <a:ext cx="328848" cy="481278"/>
          </a:xfrm>
          <a:prstGeom prst="triangle">
            <a:avLst/>
          </a:prstGeom>
          <a:blipFill>
            <a:blip r:embed="rId4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Isosceles Triangle 58">
            <a:extLst>
              <a:ext uri="{FF2B5EF4-FFF2-40B4-BE49-F238E27FC236}">
                <a16:creationId xmlns:a16="http://schemas.microsoft.com/office/drawing/2014/main" id="{4DD4E2EB-07F0-4CDD-9915-DD25AA2C68D1}"/>
              </a:ext>
            </a:extLst>
          </p:cNvPr>
          <p:cNvSpPr/>
          <p:nvPr/>
        </p:nvSpPr>
        <p:spPr>
          <a:xfrm rot="16200000">
            <a:off x="2526632" y="204523"/>
            <a:ext cx="328848" cy="481278"/>
          </a:xfrm>
          <a:prstGeom prst="triangl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Isosceles Triangle 59">
            <a:extLst>
              <a:ext uri="{FF2B5EF4-FFF2-40B4-BE49-F238E27FC236}">
                <a16:creationId xmlns:a16="http://schemas.microsoft.com/office/drawing/2014/main" id="{EEB9B7B8-DE05-4D71-952E-6F86BFF831D6}"/>
              </a:ext>
            </a:extLst>
          </p:cNvPr>
          <p:cNvSpPr/>
          <p:nvPr/>
        </p:nvSpPr>
        <p:spPr>
          <a:xfrm rot="16200000">
            <a:off x="1235238" y="200500"/>
            <a:ext cx="328848" cy="481278"/>
          </a:xfrm>
          <a:prstGeom prst="triangle">
            <a:avLst/>
          </a:prstGeom>
          <a:blipFill>
            <a:blip r:embed="rId5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Rectangle 60">
            <a:extLst>
              <a:ext uri="{FF2B5EF4-FFF2-40B4-BE49-F238E27FC236}">
                <a16:creationId xmlns:a16="http://schemas.microsoft.com/office/drawing/2014/main" id="{E5E6A552-1CE4-47C4-8CBA-D4DF1A47A175}"/>
              </a:ext>
            </a:extLst>
          </p:cNvPr>
          <p:cNvSpPr/>
          <p:nvPr/>
        </p:nvSpPr>
        <p:spPr>
          <a:xfrm>
            <a:off x="5333115" y="3485849"/>
            <a:ext cx="3615168" cy="46402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2" name="Rectangle 61">
            <a:extLst>
              <a:ext uri="{FF2B5EF4-FFF2-40B4-BE49-F238E27FC236}">
                <a16:creationId xmlns:a16="http://schemas.microsoft.com/office/drawing/2014/main" id="{7844B31B-1FFE-4ABB-841D-7E94B6A9AC5E}"/>
              </a:ext>
            </a:extLst>
          </p:cNvPr>
          <p:cNvSpPr/>
          <p:nvPr/>
        </p:nvSpPr>
        <p:spPr>
          <a:xfrm>
            <a:off x="798068" y="782503"/>
            <a:ext cx="10499660" cy="538163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পরিকল্পিত</a:t>
            </a:r>
            <a:r>
              <a:rPr lang="en-US" sz="7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72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7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as-IN" sz="4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4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4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en-US" sz="4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4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en-US" sz="4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4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4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া </a:t>
            </a:r>
            <a:r>
              <a:rPr lang="as-IN" sz="4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r>
              <a:rPr lang="en-US" sz="4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as-IN" sz="4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4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4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4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as-IN" sz="4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4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 </a:t>
            </a:r>
            <a:r>
              <a:rPr lang="as-IN" sz="4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40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ম্প</a:t>
            </a:r>
            <a:r>
              <a:rPr lang="as-IN" sz="4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4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4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4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ে </a:t>
            </a:r>
            <a:r>
              <a:rPr lang="en-US" sz="40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4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</a:t>
            </a:r>
            <a:r>
              <a:rPr lang="en-US" sz="4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as-IN" sz="4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en-US" sz="40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চ্ছেদ</a:t>
            </a:r>
            <a:r>
              <a:rPr lang="en-US" sz="4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লিখে</a:t>
            </a:r>
            <a:r>
              <a:rPr lang="en-US" sz="4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নিয়ে</a:t>
            </a:r>
            <a:r>
              <a:rPr lang="en-US" sz="4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আসবে</a:t>
            </a:r>
            <a:r>
              <a:rPr lang="en-US" sz="4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sp>
        <p:nvSpPr>
          <p:cNvPr id="63" name="Star: 5 Points 62">
            <a:extLst>
              <a:ext uri="{FF2B5EF4-FFF2-40B4-BE49-F238E27FC236}">
                <a16:creationId xmlns:a16="http://schemas.microsoft.com/office/drawing/2014/main" id="{A4AF7DCF-0871-4F6D-B130-96F94015D342}"/>
              </a:ext>
            </a:extLst>
          </p:cNvPr>
          <p:cNvSpPr/>
          <p:nvPr/>
        </p:nvSpPr>
        <p:spPr>
          <a:xfrm>
            <a:off x="925940" y="3752002"/>
            <a:ext cx="397035" cy="352913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Arrow: Curved Down 63">
            <a:extLst>
              <a:ext uri="{FF2B5EF4-FFF2-40B4-BE49-F238E27FC236}">
                <a16:creationId xmlns:a16="http://schemas.microsoft.com/office/drawing/2014/main" id="{B56302C4-4BC7-4514-A8E1-D285EF802630}"/>
              </a:ext>
            </a:extLst>
          </p:cNvPr>
          <p:cNvSpPr/>
          <p:nvPr/>
        </p:nvSpPr>
        <p:spPr>
          <a:xfrm>
            <a:off x="2305875" y="1211209"/>
            <a:ext cx="2326082" cy="1391610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65" name="Picture 64">
            <a:extLst>
              <a:ext uri="{FF2B5EF4-FFF2-40B4-BE49-F238E27FC236}">
                <a16:creationId xmlns:a16="http://schemas.microsoft.com/office/drawing/2014/main" id="{18FFE6F7-CA63-4C72-817A-A79242839C2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118" y="800730"/>
            <a:ext cx="1866141" cy="17227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084680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 tmFilter="0,0; .5, 1; 1, 1"/>
                                        <p:tgtEl>
                                          <p:spTgt spid="6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F5FD702D-6D56-4F8A-AECB-EEB0AE3AB3D7}"/>
              </a:ext>
            </a:extLst>
          </p:cNvPr>
          <p:cNvCxnSpPr>
            <a:cxnSpLocks/>
          </p:cNvCxnSpPr>
          <p:nvPr/>
        </p:nvCxnSpPr>
        <p:spPr>
          <a:xfrm flipH="1">
            <a:off x="-8031" y="6272480"/>
            <a:ext cx="12191999" cy="0"/>
          </a:xfrm>
          <a:prstGeom prst="line">
            <a:avLst/>
          </a:prstGeom>
          <a:ln w="571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D881AD02-58E4-4389-B4C8-59BB381B6053}"/>
              </a:ext>
            </a:extLst>
          </p:cNvPr>
          <p:cNvCxnSpPr>
            <a:cxnSpLocks/>
          </p:cNvCxnSpPr>
          <p:nvPr/>
        </p:nvCxnSpPr>
        <p:spPr>
          <a:xfrm flipH="1">
            <a:off x="12017" y="6725680"/>
            <a:ext cx="12191999" cy="0"/>
          </a:xfrm>
          <a:prstGeom prst="line">
            <a:avLst/>
          </a:prstGeom>
          <a:ln w="76200"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15394304-9A9C-4B88-B998-E48EA071650A}"/>
              </a:ext>
            </a:extLst>
          </p:cNvPr>
          <p:cNvCxnSpPr>
            <a:cxnSpLocks/>
          </p:cNvCxnSpPr>
          <p:nvPr/>
        </p:nvCxnSpPr>
        <p:spPr>
          <a:xfrm flipH="1">
            <a:off x="-15" y="685805"/>
            <a:ext cx="12191999" cy="0"/>
          </a:xfrm>
          <a:prstGeom prst="line">
            <a:avLst/>
          </a:prstGeom>
          <a:ln w="57150"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81F8F12A-7664-4D97-A717-6ECECF28B19D}"/>
              </a:ext>
            </a:extLst>
          </p:cNvPr>
          <p:cNvCxnSpPr>
            <a:cxnSpLocks/>
          </p:cNvCxnSpPr>
          <p:nvPr/>
        </p:nvCxnSpPr>
        <p:spPr>
          <a:xfrm flipH="1">
            <a:off x="-16060" y="200528"/>
            <a:ext cx="12191999" cy="0"/>
          </a:xfrm>
          <a:prstGeom prst="line">
            <a:avLst/>
          </a:prstGeom>
          <a:ln w="76200"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987F6B55-7F84-4AFB-80B4-53A9EFE9A249}"/>
              </a:ext>
            </a:extLst>
          </p:cNvPr>
          <p:cNvCxnSpPr/>
          <p:nvPr/>
        </p:nvCxnSpPr>
        <p:spPr>
          <a:xfrm>
            <a:off x="156404" y="212560"/>
            <a:ext cx="0" cy="6456944"/>
          </a:xfrm>
          <a:prstGeom prst="line">
            <a:avLst/>
          </a:prstGeom>
          <a:ln w="57150">
            <a:solidFill>
              <a:srgbClr val="00B050"/>
            </a:solidFill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B775806F-5944-4432-A7E2-2934BE66258C}"/>
              </a:ext>
            </a:extLst>
          </p:cNvPr>
          <p:cNvCxnSpPr/>
          <p:nvPr/>
        </p:nvCxnSpPr>
        <p:spPr>
          <a:xfrm>
            <a:off x="705860" y="232608"/>
            <a:ext cx="0" cy="6456944"/>
          </a:xfrm>
          <a:prstGeom prst="line">
            <a:avLst/>
          </a:prstGeom>
          <a:ln w="5715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F3947772-6260-4DB0-8348-DFC110B55BF5}"/>
              </a:ext>
            </a:extLst>
          </p:cNvPr>
          <p:cNvCxnSpPr/>
          <p:nvPr/>
        </p:nvCxnSpPr>
        <p:spPr>
          <a:xfrm>
            <a:off x="11506229" y="228592"/>
            <a:ext cx="0" cy="6456944"/>
          </a:xfrm>
          <a:prstGeom prst="line">
            <a:avLst/>
          </a:prstGeom>
          <a:ln w="57150"/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07696FFC-A75F-40DB-B652-FB8E19091138}"/>
              </a:ext>
            </a:extLst>
          </p:cNvPr>
          <p:cNvCxnSpPr/>
          <p:nvPr/>
        </p:nvCxnSpPr>
        <p:spPr>
          <a:xfrm>
            <a:off x="11983484" y="224584"/>
            <a:ext cx="0" cy="6456944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0" name="Star: 5 Points 9">
            <a:extLst>
              <a:ext uri="{FF2B5EF4-FFF2-40B4-BE49-F238E27FC236}">
                <a16:creationId xmlns:a16="http://schemas.microsoft.com/office/drawing/2014/main" id="{40311106-A290-4E0E-8671-104E36501AD1}"/>
              </a:ext>
            </a:extLst>
          </p:cNvPr>
          <p:cNvSpPr/>
          <p:nvPr/>
        </p:nvSpPr>
        <p:spPr>
          <a:xfrm>
            <a:off x="11562353" y="3469115"/>
            <a:ext cx="397035" cy="352913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Star: 5 Points 10">
            <a:extLst>
              <a:ext uri="{FF2B5EF4-FFF2-40B4-BE49-F238E27FC236}">
                <a16:creationId xmlns:a16="http://schemas.microsoft.com/office/drawing/2014/main" id="{06810316-463C-483B-A3FF-688B4DA51D3A}"/>
              </a:ext>
            </a:extLst>
          </p:cNvPr>
          <p:cNvSpPr/>
          <p:nvPr/>
        </p:nvSpPr>
        <p:spPr>
          <a:xfrm>
            <a:off x="11546320" y="2370230"/>
            <a:ext cx="397035" cy="352913"/>
          </a:xfrm>
          <a:prstGeom prst="star5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Star: 5 Points 11">
            <a:extLst>
              <a:ext uri="{FF2B5EF4-FFF2-40B4-BE49-F238E27FC236}">
                <a16:creationId xmlns:a16="http://schemas.microsoft.com/office/drawing/2014/main" id="{C497D29D-5F0F-4794-9AE1-22B2C5A82B3B}"/>
              </a:ext>
            </a:extLst>
          </p:cNvPr>
          <p:cNvSpPr/>
          <p:nvPr/>
        </p:nvSpPr>
        <p:spPr>
          <a:xfrm>
            <a:off x="244637" y="2161673"/>
            <a:ext cx="397035" cy="352913"/>
          </a:xfrm>
          <a:prstGeom prst="star5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Star: 5 Points 12">
            <a:extLst>
              <a:ext uri="{FF2B5EF4-FFF2-40B4-BE49-F238E27FC236}">
                <a16:creationId xmlns:a16="http://schemas.microsoft.com/office/drawing/2014/main" id="{023D1671-0ED0-4249-8A98-7F333D6555B3}"/>
              </a:ext>
            </a:extLst>
          </p:cNvPr>
          <p:cNvSpPr/>
          <p:nvPr/>
        </p:nvSpPr>
        <p:spPr>
          <a:xfrm>
            <a:off x="276718" y="3276599"/>
            <a:ext cx="397035" cy="352913"/>
          </a:xfrm>
          <a:prstGeom prst="star5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Star: 5 Points 13">
            <a:extLst>
              <a:ext uri="{FF2B5EF4-FFF2-40B4-BE49-F238E27FC236}">
                <a16:creationId xmlns:a16="http://schemas.microsoft.com/office/drawing/2014/main" id="{9A0835EE-AC1B-4881-9519-18E9BEDD4779}"/>
              </a:ext>
            </a:extLst>
          </p:cNvPr>
          <p:cNvSpPr/>
          <p:nvPr/>
        </p:nvSpPr>
        <p:spPr>
          <a:xfrm>
            <a:off x="248640" y="4319347"/>
            <a:ext cx="397035" cy="352913"/>
          </a:xfrm>
          <a:prstGeom prst="star5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Star: 5 Points 14">
            <a:extLst>
              <a:ext uri="{FF2B5EF4-FFF2-40B4-BE49-F238E27FC236}">
                <a16:creationId xmlns:a16="http://schemas.microsoft.com/office/drawing/2014/main" id="{63CB97F3-4355-49B7-9565-23CC0EDEEB11}"/>
              </a:ext>
            </a:extLst>
          </p:cNvPr>
          <p:cNvSpPr/>
          <p:nvPr/>
        </p:nvSpPr>
        <p:spPr>
          <a:xfrm>
            <a:off x="10110544" y="6264443"/>
            <a:ext cx="397035" cy="352913"/>
          </a:xfrm>
          <a:prstGeom prst="star5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Star: 5 Points 15">
            <a:extLst>
              <a:ext uri="{FF2B5EF4-FFF2-40B4-BE49-F238E27FC236}">
                <a16:creationId xmlns:a16="http://schemas.microsoft.com/office/drawing/2014/main" id="{A0B46AB5-67F6-4769-94C2-879995CBBFE8}"/>
              </a:ext>
            </a:extLst>
          </p:cNvPr>
          <p:cNvSpPr/>
          <p:nvPr/>
        </p:nvSpPr>
        <p:spPr>
          <a:xfrm>
            <a:off x="8638679" y="6260436"/>
            <a:ext cx="397035" cy="352913"/>
          </a:xfrm>
          <a:prstGeom prst="star5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Star: 5 Points 16">
            <a:extLst>
              <a:ext uri="{FF2B5EF4-FFF2-40B4-BE49-F238E27FC236}">
                <a16:creationId xmlns:a16="http://schemas.microsoft.com/office/drawing/2014/main" id="{2AFA9651-69FB-4515-892D-818005856D27}"/>
              </a:ext>
            </a:extLst>
          </p:cNvPr>
          <p:cNvSpPr/>
          <p:nvPr/>
        </p:nvSpPr>
        <p:spPr>
          <a:xfrm>
            <a:off x="7287128" y="6256421"/>
            <a:ext cx="397035" cy="352913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Star: 5 Points 17">
            <a:extLst>
              <a:ext uri="{FF2B5EF4-FFF2-40B4-BE49-F238E27FC236}">
                <a16:creationId xmlns:a16="http://schemas.microsoft.com/office/drawing/2014/main" id="{64F0C483-B668-41FB-AC50-63E8EEB64E14}"/>
              </a:ext>
            </a:extLst>
          </p:cNvPr>
          <p:cNvSpPr/>
          <p:nvPr/>
        </p:nvSpPr>
        <p:spPr>
          <a:xfrm>
            <a:off x="5983707" y="6264452"/>
            <a:ext cx="397035" cy="352913"/>
          </a:xfrm>
          <a:prstGeom prst="star5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Star: 5 Points 18">
            <a:extLst>
              <a:ext uri="{FF2B5EF4-FFF2-40B4-BE49-F238E27FC236}">
                <a16:creationId xmlns:a16="http://schemas.microsoft.com/office/drawing/2014/main" id="{78D8E98C-8EC8-4D7F-A9E3-13C549E5227E}"/>
              </a:ext>
            </a:extLst>
          </p:cNvPr>
          <p:cNvSpPr/>
          <p:nvPr/>
        </p:nvSpPr>
        <p:spPr>
          <a:xfrm>
            <a:off x="4656225" y="6272460"/>
            <a:ext cx="397035" cy="352913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Star: 5 Points 19">
            <a:extLst>
              <a:ext uri="{FF2B5EF4-FFF2-40B4-BE49-F238E27FC236}">
                <a16:creationId xmlns:a16="http://schemas.microsoft.com/office/drawing/2014/main" id="{4F4E28FF-3327-492A-B1F7-16242D0AA890}"/>
              </a:ext>
            </a:extLst>
          </p:cNvPr>
          <p:cNvSpPr/>
          <p:nvPr/>
        </p:nvSpPr>
        <p:spPr>
          <a:xfrm>
            <a:off x="3268566" y="6292510"/>
            <a:ext cx="397035" cy="352913"/>
          </a:xfrm>
          <a:prstGeom prst="star5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Star: 5 Points 20">
            <a:extLst>
              <a:ext uri="{FF2B5EF4-FFF2-40B4-BE49-F238E27FC236}">
                <a16:creationId xmlns:a16="http://schemas.microsoft.com/office/drawing/2014/main" id="{5404F062-8F8B-401D-8920-D4E089BB2B70}"/>
              </a:ext>
            </a:extLst>
          </p:cNvPr>
          <p:cNvSpPr/>
          <p:nvPr/>
        </p:nvSpPr>
        <p:spPr>
          <a:xfrm>
            <a:off x="1868895" y="6288509"/>
            <a:ext cx="397035" cy="352913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Star: 5 Points 21">
            <a:extLst>
              <a:ext uri="{FF2B5EF4-FFF2-40B4-BE49-F238E27FC236}">
                <a16:creationId xmlns:a16="http://schemas.microsoft.com/office/drawing/2014/main" id="{8A7250FE-AE17-4955-895C-C50F79F6655B}"/>
              </a:ext>
            </a:extLst>
          </p:cNvPr>
          <p:cNvSpPr/>
          <p:nvPr/>
        </p:nvSpPr>
        <p:spPr>
          <a:xfrm>
            <a:off x="10311069" y="256665"/>
            <a:ext cx="397035" cy="352913"/>
          </a:xfrm>
          <a:prstGeom prst="star5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Star: 5 Points 22">
            <a:extLst>
              <a:ext uri="{FF2B5EF4-FFF2-40B4-BE49-F238E27FC236}">
                <a16:creationId xmlns:a16="http://schemas.microsoft.com/office/drawing/2014/main" id="{3A82931F-63B2-474E-984A-3E0083813058}"/>
              </a:ext>
            </a:extLst>
          </p:cNvPr>
          <p:cNvSpPr/>
          <p:nvPr/>
        </p:nvSpPr>
        <p:spPr>
          <a:xfrm>
            <a:off x="8754982" y="240627"/>
            <a:ext cx="397035" cy="352913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Star: 5 Points 23">
            <a:extLst>
              <a:ext uri="{FF2B5EF4-FFF2-40B4-BE49-F238E27FC236}">
                <a16:creationId xmlns:a16="http://schemas.microsoft.com/office/drawing/2014/main" id="{5C7AB01F-2B91-45D4-9C91-F7228C66898B}"/>
              </a:ext>
            </a:extLst>
          </p:cNvPr>
          <p:cNvSpPr/>
          <p:nvPr/>
        </p:nvSpPr>
        <p:spPr>
          <a:xfrm>
            <a:off x="7331243" y="248641"/>
            <a:ext cx="397035" cy="352913"/>
          </a:xfrm>
          <a:prstGeom prst="star5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Star: 5 Points 24">
            <a:extLst>
              <a:ext uri="{FF2B5EF4-FFF2-40B4-BE49-F238E27FC236}">
                <a16:creationId xmlns:a16="http://schemas.microsoft.com/office/drawing/2014/main" id="{2933FBB2-302A-48C6-AA72-7370E3EB63CD}"/>
              </a:ext>
            </a:extLst>
          </p:cNvPr>
          <p:cNvSpPr/>
          <p:nvPr/>
        </p:nvSpPr>
        <p:spPr>
          <a:xfrm>
            <a:off x="5871413" y="244629"/>
            <a:ext cx="397035" cy="352913"/>
          </a:xfrm>
          <a:prstGeom prst="star5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Star: 5 Points 25">
            <a:extLst>
              <a:ext uri="{FF2B5EF4-FFF2-40B4-BE49-F238E27FC236}">
                <a16:creationId xmlns:a16="http://schemas.microsoft.com/office/drawing/2014/main" id="{F7D897D8-639E-4D75-AAD5-DA0334F4E470}"/>
              </a:ext>
            </a:extLst>
          </p:cNvPr>
          <p:cNvSpPr/>
          <p:nvPr/>
        </p:nvSpPr>
        <p:spPr>
          <a:xfrm>
            <a:off x="4543910" y="240620"/>
            <a:ext cx="397035" cy="352913"/>
          </a:xfrm>
          <a:prstGeom prst="star5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Star: 5 Points 26">
            <a:extLst>
              <a:ext uri="{FF2B5EF4-FFF2-40B4-BE49-F238E27FC236}">
                <a16:creationId xmlns:a16="http://schemas.microsoft.com/office/drawing/2014/main" id="{86FF1576-4C04-43E1-BF68-EBF5DDCB811D}"/>
              </a:ext>
            </a:extLst>
          </p:cNvPr>
          <p:cNvSpPr/>
          <p:nvPr/>
        </p:nvSpPr>
        <p:spPr>
          <a:xfrm>
            <a:off x="3084095" y="260671"/>
            <a:ext cx="397035" cy="352913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Star: 5 Points 27">
            <a:extLst>
              <a:ext uri="{FF2B5EF4-FFF2-40B4-BE49-F238E27FC236}">
                <a16:creationId xmlns:a16="http://schemas.microsoft.com/office/drawing/2014/main" id="{4D1C8023-DEDF-44B2-92BE-563B6E1FE6EC}"/>
              </a:ext>
            </a:extLst>
          </p:cNvPr>
          <p:cNvSpPr/>
          <p:nvPr/>
        </p:nvSpPr>
        <p:spPr>
          <a:xfrm>
            <a:off x="1816756" y="256659"/>
            <a:ext cx="397035" cy="352913"/>
          </a:xfrm>
          <a:prstGeom prst="star5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Star: 5 Points 28">
            <a:extLst>
              <a:ext uri="{FF2B5EF4-FFF2-40B4-BE49-F238E27FC236}">
                <a16:creationId xmlns:a16="http://schemas.microsoft.com/office/drawing/2014/main" id="{8AB811E0-62D0-4D49-B417-7A12809699FE}"/>
              </a:ext>
            </a:extLst>
          </p:cNvPr>
          <p:cNvSpPr/>
          <p:nvPr/>
        </p:nvSpPr>
        <p:spPr>
          <a:xfrm>
            <a:off x="11558342" y="4487776"/>
            <a:ext cx="397035" cy="352913"/>
          </a:xfrm>
          <a:prstGeom prst="star5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75857B6C-A352-4C7A-8817-1AD9D61AE705}"/>
              </a:ext>
            </a:extLst>
          </p:cNvPr>
          <p:cNvSpPr/>
          <p:nvPr/>
        </p:nvSpPr>
        <p:spPr>
          <a:xfrm>
            <a:off x="168435" y="240620"/>
            <a:ext cx="493334" cy="445184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B3907149-2DC7-4BB7-9014-6460C19758AA}"/>
              </a:ext>
            </a:extLst>
          </p:cNvPr>
          <p:cNvSpPr/>
          <p:nvPr/>
        </p:nvSpPr>
        <p:spPr>
          <a:xfrm>
            <a:off x="11526273" y="232605"/>
            <a:ext cx="457211" cy="421091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id="{8AD8A05B-B678-4FC0-A1E0-39B5BF00DFEC}"/>
              </a:ext>
            </a:extLst>
          </p:cNvPr>
          <p:cNvSpPr/>
          <p:nvPr/>
        </p:nvSpPr>
        <p:spPr>
          <a:xfrm>
            <a:off x="11526274" y="6308610"/>
            <a:ext cx="441142" cy="372918"/>
          </a:xfrm>
          <a:prstGeom prst="ellipse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Oval 32">
            <a:extLst>
              <a:ext uri="{FF2B5EF4-FFF2-40B4-BE49-F238E27FC236}">
                <a16:creationId xmlns:a16="http://schemas.microsoft.com/office/drawing/2014/main" id="{9052A66E-EF2E-437B-9E63-417E0104842E}"/>
              </a:ext>
            </a:extLst>
          </p:cNvPr>
          <p:cNvSpPr/>
          <p:nvPr/>
        </p:nvSpPr>
        <p:spPr>
          <a:xfrm>
            <a:off x="224585" y="6288509"/>
            <a:ext cx="441144" cy="372947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Star: 5 Points 33">
            <a:extLst>
              <a:ext uri="{FF2B5EF4-FFF2-40B4-BE49-F238E27FC236}">
                <a16:creationId xmlns:a16="http://schemas.microsoft.com/office/drawing/2014/main" id="{C33D47F9-8BDD-4C0F-B3E0-AF823BD0CD4F}"/>
              </a:ext>
            </a:extLst>
          </p:cNvPr>
          <p:cNvSpPr/>
          <p:nvPr/>
        </p:nvSpPr>
        <p:spPr>
          <a:xfrm>
            <a:off x="264685" y="5394164"/>
            <a:ext cx="397035" cy="352913"/>
          </a:xfrm>
          <a:prstGeom prst="star5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Star: 5 Points 34">
            <a:extLst>
              <a:ext uri="{FF2B5EF4-FFF2-40B4-BE49-F238E27FC236}">
                <a16:creationId xmlns:a16="http://schemas.microsoft.com/office/drawing/2014/main" id="{1690E35B-6073-4226-9028-7869BC6F10BB}"/>
              </a:ext>
            </a:extLst>
          </p:cNvPr>
          <p:cNvSpPr/>
          <p:nvPr/>
        </p:nvSpPr>
        <p:spPr>
          <a:xfrm>
            <a:off x="280720" y="1126956"/>
            <a:ext cx="397035" cy="352913"/>
          </a:xfrm>
          <a:prstGeom prst="star5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Star: 5 Points 35">
            <a:extLst>
              <a:ext uri="{FF2B5EF4-FFF2-40B4-BE49-F238E27FC236}">
                <a16:creationId xmlns:a16="http://schemas.microsoft.com/office/drawing/2014/main" id="{0D74703F-5AC2-4E9B-B20C-511C734BB460}"/>
              </a:ext>
            </a:extLst>
          </p:cNvPr>
          <p:cNvSpPr/>
          <p:nvPr/>
        </p:nvSpPr>
        <p:spPr>
          <a:xfrm>
            <a:off x="11574386" y="5406188"/>
            <a:ext cx="397035" cy="352913"/>
          </a:xfrm>
          <a:prstGeom prst="star5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Star: 5 Points 36">
            <a:extLst>
              <a:ext uri="{FF2B5EF4-FFF2-40B4-BE49-F238E27FC236}">
                <a16:creationId xmlns:a16="http://schemas.microsoft.com/office/drawing/2014/main" id="{EC66EA6D-CFF5-448E-825C-0FB4FDC6165E}"/>
              </a:ext>
            </a:extLst>
          </p:cNvPr>
          <p:cNvSpPr/>
          <p:nvPr/>
        </p:nvSpPr>
        <p:spPr>
          <a:xfrm>
            <a:off x="11550330" y="1339509"/>
            <a:ext cx="397035" cy="352913"/>
          </a:xfrm>
          <a:prstGeom prst="star5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Isosceles Triangle 37">
            <a:extLst>
              <a:ext uri="{FF2B5EF4-FFF2-40B4-BE49-F238E27FC236}">
                <a16:creationId xmlns:a16="http://schemas.microsoft.com/office/drawing/2014/main" id="{54239589-9372-40E0-BDA3-56A9E0F2D091}"/>
              </a:ext>
            </a:extLst>
          </p:cNvPr>
          <p:cNvSpPr/>
          <p:nvPr/>
        </p:nvSpPr>
        <p:spPr>
          <a:xfrm>
            <a:off x="300792" y="1540029"/>
            <a:ext cx="328848" cy="481278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Isosceles Triangle 38">
            <a:extLst>
              <a:ext uri="{FF2B5EF4-FFF2-40B4-BE49-F238E27FC236}">
                <a16:creationId xmlns:a16="http://schemas.microsoft.com/office/drawing/2014/main" id="{C73D5583-3769-4688-B7C6-256BB1AAFE97}"/>
              </a:ext>
            </a:extLst>
          </p:cNvPr>
          <p:cNvSpPr/>
          <p:nvPr/>
        </p:nvSpPr>
        <p:spPr>
          <a:xfrm>
            <a:off x="11594442" y="3978424"/>
            <a:ext cx="328848" cy="481278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Isosceles Triangle 39">
            <a:extLst>
              <a:ext uri="{FF2B5EF4-FFF2-40B4-BE49-F238E27FC236}">
                <a16:creationId xmlns:a16="http://schemas.microsoft.com/office/drawing/2014/main" id="{B7790512-344B-410D-A488-39274C38F3DE}"/>
              </a:ext>
            </a:extLst>
          </p:cNvPr>
          <p:cNvSpPr/>
          <p:nvPr/>
        </p:nvSpPr>
        <p:spPr>
          <a:xfrm>
            <a:off x="11578415" y="2831420"/>
            <a:ext cx="328848" cy="481278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Isosceles Triangle 40">
            <a:extLst>
              <a:ext uri="{FF2B5EF4-FFF2-40B4-BE49-F238E27FC236}">
                <a16:creationId xmlns:a16="http://schemas.microsoft.com/office/drawing/2014/main" id="{87D7F7C7-13EF-4890-AD51-5C358DB45D07}"/>
              </a:ext>
            </a:extLst>
          </p:cNvPr>
          <p:cNvSpPr/>
          <p:nvPr/>
        </p:nvSpPr>
        <p:spPr>
          <a:xfrm>
            <a:off x="11598461" y="1864877"/>
            <a:ext cx="328848" cy="481278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Isosceles Triangle 41">
            <a:extLst>
              <a:ext uri="{FF2B5EF4-FFF2-40B4-BE49-F238E27FC236}">
                <a16:creationId xmlns:a16="http://schemas.microsoft.com/office/drawing/2014/main" id="{89FD8AD9-82ED-455A-A7DA-ED53F987A617}"/>
              </a:ext>
            </a:extLst>
          </p:cNvPr>
          <p:cNvSpPr/>
          <p:nvPr/>
        </p:nvSpPr>
        <p:spPr>
          <a:xfrm>
            <a:off x="11606479" y="4892827"/>
            <a:ext cx="328848" cy="481278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Isosceles Triangle 42">
            <a:extLst>
              <a:ext uri="{FF2B5EF4-FFF2-40B4-BE49-F238E27FC236}">
                <a16:creationId xmlns:a16="http://schemas.microsoft.com/office/drawing/2014/main" id="{90033451-5B4C-48AF-BA7D-F7539C1170BF}"/>
              </a:ext>
            </a:extLst>
          </p:cNvPr>
          <p:cNvSpPr/>
          <p:nvPr/>
        </p:nvSpPr>
        <p:spPr>
          <a:xfrm>
            <a:off x="292763" y="2602819"/>
            <a:ext cx="328848" cy="481278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Isosceles Triangle 43">
            <a:extLst>
              <a:ext uri="{FF2B5EF4-FFF2-40B4-BE49-F238E27FC236}">
                <a16:creationId xmlns:a16="http://schemas.microsoft.com/office/drawing/2014/main" id="{41CF7FC1-6E8B-4906-B159-90AF800FE6F2}"/>
              </a:ext>
            </a:extLst>
          </p:cNvPr>
          <p:cNvSpPr/>
          <p:nvPr/>
        </p:nvSpPr>
        <p:spPr>
          <a:xfrm>
            <a:off x="300792" y="3717750"/>
            <a:ext cx="328848" cy="481278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Isosceles Triangle 44">
            <a:extLst>
              <a:ext uri="{FF2B5EF4-FFF2-40B4-BE49-F238E27FC236}">
                <a16:creationId xmlns:a16="http://schemas.microsoft.com/office/drawing/2014/main" id="{0873E1A5-F52B-4765-BD9E-15B9557034FA}"/>
              </a:ext>
            </a:extLst>
          </p:cNvPr>
          <p:cNvSpPr/>
          <p:nvPr/>
        </p:nvSpPr>
        <p:spPr>
          <a:xfrm>
            <a:off x="284745" y="4808615"/>
            <a:ext cx="328848" cy="481278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Isosceles Triangle 45">
            <a:extLst>
              <a:ext uri="{FF2B5EF4-FFF2-40B4-BE49-F238E27FC236}">
                <a16:creationId xmlns:a16="http://schemas.microsoft.com/office/drawing/2014/main" id="{57FB8677-64F7-4DA5-BC83-2C459D7F2D4B}"/>
              </a:ext>
            </a:extLst>
          </p:cNvPr>
          <p:cNvSpPr/>
          <p:nvPr/>
        </p:nvSpPr>
        <p:spPr>
          <a:xfrm rot="16200000">
            <a:off x="9661372" y="192492"/>
            <a:ext cx="328848" cy="481278"/>
          </a:xfrm>
          <a:prstGeom prst="triangl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Isosceles Triangle 46">
            <a:extLst>
              <a:ext uri="{FF2B5EF4-FFF2-40B4-BE49-F238E27FC236}">
                <a16:creationId xmlns:a16="http://schemas.microsoft.com/office/drawing/2014/main" id="{B58592DC-D86F-4DD1-951F-ADA54E98D7E3}"/>
              </a:ext>
            </a:extLst>
          </p:cNvPr>
          <p:cNvSpPr/>
          <p:nvPr/>
        </p:nvSpPr>
        <p:spPr>
          <a:xfrm rot="16200000">
            <a:off x="8117317" y="212542"/>
            <a:ext cx="328848" cy="481278"/>
          </a:xfrm>
          <a:prstGeom prst="triangl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Isosceles Triangle 47">
            <a:extLst>
              <a:ext uri="{FF2B5EF4-FFF2-40B4-BE49-F238E27FC236}">
                <a16:creationId xmlns:a16="http://schemas.microsoft.com/office/drawing/2014/main" id="{6D8AD665-A37A-41DB-A087-89AFAE789D01}"/>
              </a:ext>
            </a:extLst>
          </p:cNvPr>
          <p:cNvSpPr/>
          <p:nvPr/>
        </p:nvSpPr>
        <p:spPr>
          <a:xfrm rot="16200000">
            <a:off x="1171065" y="6260423"/>
            <a:ext cx="328848" cy="481278"/>
          </a:xfrm>
          <a:prstGeom prst="triangl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Isosceles Triangle 48">
            <a:extLst>
              <a:ext uri="{FF2B5EF4-FFF2-40B4-BE49-F238E27FC236}">
                <a16:creationId xmlns:a16="http://schemas.microsoft.com/office/drawing/2014/main" id="{05242AEC-0F13-47C4-B719-62093C23BDB5}"/>
              </a:ext>
            </a:extLst>
          </p:cNvPr>
          <p:cNvSpPr/>
          <p:nvPr/>
        </p:nvSpPr>
        <p:spPr>
          <a:xfrm rot="16200000">
            <a:off x="2634922" y="6244379"/>
            <a:ext cx="328848" cy="481278"/>
          </a:xfrm>
          <a:prstGeom prst="triangl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Isosceles Triangle 49">
            <a:extLst>
              <a:ext uri="{FF2B5EF4-FFF2-40B4-BE49-F238E27FC236}">
                <a16:creationId xmlns:a16="http://schemas.microsoft.com/office/drawing/2014/main" id="{73A3D2FA-4D48-43C2-BB5D-F93AF4F7CEE1}"/>
              </a:ext>
            </a:extLst>
          </p:cNvPr>
          <p:cNvSpPr/>
          <p:nvPr/>
        </p:nvSpPr>
        <p:spPr>
          <a:xfrm rot="16200000">
            <a:off x="4026573" y="6240370"/>
            <a:ext cx="328848" cy="481278"/>
          </a:xfrm>
          <a:prstGeom prst="triangl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Isosceles Triangle 50">
            <a:extLst>
              <a:ext uri="{FF2B5EF4-FFF2-40B4-BE49-F238E27FC236}">
                <a16:creationId xmlns:a16="http://schemas.microsoft.com/office/drawing/2014/main" id="{69B57968-FB07-483F-AAB7-36A101BD584E}"/>
              </a:ext>
            </a:extLst>
          </p:cNvPr>
          <p:cNvSpPr/>
          <p:nvPr/>
        </p:nvSpPr>
        <p:spPr>
          <a:xfrm rot="16200000">
            <a:off x="5358077" y="6224330"/>
            <a:ext cx="328848" cy="481278"/>
          </a:xfrm>
          <a:prstGeom prst="triangl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Isosceles Triangle 51">
            <a:extLst>
              <a:ext uri="{FF2B5EF4-FFF2-40B4-BE49-F238E27FC236}">
                <a16:creationId xmlns:a16="http://schemas.microsoft.com/office/drawing/2014/main" id="{C2E72598-67EB-4996-B0B3-A9DCD982241F}"/>
              </a:ext>
            </a:extLst>
          </p:cNvPr>
          <p:cNvSpPr/>
          <p:nvPr/>
        </p:nvSpPr>
        <p:spPr>
          <a:xfrm rot="16200000">
            <a:off x="6689567" y="6232353"/>
            <a:ext cx="328848" cy="481278"/>
          </a:xfrm>
          <a:prstGeom prst="triangl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Isosceles Triangle 52">
            <a:extLst>
              <a:ext uri="{FF2B5EF4-FFF2-40B4-BE49-F238E27FC236}">
                <a16:creationId xmlns:a16="http://schemas.microsoft.com/office/drawing/2014/main" id="{E51B6753-864C-41EA-8DF5-96E2BA14013B}"/>
              </a:ext>
            </a:extLst>
          </p:cNvPr>
          <p:cNvSpPr/>
          <p:nvPr/>
        </p:nvSpPr>
        <p:spPr>
          <a:xfrm rot="16200000">
            <a:off x="8009033" y="6252402"/>
            <a:ext cx="328848" cy="481278"/>
          </a:xfrm>
          <a:prstGeom prst="triangle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Isosceles Triangle 53">
            <a:extLst>
              <a:ext uri="{FF2B5EF4-FFF2-40B4-BE49-F238E27FC236}">
                <a16:creationId xmlns:a16="http://schemas.microsoft.com/office/drawing/2014/main" id="{0353BFA1-7AD0-4A7F-A894-6A5AC13DF807}"/>
              </a:ext>
            </a:extLst>
          </p:cNvPr>
          <p:cNvSpPr/>
          <p:nvPr/>
        </p:nvSpPr>
        <p:spPr>
          <a:xfrm rot="16200000">
            <a:off x="9448800" y="6236352"/>
            <a:ext cx="328848" cy="481278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Isosceles Triangle 54">
            <a:extLst>
              <a:ext uri="{FF2B5EF4-FFF2-40B4-BE49-F238E27FC236}">
                <a16:creationId xmlns:a16="http://schemas.microsoft.com/office/drawing/2014/main" id="{E57C70A9-4449-4018-88A7-63B32E71735B}"/>
              </a:ext>
            </a:extLst>
          </p:cNvPr>
          <p:cNvSpPr/>
          <p:nvPr/>
        </p:nvSpPr>
        <p:spPr>
          <a:xfrm rot="16200000">
            <a:off x="10816396" y="6232358"/>
            <a:ext cx="328848" cy="481278"/>
          </a:xfrm>
          <a:prstGeom prst="triangle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Isosceles Triangle 55">
            <a:extLst>
              <a:ext uri="{FF2B5EF4-FFF2-40B4-BE49-F238E27FC236}">
                <a16:creationId xmlns:a16="http://schemas.microsoft.com/office/drawing/2014/main" id="{E0F0ED6F-CE38-434B-8806-6C25B78A0FFD}"/>
              </a:ext>
            </a:extLst>
          </p:cNvPr>
          <p:cNvSpPr/>
          <p:nvPr/>
        </p:nvSpPr>
        <p:spPr>
          <a:xfrm rot="16200000">
            <a:off x="6653474" y="192485"/>
            <a:ext cx="328848" cy="481278"/>
          </a:xfrm>
          <a:prstGeom prst="triangl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Isosceles Triangle 56">
            <a:extLst>
              <a:ext uri="{FF2B5EF4-FFF2-40B4-BE49-F238E27FC236}">
                <a16:creationId xmlns:a16="http://schemas.microsoft.com/office/drawing/2014/main" id="{FEBD245F-61E0-4EFB-AC23-3BC92149610C}"/>
              </a:ext>
            </a:extLst>
          </p:cNvPr>
          <p:cNvSpPr/>
          <p:nvPr/>
        </p:nvSpPr>
        <p:spPr>
          <a:xfrm rot="16200000">
            <a:off x="5229735" y="200506"/>
            <a:ext cx="328848" cy="481278"/>
          </a:xfrm>
          <a:prstGeom prst="triangle">
            <a:avLst/>
          </a:prstGeom>
          <a:blipFill>
            <a:blip r:embed="rId3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Isosceles Triangle 57">
            <a:extLst>
              <a:ext uri="{FF2B5EF4-FFF2-40B4-BE49-F238E27FC236}">
                <a16:creationId xmlns:a16="http://schemas.microsoft.com/office/drawing/2014/main" id="{0CFF64F1-87BF-47BB-A2F5-702D571CAED5}"/>
              </a:ext>
            </a:extLst>
          </p:cNvPr>
          <p:cNvSpPr/>
          <p:nvPr/>
        </p:nvSpPr>
        <p:spPr>
          <a:xfrm rot="16200000">
            <a:off x="3878177" y="196499"/>
            <a:ext cx="328848" cy="481278"/>
          </a:xfrm>
          <a:prstGeom prst="triangle">
            <a:avLst/>
          </a:prstGeom>
          <a:blipFill>
            <a:blip r:embed="rId4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Isosceles Triangle 58">
            <a:extLst>
              <a:ext uri="{FF2B5EF4-FFF2-40B4-BE49-F238E27FC236}">
                <a16:creationId xmlns:a16="http://schemas.microsoft.com/office/drawing/2014/main" id="{4DD4E2EB-07F0-4CDD-9915-DD25AA2C68D1}"/>
              </a:ext>
            </a:extLst>
          </p:cNvPr>
          <p:cNvSpPr/>
          <p:nvPr/>
        </p:nvSpPr>
        <p:spPr>
          <a:xfrm rot="16200000">
            <a:off x="2526632" y="204523"/>
            <a:ext cx="328848" cy="481278"/>
          </a:xfrm>
          <a:prstGeom prst="triangl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Isosceles Triangle 59">
            <a:extLst>
              <a:ext uri="{FF2B5EF4-FFF2-40B4-BE49-F238E27FC236}">
                <a16:creationId xmlns:a16="http://schemas.microsoft.com/office/drawing/2014/main" id="{EEB9B7B8-DE05-4D71-952E-6F86BFF831D6}"/>
              </a:ext>
            </a:extLst>
          </p:cNvPr>
          <p:cNvSpPr/>
          <p:nvPr/>
        </p:nvSpPr>
        <p:spPr>
          <a:xfrm rot="16200000">
            <a:off x="1235238" y="200500"/>
            <a:ext cx="328848" cy="481278"/>
          </a:xfrm>
          <a:prstGeom prst="triangle">
            <a:avLst/>
          </a:prstGeom>
          <a:blipFill>
            <a:blip r:embed="rId5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1" name="Straight Connector 60">
            <a:extLst>
              <a:ext uri="{FF2B5EF4-FFF2-40B4-BE49-F238E27FC236}">
                <a16:creationId xmlns:a16="http://schemas.microsoft.com/office/drawing/2014/main" id="{1785DBDA-A0FF-489D-828B-A7FC55149361}"/>
              </a:ext>
            </a:extLst>
          </p:cNvPr>
          <p:cNvCxnSpPr>
            <a:cxnSpLocks/>
          </p:cNvCxnSpPr>
          <p:nvPr/>
        </p:nvCxnSpPr>
        <p:spPr>
          <a:xfrm flipH="1">
            <a:off x="6033" y="6272480"/>
            <a:ext cx="12191999" cy="0"/>
          </a:xfrm>
          <a:prstGeom prst="line">
            <a:avLst/>
          </a:prstGeom>
          <a:ln w="571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62" name="Straight Connector 61">
            <a:extLst>
              <a:ext uri="{FF2B5EF4-FFF2-40B4-BE49-F238E27FC236}">
                <a16:creationId xmlns:a16="http://schemas.microsoft.com/office/drawing/2014/main" id="{5F69E1C8-076F-4DAD-8B83-92652FCE5030}"/>
              </a:ext>
            </a:extLst>
          </p:cNvPr>
          <p:cNvCxnSpPr>
            <a:cxnSpLocks/>
          </p:cNvCxnSpPr>
          <p:nvPr/>
        </p:nvCxnSpPr>
        <p:spPr>
          <a:xfrm flipH="1">
            <a:off x="26081" y="6725680"/>
            <a:ext cx="12191999" cy="0"/>
          </a:xfrm>
          <a:prstGeom prst="line">
            <a:avLst/>
          </a:prstGeom>
          <a:ln w="76200"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63" name="Straight Connector 62">
            <a:extLst>
              <a:ext uri="{FF2B5EF4-FFF2-40B4-BE49-F238E27FC236}">
                <a16:creationId xmlns:a16="http://schemas.microsoft.com/office/drawing/2014/main" id="{49A2C3ED-D922-43FD-B450-2A3078A339C9}"/>
              </a:ext>
            </a:extLst>
          </p:cNvPr>
          <p:cNvCxnSpPr>
            <a:cxnSpLocks/>
          </p:cNvCxnSpPr>
          <p:nvPr/>
        </p:nvCxnSpPr>
        <p:spPr>
          <a:xfrm flipH="1">
            <a:off x="-10015" y="685805"/>
            <a:ext cx="12191999" cy="0"/>
          </a:xfrm>
          <a:prstGeom prst="line">
            <a:avLst/>
          </a:prstGeom>
          <a:ln w="57150"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64" name="Straight Connector 63">
            <a:extLst>
              <a:ext uri="{FF2B5EF4-FFF2-40B4-BE49-F238E27FC236}">
                <a16:creationId xmlns:a16="http://schemas.microsoft.com/office/drawing/2014/main" id="{645B1527-76D9-4945-BA46-F7985C6ACFE5}"/>
              </a:ext>
            </a:extLst>
          </p:cNvPr>
          <p:cNvCxnSpPr>
            <a:cxnSpLocks/>
          </p:cNvCxnSpPr>
          <p:nvPr/>
        </p:nvCxnSpPr>
        <p:spPr>
          <a:xfrm flipH="1">
            <a:off x="-1996" y="200528"/>
            <a:ext cx="12191999" cy="0"/>
          </a:xfrm>
          <a:prstGeom prst="line">
            <a:avLst/>
          </a:prstGeom>
          <a:ln w="76200"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65" name="Straight Connector 64">
            <a:extLst>
              <a:ext uri="{FF2B5EF4-FFF2-40B4-BE49-F238E27FC236}">
                <a16:creationId xmlns:a16="http://schemas.microsoft.com/office/drawing/2014/main" id="{C5F886CE-7353-4A6A-8BA7-30316382562A}"/>
              </a:ext>
            </a:extLst>
          </p:cNvPr>
          <p:cNvCxnSpPr/>
          <p:nvPr/>
        </p:nvCxnSpPr>
        <p:spPr>
          <a:xfrm>
            <a:off x="170468" y="212560"/>
            <a:ext cx="0" cy="6456944"/>
          </a:xfrm>
          <a:prstGeom prst="line">
            <a:avLst/>
          </a:prstGeom>
          <a:ln w="57150">
            <a:solidFill>
              <a:srgbClr val="00B050"/>
            </a:solidFill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66" name="Straight Connector 65">
            <a:extLst>
              <a:ext uri="{FF2B5EF4-FFF2-40B4-BE49-F238E27FC236}">
                <a16:creationId xmlns:a16="http://schemas.microsoft.com/office/drawing/2014/main" id="{2BE38928-6491-46DF-BBB0-DDD9EEFDF1F7}"/>
              </a:ext>
            </a:extLst>
          </p:cNvPr>
          <p:cNvCxnSpPr/>
          <p:nvPr/>
        </p:nvCxnSpPr>
        <p:spPr>
          <a:xfrm>
            <a:off x="719924" y="232608"/>
            <a:ext cx="0" cy="6456944"/>
          </a:xfrm>
          <a:prstGeom prst="line">
            <a:avLst/>
          </a:prstGeom>
          <a:ln w="5715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67" name="Straight Connector 66">
            <a:extLst>
              <a:ext uri="{FF2B5EF4-FFF2-40B4-BE49-F238E27FC236}">
                <a16:creationId xmlns:a16="http://schemas.microsoft.com/office/drawing/2014/main" id="{B6A2F75C-8552-4329-98A0-6EEDB872AEB9}"/>
              </a:ext>
            </a:extLst>
          </p:cNvPr>
          <p:cNvCxnSpPr/>
          <p:nvPr/>
        </p:nvCxnSpPr>
        <p:spPr>
          <a:xfrm>
            <a:off x="11520293" y="228592"/>
            <a:ext cx="0" cy="6456944"/>
          </a:xfrm>
          <a:prstGeom prst="line">
            <a:avLst/>
          </a:prstGeom>
          <a:ln w="57150"/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68" name="Straight Connector 67">
            <a:extLst>
              <a:ext uri="{FF2B5EF4-FFF2-40B4-BE49-F238E27FC236}">
                <a16:creationId xmlns:a16="http://schemas.microsoft.com/office/drawing/2014/main" id="{3E7F8F62-130C-414F-A82D-B0A8304C4AF0}"/>
              </a:ext>
            </a:extLst>
          </p:cNvPr>
          <p:cNvCxnSpPr/>
          <p:nvPr/>
        </p:nvCxnSpPr>
        <p:spPr>
          <a:xfrm>
            <a:off x="11997548" y="224584"/>
            <a:ext cx="0" cy="6456944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69" name="Star: 5 Points 68">
            <a:extLst>
              <a:ext uri="{FF2B5EF4-FFF2-40B4-BE49-F238E27FC236}">
                <a16:creationId xmlns:a16="http://schemas.microsoft.com/office/drawing/2014/main" id="{D61DDFB3-D74B-4A37-97B3-6CA3FFE24C79}"/>
              </a:ext>
            </a:extLst>
          </p:cNvPr>
          <p:cNvSpPr/>
          <p:nvPr/>
        </p:nvSpPr>
        <p:spPr>
          <a:xfrm>
            <a:off x="11576417" y="3469115"/>
            <a:ext cx="397035" cy="352913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Star: 5 Points 69">
            <a:extLst>
              <a:ext uri="{FF2B5EF4-FFF2-40B4-BE49-F238E27FC236}">
                <a16:creationId xmlns:a16="http://schemas.microsoft.com/office/drawing/2014/main" id="{3EA1D4E0-251F-41FD-BCFC-B00B018EF29E}"/>
              </a:ext>
            </a:extLst>
          </p:cNvPr>
          <p:cNvSpPr/>
          <p:nvPr/>
        </p:nvSpPr>
        <p:spPr>
          <a:xfrm>
            <a:off x="11560384" y="2370230"/>
            <a:ext cx="397035" cy="352913"/>
          </a:xfrm>
          <a:prstGeom prst="star5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Star: 5 Points 70">
            <a:extLst>
              <a:ext uri="{FF2B5EF4-FFF2-40B4-BE49-F238E27FC236}">
                <a16:creationId xmlns:a16="http://schemas.microsoft.com/office/drawing/2014/main" id="{E3A5E1B7-FA33-447A-B84D-C337CC56F582}"/>
              </a:ext>
            </a:extLst>
          </p:cNvPr>
          <p:cNvSpPr/>
          <p:nvPr/>
        </p:nvSpPr>
        <p:spPr>
          <a:xfrm>
            <a:off x="258701" y="2161673"/>
            <a:ext cx="397035" cy="352913"/>
          </a:xfrm>
          <a:prstGeom prst="star5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2" name="Star: 5 Points 71">
            <a:extLst>
              <a:ext uri="{FF2B5EF4-FFF2-40B4-BE49-F238E27FC236}">
                <a16:creationId xmlns:a16="http://schemas.microsoft.com/office/drawing/2014/main" id="{421F45AF-AF0A-4AD7-901F-EFFF971A4072}"/>
              </a:ext>
            </a:extLst>
          </p:cNvPr>
          <p:cNvSpPr/>
          <p:nvPr/>
        </p:nvSpPr>
        <p:spPr>
          <a:xfrm>
            <a:off x="290782" y="3276599"/>
            <a:ext cx="397035" cy="352913"/>
          </a:xfrm>
          <a:prstGeom prst="star5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Star: 5 Points 72">
            <a:extLst>
              <a:ext uri="{FF2B5EF4-FFF2-40B4-BE49-F238E27FC236}">
                <a16:creationId xmlns:a16="http://schemas.microsoft.com/office/drawing/2014/main" id="{3019AA5B-7247-480E-BB04-B331E65C9150}"/>
              </a:ext>
            </a:extLst>
          </p:cNvPr>
          <p:cNvSpPr/>
          <p:nvPr/>
        </p:nvSpPr>
        <p:spPr>
          <a:xfrm>
            <a:off x="262704" y="4319347"/>
            <a:ext cx="397035" cy="352913"/>
          </a:xfrm>
          <a:prstGeom prst="star5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" name="Star: 5 Points 73">
            <a:extLst>
              <a:ext uri="{FF2B5EF4-FFF2-40B4-BE49-F238E27FC236}">
                <a16:creationId xmlns:a16="http://schemas.microsoft.com/office/drawing/2014/main" id="{2E52B323-259E-4D91-8157-438119A1805E}"/>
              </a:ext>
            </a:extLst>
          </p:cNvPr>
          <p:cNvSpPr/>
          <p:nvPr/>
        </p:nvSpPr>
        <p:spPr>
          <a:xfrm>
            <a:off x="10124608" y="6264443"/>
            <a:ext cx="397035" cy="352913"/>
          </a:xfrm>
          <a:prstGeom prst="star5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Star: 5 Points 74">
            <a:extLst>
              <a:ext uri="{FF2B5EF4-FFF2-40B4-BE49-F238E27FC236}">
                <a16:creationId xmlns:a16="http://schemas.microsoft.com/office/drawing/2014/main" id="{A15D5447-5351-49A0-89B9-A100A415CEF7}"/>
              </a:ext>
            </a:extLst>
          </p:cNvPr>
          <p:cNvSpPr/>
          <p:nvPr/>
        </p:nvSpPr>
        <p:spPr>
          <a:xfrm>
            <a:off x="8652743" y="6260436"/>
            <a:ext cx="397035" cy="352913"/>
          </a:xfrm>
          <a:prstGeom prst="star5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6" name="Star: 5 Points 75">
            <a:extLst>
              <a:ext uri="{FF2B5EF4-FFF2-40B4-BE49-F238E27FC236}">
                <a16:creationId xmlns:a16="http://schemas.microsoft.com/office/drawing/2014/main" id="{C764C62B-93DD-43A6-89E4-8EF50823E669}"/>
              </a:ext>
            </a:extLst>
          </p:cNvPr>
          <p:cNvSpPr/>
          <p:nvPr/>
        </p:nvSpPr>
        <p:spPr>
          <a:xfrm>
            <a:off x="7301192" y="6256421"/>
            <a:ext cx="397035" cy="352913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" name="Star: 5 Points 76">
            <a:extLst>
              <a:ext uri="{FF2B5EF4-FFF2-40B4-BE49-F238E27FC236}">
                <a16:creationId xmlns:a16="http://schemas.microsoft.com/office/drawing/2014/main" id="{A9FE4169-AD01-4B1A-9128-DC8950BF75F7}"/>
              </a:ext>
            </a:extLst>
          </p:cNvPr>
          <p:cNvSpPr/>
          <p:nvPr/>
        </p:nvSpPr>
        <p:spPr>
          <a:xfrm>
            <a:off x="5997771" y="6264452"/>
            <a:ext cx="397035" cy="352913"/>
          </a:xfrm>
          <a:prstGeom prst="star5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8" name="Star: 5 Points 77">
            <a:extLst>
              <a:ext uri="{FF2B5EF4-FFF2-40B4-BE49-F238E27FC236}">
                <a16:creationId xmlns:a16="http://schemas.microsoft.com/office/drawing/2014/main" id="{BB2A3B35-D621-4F5D-986F-03EB111EF1A0}"/>
              </a:ext>
            </a:extLst>
          </p:cNvPr>
          <p:cNvSpPr/>
          <p:nvPr/>
        </p:nvSpPr>
        <p:spPr>
          <a:xfrm>
            <a:off x="4670289" y="6272460"/>
            <a:ext cx="397035" cy="352913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9" name="Star: 5 Points 78">
            <a:extLst>
              <a:ext uri="{FF2B5EF4-FFF2-40B4-BE49-F238E27FC236}">
                <a16:creationId xmlns:a16="http://schemas.microsoft.com/office/drawing/2014/main" id="{A2E8BC41-E0CA-41A6-9684-A01BCD7E36A7}"/>
              </a:ext>
            </a:extLst>
          </p:cNvPr>
          <p:cNvSpPr/>
          <p:nvPr/>
        </p:nvSpPr>
        <p:spPr>
          <a:xfrm>
            <a:off x="3282630" y="6292510"/>
            <a:ext cx="397035" cy="352913"/>
          </a:xfrm>
          <a:prstGeom prst="star5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0" name="Star: 5 Points 79">
            <a:extLst>
              <a:ext uri="{FF2B5EF4-FFF2-40B4-BE49-F238E27FC236}">
                <a16:creationId xmlns:a16="http://schemas.microsoft.com/office/drawing/2014/main" id="{E497F081-B45A-462D-96E3-7F66AB6DF7E8}"/>
              </a:ext>
            </a:extLst>
          </p:cNvPr>
          <p:cNvSpPr/>
          <p:nvPr/>
        </p:nvSpPr>
        <p:spPr>
          <a:xfrm>
            <a:off x="1882959" y="6288509"/>
            <a:ext cx="397035" cy="352913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" name="Star: 5 Points 80">
            <a:extLst>
              <a:ext uri="{FF2B5EF4-FFF2-40B4-BE49-F238E27FC236}">
                <a16:creationId xmlns:a16="http://schemas.microsoft.com/office/drawing/2014/main" id="{6399ABB7-BD40-47CE-887A-8F2F07A4D28A}"/>
              </a:ext>
            </a:extLst>
          </p:cNvPr>
          <p:cNvSpPr/>
          <p:nvPr/>
        </p:nvSpPr>
        <p:spPr>
          <a:xfrm>
            <a:off x="10325133" y="256665"/>
            <a:ext cx="397035" cy="352913"/>
          </a:xfrm>
          <a:prstGeom prst="star5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2" name="Star: 5 Points 81">
            <a:extLst>
              <a:ext uri="{FF2B5EF4-FFF2-40B4-BE49-F238E27FC236}">
                <a16:creationId xmlns:a16="http://schemas.microsoft.com/office/drawing/2014/main" id="{82929E23-2C9E-4CC8-B816-E6F005B51F7E}"/>
              </a:ext>
            </a:extLst>
          </p:cNvPr>
          <p:cNvSpPr/>
          <p:nvPr/>
        </p:nvSpPr>
        <p:spPr>
          <a:xfrm>
            <a:off x="8769046" y="240627"/>
            <a:ext cx="397035" cy="352913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3" name="Star: 5 Points 82">
            <a:extLst>
              <a:ext uri="{FF2B5EF4-FFF2-40B4-BE49-F238E27FC236}">
                <a16:creationId xmlns:a16="http://schemas.microsoft.com/office/drawing/2014/main" id="{7AC18E6D-33C1-4AD0-81B3-D77A69550D3C}"/>
              </a:ext>
            </a:extLst>
          </p:cNvPr>
          <p:cNvSpPr/>
          <p:nvPr/>
        </p:nvSpPr>
        <p:spPr>
          <a:xfrm>
            <a:off x="7345307" y="248641"/>
            <a:ext cx="397035" cy="352913"/>
          </a:xfrm>
          <a:prstGeom prst="star5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4" name="Star: 5 Points 83">
            <a:extLst>
              <a:ext uri="{FF2B5EF4-FFF2-40B4-BE49-F238E27FC236}">
                <a16:creationId xmlns:a16="http://schemas.microsoft.com/office/drawing/2014/main" id="{606DC127-9603-4F60-A749-AC2B0ADD3F9A}"/>
              </a:ext>
            </a:extLst>
          </p:cNvPr>
          <p:cNvSpPr/>
          <p:nvPr/>
        </p:nvSpPr>
        <p:spPr>
          <a:xfrm>
            <a:off x="5885477" y="244629"/>
            <a:ext cx="397035" cy="352913"/>
          </a:xfrm>
          <a:prstGeom prst="star5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5" name="Star: 5 Points 84">
            <a:extLst>
              <a:ext uri="{FF2B5EF4-FFF2-40B4-BE49-F238E27FC236}">
                <a16:creationId xmlns:a16="http://schemas.microsoft.com/office/drawing/2014/main" id="{B33B059C-ED6B-4D1D-A497-135F167FA7E7}"/>
              </a:ext>
            </a:extLst>
          </p:cNvPr>
          <p:cNvSpPr/>
          <p:nvPr/>
        </p:nvSpPr>
        <p:spPr>
          <a:xfrm>
            <a:off x="4557974" y="240620"/>
            <a:ext cx="397035" cy="352913"/>
          </a:xfrm>
          <a:prstGeom prst="star5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6" name="Star: 5 Points 85">
            <a:extLst>
              <a:ext uri="{FF2B5EF4-FFF2-40B4-BE49-F238E27FC236}">
                <a16:creationId xmlns:a16="http://schemas.microsoft.com/office/drawing/2014/main" id="{B54674F8-7A65-4522-8D2C-6AE10816E9A5}"/>
              </a:ext>
            </a:extLst>
          </p:cNvPr>
          <p:cNvSpPr/>
          <p:nvPr/>
        </p:nvSpPr>
        <p:spPr>
          <a:xfrm>
            <a:off x="3098159" y="260671"/>
            <a:ext cx="397035" cy="352913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7" name="Star: 5 Points 86">
            <a:extLst>
              <a:ext uri="{FF2B5EF4-FFF2-40B4-BE49-F238E27FC236}">
                <a16:creationId xmlns:a16="http://schemas.microsoft.com/office/drawing/2014/main" id="{D8EEED61-8739-4531-8C1A-E3E2A0719303}"/>
              </a:ext>
            </a:extLst>
          </p:cNvPr>
          <p:cNvSpPr/>
          <p:nvPr/>
        </p:nvSpPr>
        <p:spPr>
          <a:xfrm>
            <a:off x="1830820" y="256659"/>
            <a:ext cx="397035" cy="352913"/>
          </a:xfrm>
          <a:prstGeom prst="star5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8" name="Star: 5 Points 87">
            <a:extLst>
              <a:ext uri="{FF2B5EF4-FFF2-40B4-BE49-F238E27FC236}">
                <a16:creationId xmlns:a16="http://schemas.microsoft.com/office/drawing/2014/main" id="{E21D08E2-7C73-45AF-8035-DC40C2092832}"/>
              </a:ext>
            </a:extLst>
          </p:cNvPr>
          <p:cNvSpPr/>
          <p:nvPr/>
        </p:nvSpPr>
        <p:spPr>
          <a:xfrm>
            <a:off x="11572406" y="4487776"/>
            <a:ext cx="397035" cy="352913"/>
          </a:xfrm>
          <a:prstGeom prst="star5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9" name="Oval 88">
            <a:extLst>
              <a:ext uri="{FF2B5EF4-FFF2-40B4-BE49-F238E27FC236}">
                <a16:creationId xmlns:a16="http://schemas.microsoft.com/office/drawing/2014/main" id="{96BCEC85-C2A6-4D43-A060-9BD176F7202D}"/>
              </a:ext>
            </a:extLst>
          </p:cNvPr>
          <p:cNvSpPr/>
          <p:nvPr/>
        </p:nvSpPr>
        <p:spPr>
          <a:xfrm>
            <a:off x="182499" y="240620"/>
            <a:ext cx="493334" cy="445184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0" name="Oval 89">
            <a:extLst>
              <a:ext uri="{FF2B5EF4-FFF2-40B4-BE49-F238E27FC236}">
                <a16:creationId xmlns:a16="http://schemas.microsoft.com/office/drawing/2014/main" id="{B2E55BB2-B043-436C-85C2-60E3437B6B80}"/>
              </a:ext>
            </a:extLst>
          </p:cNvPr>
          <p:cNvSpPr/>
          <p:nvPr/>
        </p:nvSpPr>
        <p:spPr>
          <a:xfrm>
            <a:off x="11540337" y="232605"/>
            <a:ext cx="457211" cy="421091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1" name="Oval 90">
            <a:extLst>
              <a:ext uri="{FF2B5EF4-FFF2-40B4-BE49-F238E27FC236}">
                <a16:creationId xmlns:a16="http://schemas.microsoft.com/office/drawing/2014/main" id="{59044704-C972-47E2-AD13-6C533446C009}"/>
              </a:ext>
            </a:extLst>
          </p:cNvPr>
          <p:cNvSpPr/>
          <p:nvPr/>
        </p:nvSpPr>
        <p:spPr>
          <a:xfrm>
            <a:off x="11540338" y="6308610"/>
            <a:ext cx="441142" cy="372918"/>
          </a:xfrm>
          <a:prstGeom prst="ellipse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2" name="Oval 91">
            <a:extLst>
              <a:ext uri="{FF2B5EF4-FFF2-40B4-BE49-F238E27FC236}">
                <a16:creationId xmlns:a16="http://schemas.microsoft.com/office/drawing/2014/main" id="{102A45E8-272E-4CCF-9196-8A3E0606A4B2}"/>
              </a:ext>
            </a:extLst>
          </p:cNvPr>
          <p:cNvSpPr/>
          <p:nvPr/>
        </p:nvSpPr>
        <p:spPr>
          <a:xfrm>
            <a:off x="238649" y="6288509"/>
            <a:ext cx="441144" cy="372947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3" name="Star: 5 Points 92">
            <a:extLst>
              <a:ext uri="{FF2B5EF4-FFF2-40B4-BE49-F238E27FC236}">
                <a16:creationId xmlns:a16="http://schemas.microsoft.com/office/drawing/2014/main" id="{14FAA8F1-EC9A-408C-B97E-D1ED31D436F3}"/>
              </a:ext>
            </a:extLst>
          </p:cNvPr>
          <p:cNvSpPr/>
          <p:nvPr/>
        </p:nvSpPr>
        <p:spPr>
          <a:xfrm>
            <a:off x="278749" y="5394164"/>
            <a:ext cx="397035" cy="352913"/>
          </a:xfrm>
          <a:prstGeom prst="star5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4" name="Star: 5 Points 93">
            <a:extLst>
              <a:ext uri="{FF2B5EF4-FFF2-40B4-BE49-F238E27FC236}">
                <a16:creationId xmlns:a16="http://schemas.microsoft.com/office/drawing/2014/main" id="{EC61AC23-C31F-4A23-94B7-D5E80A6ED52E}"/>
              </a:ext>
            </a:extLst>
          </p:cNvPr>
          <p:cNvSpPr/>
          <p:nvPr/>
        </p:nvSpPr>
        <p:spPr>
          <a:xfrm>
            <a:off x="294784" y="1126956"/>
            <a:ext cx="397035" cy="352913"/>
          </a:xfrm>
          <a:prstGeom prst="star5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5" name="Star: 5 Points 94">
            <a:extLst>
              <a:ext uri="{FF2B5EF4-FFF2-40B4-BE49-F238E27FC236}">
                <a16:creationId xmlns:a16="http://schemas.microsoft.com/office/drawing/2014/main" id="{DF145749-AD38-436E-A998-EA62C8564BAC}"/>
              </a:ext>
            </a:extLst>
          </p:cNvPr>
          <p:cNvSpPr/>
          <p:nvPr/>
        </p:nvSpPr>
        <p:spPr>
          <a:xfrm>
            <a:off x="11588450" y="5406188"/>
            <a:ext cx="397035" cy="352913"/>
          </a:xfrm>
          <a:prstGeom prst="star5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6" name="Star: 5 Points 95">
            <a:extLst>
              <a:ext uri="{FF2B5EF4-FFF2-40B4-BE49-F238E27FC236}">
                <a16:creationId xmlns:a16="http://schemas.microsoft.com/office/drawing/2014/main" id="{E2FE55C1-75C5-476A-AB82-624BD825B8A9}"/>
              </a:ext>
            </a:extLst>
          </p:cNvPr>
          <p:cNvSpPr/>
          <p:nvPr/>
        </p:nvSpPr>
        <p:spPr>
          <a:xfrm>
            <a:off x="11564394" y="1339509"/>
            <a:ext cx="397035" cy="352913"/>
          </a:xfrm>
          <a:prstGeom prst="star5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7" name="Isosceles Triangle 96">
            <a:extLst>
              <a:ext uri="{FF2B5EF4-FFF2-40B4-BE49-F238E27FC236}">
                <a16:creationId xmlns:a16="http://schemas.microsoft.com/office/drawing/2014/main" id="{D275E1A5-96BF-4D9D-AD9E-288FA84C8301}"/>
              </a:ext>
            </a:extLst>
          </p:cNvPr>
          <p:cNvSpPr/>
          <p:nvPr/>
        </p:nvSpPr>
        <p:spPr>
          <a:xfrm>
            <a:off x="314856" y="1540029"/>
            <a:ext cx="328848" cy="481278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8" name="Isosceles Triangle 97">
            <a:extLst>
              <a:ext uri="{FF2B5EF4-FFF2-40B4-BE49-F238E27FC236}">
                <a16:creationId xmlns:a16="http://schemas.microsoft.com/office/drawing/2014/main" id="{AA497795-8F3B-454E-BCAE-A059B303A2F1}"/>
              </a:ext>
            </a:extLst>
          </p:cNvPr>
          <p:cNvSpPr/>
          <p:nvPr/>
        </p:nvSpPr>
        <p:spPr>
          <a:xfrm>
            <a:off x="11608506" y="3978424"/>
            <a:ext cx="328848" cy="481278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9" name="Isosceles Triangle 98">
            <a:extLst>
              <a:ext uri="{FF2B5EF4-FFF2-40B4-BE49-F238E27FC236}">
                <a16:creationId xmlns:a16="http://schemas.microsoft.com/office/drawing/2014/main" id="{FB984867-9D42-456D-B25D-F7B560E31F83}"/>
              </a:ext>
            </a:extLst>
          </p:cNvPr>
          <p:cNvSpPr/>
          <p:nvPr/>
        </p:nvSpPr>
        <p:spPr>
          <a:xfrm>
            <a:off x="11592479" y="2831420"/>
            <a:ext cx="328848" cy="481278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0" name="Isosceles Triangle 99">
            <a:extLst>
              <a:ext uri="{FF2B5EF4-FFF2-40B4-BE49-F238E27FC236}">
                <a16:creationId xmlns:a16="http://schemas.microsoft.com/office/drawing/2014/main" id="{0BBE5D8C-4C87-4E02-9B2E-224E5C1069DE}"/>
              </a:ext>
            </a:extLst>
          </p:cNvPr>
          <p:cNvSpPr/>
          <p:nvPr/>
        </p:nvSpPr>
        <p:spPr>
          <a:xfrm>
            <a:off x="11612525" y="1864877"/>
            <a:ext cx="328848" cy="481278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Isosceles Triangle 100">
            <a:extLst>
              <a:ext uri="{FF2B5EF4-FFF2-40B4-BE49-F238E27FC236}">
                <a16:creationId xmlns:a16="http://schemas.microsoft.com/office/drawing/2014/main" id="{778277C1-A405-4341-9AE0-34F146430006}"/>
              </a:ext>
            </a:extLst>
          </p:cNvPr>
          <p:cNvSpPr/>
          <p:nvPr/>
        </p:nvSpPr>
        <p:spPr>
          <a:xfrm>
            <a:off x="11620543" y="4892827"/>
            <a:ext cx="328848" cy="481278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Isosceles Triangle 101">
            <a:extLst>
              <a:ext uri="{FF2B5EF4-FFF2-40B4-BE49-F238E27FC236}">
                <a16:creationId xmlns:a16="http://schemas.microsoft.com/office/drawing/2014/main" id="{3AA03B65-0ECB-4566-BF67-2020536B7F27}"/>
              </a:ext>
            </a:extLst>
          </p:cNvPr>
          <p:cNvSpPr/>
          <p:nvPr/>
        </p:nvSpPr>
        <p:spPr>
          <a:xfrm>
            <a:off x="306827" y="2602819"/>
            <a:ext cx="328848" cy="481278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" name="Isosceles Triangle 102">
            <a:extLst>
              <a:ext uri="{FF2B5EF4-FFF2-40B4-BE49-F238E27FC236}">
                <a16:creationId xmlns:a16="http://schemas.microsoft.com/office/drawing/2014/main" id="{EFDF699B-B6BA-49E4-8837-07B9AB667AFC}"/>
              </a:ext>
            </a:extLst>
          </p:cNvPr>
          <p:cNvSpPr/>
          <p:nvPr/>
        </p:nvSpPr>
        <p:spPr>
          <a:xfrm>
            <a:off x="314856" y="3717750"/>
            <a:ext cx="328848" cy="481278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4" name="Isosceles Triangle 103">
            <a:extLst>
              <a:ext uri="{FF2B5EF4-FFF2-40B4-BE49-F238E27FC236}">
                <a16:creationId xmlns:a16="http://schemas.microsoft.com/office/drawing/2014/main" id="{3C4CC551-432E-4B5C-BAB1-71DA7D3EE86D}"/>
              </a:ext>
            </a:extLst>
          </p:cNvPr>
          <p:cNvSpPr/>
          <p:nvPr/>
        </p:nvSpPr>
        <p:spPr>
          <a:xfrm>
            <a:off x="298809" y="4808615"/>
            <a:ext cx="328848" cy="481278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Isosceles Triangle 104">
            <a:extLst>
              <a:ext uri="{FF2B5EF4-FFF2-40B4-BE49-F238E27FC236}">
                <a16:creationId xmlns:a16="http://schemas.microsoft.com/office/drawing/2014/main" id="{8FDCF75E-91DD-4EDF-84C7-16BCFBFC3578}"/>
              </a:ext>
            </a:extLst>
          </p:cNvPr>
          <p:cNvSpPr/>
          <p:nvPr/>
        </p:nvSpPr>
        <p:spPr>
          <a:xfrm rot="16200000">
            <a:off x="9675436" y="192492"/>
            <a:ext cx="328848" cy="481278"/>
          </a:xfrm>
          <a:prstGeom prst="triangl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6" name="Isosceles Triangle 105">
            <a:extLst>
              <a:ext uri="{FF2B5EF4-FFF2-40B4-BE49-F238E27FC236}">
                <a16:creationId xmlns:a16="http://schemas.microsoft.com/office/drawing/2014/main" id="{5DE9D50F-621E-4185-B266-BD1D2E37986B}"/>
              </a:ext>
            </a:extLst>
          </p:cNvPr>
          <p:cNvSpPr/>
          <p:nvPr/>
        </p:nvSpPr>
        <p:spPr>
          <a:xfrm rot="16200000">
            <a:off x="8131381" y="212542"/>
            <a:ext cx="328848" cy="481278"/>
          </a:xfrm>
          <a:prstGeom prst="triangl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7" name="Isosceles Triangle 106">
            <a:extLst>
              <a:ext uri="{FF2B5EF4-FFF2-40B4-BE49-F238E27FC236}">
                <a16:creationId xmlns:a16="http://schemas.microsoft.com/office/drawing/2014/main" id="{4B3D75E9-04B3-46B9-AA01-3F43FB437AA8}"/>
              </a:ext>
            </a:extLst>
          </p:cNvPr>
          <p:cNvSpPr/>
          <p:nvPr/>
        </p:nvSpPr>
        <p:spPr>
          <a:xfrm rot="16200000">
            <a:off x="1185129" y="6260423"/>
            <a:ext cx="328848" cy="481278"/>
          </a:xfrm>
          <a:prstGeom prst="triangl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8" name="Isosceles Triangle 107">
            <a:extLst>
              <a:ext uri="{FF2B5EF4-FFF2-40B4-BE49-F238E27FC236}">
                <a16:creationId xmlns:a16="http://schemas.microsoft.com/office/drawing/2014/main" id="{29100E12-20C4-4D25-AAB3-85453B3DCA34}"/>
              </a:ext>
            </a:extLst>
          </p:cNvPr>
          <p:cNvSpPr/>
          <p:nvPr/>
        </p:nvSpPr>
        <p:spPr>
          <a:xfrm rot="16200000">
            <a:off x="2648986" y="6244379"/>
            <a:ext cx="328848" cy="481278"/>
          </a:xfrm>
          <a:prstGeom prst="triangl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9" name="Isosceles Triangle 108">
            <a:extLst>
              <a:ext uri="{FF2B5EF4-FFF2-40B4-BE49-F238E27FC236}">
                <a16:creationId xmlns:a16="http://schemas.microsoft.com/office/drawing/2014/main" id="{17DE26EB-58E6-4779-9714-3FD39AA2F429}"/>
              </a:ext>
            </a:extLst>
          </p:cNvPr>
          <p:cNvSpPr/>
          <p:nvPr/>
        </p:nvSpPr>
        <p:spPr>
          <a:xfrm rot="16200000">
            <a:off x="4040637" y="6240370"/>
            <a:ext cx="328848" cy="481278"/>
          </a:xfrm>
          <a:prstGeom prst="triangl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0" name="Isosceles Triangle 109">
            <a:extLst>
              <a:ext uri="{FF2B5EF4-FFF2-40B4-BE49-F238E27FC236}">
                <a16:creationId xmlns:a16="http://schemas.microsoft.com/office/drawing/2014/main" id="{9DC4CE0B-585B-41AF-BA5D-EBD08D34E9B4}"/>
              </a:ext>
            </a:extLst>
          </p:cNvPr>
          <p:cNvSpPr/>
          <p:nvPr/>
        </p:nvSpPr>
        <p:spPr>
          <a:xfrm rot="16200000">
            <a:off x="5372141" y="6224330"/>
            <a:ext cx="328848" cy="481278"/>
          </a:xfrm>
          <a:prstGeom prst="triangl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1" name="Isosceles Triangle 110">
            <a:extLst>
              <a:ext uri="{FF2B5EF4-FFF2-40B4-BE49-F238E27FC236}">
                <a16:creationId xmlns:a16="http://schemas.microsoft.com/office/drawing/2014/main" id="{0B6DBC12-F240-4E6F-B2E8-06FB364B764D}"/>
              </a:ext>
            </a:extLst>
          </p:cNvPr>
          <p:cNvSpPr/>
          <p:nvPr/>
        </p:nvSpPr>
        <p:spPr>
          <a:xfrm rot="16200000">
            <a:off x="6703631" y="6232353"/>
            <a:ext cx="328848" cy="481278"/>
          </a:xfrm>
          <a:prstGeom prst="triangl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2" name="Isosceles Triangle 111">
            <a:extLst>
              <a:ext uri="{FF2B5EF4-FFF2-40B4-BE49-F238E27FC236}">
                <a16:creationId xmlns:a16="http://schemas.microsoft.com/office/drawing/2014/main" id="{290027B4-4A42-46BE-8228-703EF5031389}"/>
              </a:ext>
            </a:extLst>
          </p:cNvPr>
          <p:cNvSpPr/>
          <p:nvPr/>
        </p:nvSpPr>
        <p:spPr>
          <a:xfrm rot="16200000">
            <a:off x="8023097" y="6252402"/>
            <a:ext cx="328848" cy="481278"/>
          </a:xfrm>
          <a:prstGeom prst="triangle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3" name="Isosceles Triangle 112">
            <a:extLst>
              <a:ext uri="{FF2B5EF4-FFF2-40B4-BE49-F238E27FC236}">
                <a16:creationId xmlns:a16="http://schemas.microsoft.com/office/drawing/2014/main" id="{5D8165FC-852B-4F28-9657-FF0434DCC779}"/>
              </a:ext>
            </a:extLst>
          </p:cNvPr>
          <p:cNvSpPr/>
          <p:nvPr/>
        </p:nvSpPr>
        <p:spPr>
          <a:xfrm rot="16200000">
            <a:off x="9462864" y="6236352"/>
            <a:ext cx="328848" cy="481278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4" name="Isosceles Triangle 113">
            <a:extLst>
              <a:ext uri="{FF2B5EF4-FFF2-40B4-BE49-F238E27FC236}">
                <a16:creationId xmlns:a16="http://schemas.microsoft.com/office/drawing/2014/main" id="{F624027A-9975-4C03-AD9E-4A7213109A92}"/>
              </a:ext>
            </a:extLst>
          </p:cNvPr>
          <p:cNvSpPr/>
          <p:nvPr/>
        </p:nvSpPr>
        <p:spPr>
          <a:xfrm rot="16200000">
            <a:off x="10830460" y="6232358"/>
            <a:ext cx="328848" cy="481278"/>
          </a:xfrm>
          <a:prstGeom prst="triangle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5" name="Isosceles Triangle 114">
            <a:extLst>
              <a:ext uri="{FF2B5EF4-FFF2-40B4-BE49-F238E27FC236}">
                <a16:creationId xmlns:a16="http://schemas.microsoft.com/office/drawing/2014/main" id="{1159E2DF-DBD3-4CF3-B7E1-44FCB4676CDC}"/>
              </a:ext>
            </a:extLst>
          </p:cNvPr>
          <p:cNvSpPr/>
          <p:nvPr/>
        </p:nvSpPr>
        <p:spPr>
          <a:xfrm rot="16200000">
            <a:off x="6667538" y="192485"/>
            <a:ext cx="328848" cy="481278"/>
          </a:xfrm>
          <a:prstGeom prst="triangl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6" name="Isosceles Triangle 115">
            <a:extLst>
              <a:ext uri="{FF2B5EF4-FFF2-40B4-BE49-F238E27FC236}">
                <a16:creationId xmlns:a16="http://schemas.microsoft.com/office/drawing/2014/main" id="{8B9608B2-F632-4323-9912-005F336BE34B}"/>
              </a:ext>
            </a:extLst>
          </p:cNvPr>
          <p:cNvSpPr/>
          <p:nvPr/>
        </p:nvSpPr>
        <p:spPr>
          <a:xfrm rot="16200000">
            <a:off x="5243799" y="200506"/>
            <a:ext cx="328848" cy="481278"/>
          </a:xfrm>
          <a:prstGeom prst="triangle">
            <a:avLst/>
          </a:prstGeom>
          <a:blipFill>
            <a:blip r:embed="rId3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7" name="Isosceles Triangle 116">
            <a:extLst>
              <a:ext uri="{FF2B5EF4-FFF2-40B4-BE49-F238E27FC236}">
                <a16:creationId xmlns:a16="http://schemas.microsoft.com/office/drawing/2014/main" id="{23E6C69A-0C31-4A0A-9FED-930767FDEAE1}"/>
              </a:ext>
            </a:extLst>
          </p:cNvPr>
          <p:cNvSpPr/>
          <p:nvPr/>
        </p:nvSpPr>
        <p:spPr>
          <a:xfrm rot="16200000">
            <a:off x="3892241" y="196499"/>
            <a:ext cx="328848" cy="481278"/>
          </a:xfrm>
          <a:prstGeom prst="triangle">
            <a:avLst/>
          </a:prstGeom>
          <a:blipFill>
            <a:blip r:embed="rId4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8" name="Isosceles Triangle 117">
            <a:extLst>
              <a:ext uri="{FF2B5EF4-FFF2-40B4-BE49-F238E27FC236}">
                <a16:creationId xmlns:a16="http://schemas.microsoft.com/office/drawing/2014/main" id="{AA36B786-DB0D-4F91-B25C-3879422CF5EB}"/>
              </a:ext>
            </a:extLst>
          </p:cNvPr>
          <p:cNvSpPr/>
          <p:nvPr/>
        </p:nvSpPr>
        <p:spPr>
          <a:xfrm rot="16200000">
            <a:off x="2540696" y="204523"/>
            <a:ext cx="328848" cy="481278"/>
          </a:xfrm>
          <a:prstGeom prst="triangl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9" name="Isosceles Triangle 118">
            <a:extLst>
              <a:ext uri="{FF2B5EF4-FFF2-40B4-BE49-F238E27FC236}">
                <a16:creationId xmlns:a16="http://schemas.microsoft.com/office/drawing/2014/main" id="{36C5957B-129C-4D3D-9A3A-B78536B7A0D2}"/>
              </a:ext>
            </a:extLst>
          </p:cNvPr>
          <p:cNvSpPr/>
          <p:nvPr/>
        </p:nvSpPr>
        <p:spPr>
          <a:xfrm rot="16200000">
            <a:off x="1249302" y="200500"/>
            <a:ext cx="328848" cy="481278"/>
          </a:xfrm>
          <a:prstGeom prst="triangle">
            <a:avLst/>
          </a:prstGeom>
          <a:blipFill>
            <a:blip r:embed="rId5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0" name="Oval 119">
            <a:extLst>
              <a:ext uri="{FF2B5EF4-FFF2-40B4-BE49-F238E27FC236}">
                <a16:creationId xmlns:a16="http://schemas.microsoft.com/office/drawing/2014/main" id="{524AB778-10C6-492F-A80C-4B5BEAFF7B21}"/>
              </a:ext>
            </a:extLst>
          </p:cNvPr>
          <p:cNvSpPr/>
          <p:nvPr/>
        </p:nvSpPr>
        <p:spPr>
          <a:xfrm>
            <a:off x="805313" y="756274"/>
            <a:ext cx="1628271" cy="1604171"/>
          </a:xfrm>
          <a:prstGeom prst="ellipse">
            <a:avLst/>
          </a:prstGeom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600" dirty="0">
                <a:latin typeface="NikoshBAN" panose="02000000000000000000" pitchFamily="2" charset="0"/>
                <a:cs typeface="NikoshBAN" panose="02000000000000000000" pitchFamily="2" charset="0"/>
              </a:rPr>
              <a:t>ধ</a:t>
            </a:r>
          </a:p>
        </p:txBody>
      </p:sp>
      <p:sp>
        <p:nvSpPr>
          <p:cNvPr id="121" name="Oval 120">
            <a:extLst>
              <a:ext uri="{FF2B5EF4-FFF2-40B4-BE49-F238E27FC236}">
                <a16:creationId xmlns:a16="http://schemas.microsoft.com/office/drawing/2014/main" id="{1A68F87A-22DA-498F-8675-999E67FE70B9}"/>
              </a:ext>
            </a:extLst>
          </p:cNvPr>
          <p:cNvSpPr/>
          <p:nvPr/>
        </p:nvSpPr>
        <p:spPr>
          <a:xfrm>
            <a:off x="4008538" y="761696"/>
            <a:ext cx="1628271" cy="1604171"/>
          </a:xfrm>
          <a:prstGeom prst="ellipse">
            <a:avLst/>
          </a:prstGeom>
          <a:solidFill>
            <a:srgbClr val="0070C0"/>
          </a:solidFill>
          <a:ln w="762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16600" b="1" dirty="0" err="1">
                <a:ln/>
                <a:solidFill>
                  <a:schemeClr val="accent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ন্য</a:t>
            </a:r>
            <a:endParaRPr lang="en-US" sz="16600" b="1" dirty="0">
              <a:ln/>
              <a:solidFill>
                <a:schemeClr val="accent4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2" name="Oval 121">
            <a:extLst>
              <a:ext uri="{FF2B5EF4-FFF2-40B4-BE49-F238E27FC236}">
                <a16:creationId xmlns:a16="http://schemas.microsoft.com/office/drawing/2014/main" id="{BD6C001D-B21B-4966-81B8-BD59DF8C0C8B}"/>
              </a:ext>
            </a:extLst>
          </p:cNvPr>
          <p:cNvSpPr/>
          <p:nvPr/>
        </p:nvSpPr>
        <p:spPr>
          <a:xfrm>
            <a:off x="6988360" y="770712"/>
            <a:ext cx="1628271" cy="1604171"/>
          </a:xfrm>
          <a:prstGeom prst="ellipse">
            <a:avLst/>
          </a:prstGeom>
          <a:solidFill>
            <a:srgbClr val="FF0000"/>
          </a:solidFill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600" dirty="0" err="1"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endParaRPr lang="en-US" sz="16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3" name="Oval 122">
            <a:extLst>
              <a:ext uri="{FF2B5EF4-FFF2-40B4-BE49-F238E27FC236}">
                <a16:creationId xmlns:a16="http://schemas.microsoft.com/office/drawing/2014/main" id="{203A31B4-F36E-4F3D-B87D-AA2141F02E20}"/>
              </a:ext>
            </a:extLst>
          </p:cNvPr>
          <p:cNvSpPr/>
          <p:nvPr/>
        </p:nvSpPr>
        <p:spPr>
          <a:xfrm>
            <a:off x="9750323" y="779049"/>
            <a:ext cx="1628271" cy="1604171"/>
          </a:xfrm>
          <a:prstGeom prst="ellipse">
            <a:avLst/>
          </a:prstGeom>
          <a:solidFill>
            <a:srgbClr val="00B0F0"/>
          </a:solidFill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800" dirty="0"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</a:p>
        </p:txBody>
      </p:sp>
      <p:sp>
        <p:nvSpPr>
          <p:cNvPr id="124" name="Oval 123">
            <a:extLst>
              <a:ext uri="{FF2B5EF4-FFF2-40B4-BE49-F238E27FC236}">
                <a16:creationId xmlns:a16="http://schemas.microsoft.com/office/drawing/2014/main" id="{D3485AE0-8B47-433D-B969-6AAC5698E246}"/>
              </a:ext>
            </a:extLst>
          </p:cNvPr>
          <p:cNvSpPr/>
          <p:nvPr/>
        </p:nvSpPr>
        <p:spPr>
          <a:xfrm>
            <a:off x="777451" y="4658868"/>
            <a:ext cx="1628271" cy="1604171"/>
          </a:xfrm>
          <a:prstGeom prst="ellipse">
            <a:avLst/>
          </a:prstGeom>
          <a:solidFill>
            <a:srgbClr val="FF0000"/>
          </a:solidFill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800" dirty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</a:p>
        </p:txBody>
      </p:sp>
      <p:sp>
        <p:nvSpPr>
          <p:cNvPr id="125" name="Oval 124">
            <a:extLst>
              <a:ext uri="{FF2B5EF4-FFF2-40B4-BE49-F238E27FC236}">
                <a16:creationId xmlns:a16="http://schemas.microsoft.com/office/drawing/2014/main" id="{DBDF55FE-7061-4A12-8FFC-218F341B4A24}"/>
              </a:ext>
            </a:extLst>
          </p:cNvPr>
          <p:cNvSpPr/>
          <p:nvPr/>
        </p:nvSpPr>
        <p:spPr>
          <a:xfrm>
            <a:off x="4140340" y="4641838"/>
            <a:ext cx="1628271" cy="1604171"/>
          </a:xfrm>
          <a:prstGeom prst="ellipse">
            <a:avLst/>
          </a:prstGeom>
          <a:solidFill>
            <a:schemeClr val="accent2">
              <a:lumMod val="50000"/>
            </a:schemeClr>
          </a:solidFill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800" dirty="0" err="1"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endParaRPr lang="en-US" sz="13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6" name="Oval 125">
            <a:extLst>
              <a:ext uri="{FF2B5EF4-FFF2-40B4-BE49-F238E27FC236}">
                <a16:creationId xmlns:a16="http://schemas.microsoft.com/office/drawing/2014/main" id="{91E61EBD-C6CD-4121-9A3E-1AB123DD51E1}"/>
              </a:ext>
            </a:extLst>
          </p:cNvPr>
          <p:cNvSpPr/>
          <p:nvPr/>
        </p:nvSpPr>
        <p:spPr>
          <a:xfrm>
            <a:off x="7073341" y="4651813"/>
            <a:ext cx="1628271" cy="1604171"/>
          </a:xfrm>
          <a:prstGeom prst="ellipse">
            <a:avLst/>
          </a:prstGeom>
          <a:solidFill>
            <a:srgbClr val="002060"/>
          </a:solidFill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algn="ctr"/>
            <a:r>
              <a:rPr lang="en-US" sz="13800" dirty="0">
                <a:latin typeface="NikoshBAN" panose="02000000000000000000" pitchFamily="2" charset="0"/>
                <a:cs typeface="NikoshBAN" panose="02000000000000000000" pitchFamily="2" charset="0"/>
              </a:rPr>
              <a:t>ই</a:t>
            </a:r>
          </a:p>
        </p:txBody>
      </p:sp>
      <p:sp>
        <p:nvSpPr>
          <p:cNvPr id="127" name="Oval 126">
            <a:extLst>
              <a:ext uri="{FF2B5EF4-FFF2-40B4-BE49-F238E27FC236}">
                <a16:creationId xmlns:a16="http://schemas.microsoft.com/office/drawing/2014/main" id="{A56654E4-D7A0-476A-840B-91E7A6069148}"/>
              </a:ext>
            </a:extLst>
          </p:cNvPr>
          <p:cNvSpPr/>
          <p:nvPr/>
        </p:nvSpPr>
        <p:spPr>
          <a:xfrm>
            <a:off x="9804734" y="4671533"/>
            <a:ext cx="1628271" cy="1604171"/>
          </a:xfrm>
          <a:prstGeom prst="ellipse">
            <a:avLst/>
          </a:prstGeom>
          <a:solidFill>
            <a:schemeClr val="accent4">
              <a:lumMod val="75000"/>
            </a:schemeClr>
          </a:solidFill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600" dirty="0" err="1">
                <a:latin typeface="NikoshBAN" panose="02000000000000000000" pitchFamily="2" charset="0"/>
                <a:cs typeface="NikoshBAN" panose="02000000000000000000" pitchFamily="2" charset="0"/>
              </a:rPr>
              <a:t>কে</a:t>
            </a:r>
            <a:endParaRPr lang="en-US" sz="16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28" name="Picture 127">
            <a:extLst>
              <a:ext uri="{FF2B5EF4-FFF2-40B4-BE49-F238E27FC236}">
                <a16:creationId xmlns:a16="http://schemas.microsoft.com/office/drawing/2014/main" id="{8D11CFDE-A1F3-44E6-A1DD-241DD806AE6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0340" y="2418987"/>
            <a:ext cx="4287813" cy="21827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90611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19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19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19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19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19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19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19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19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19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19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19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19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5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19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9" presetID="19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3" presetID="19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5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7" presetID="19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" dur="5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1" presetID="19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5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5" presetID="19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5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9" presetID="19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1" dur="5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5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3" presetID="19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5" dur="5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5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7" presetID="19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9" dur="5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5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1" presetID="19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3" dur="5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5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5" presetID="19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7" dur="5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5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9" presetID="19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1" dur="50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50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3" presetID="19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5" dur="50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50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7" presetID="19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9" dur="50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50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1" presetID="19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3" dur="50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50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5" presetID="19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7" dur="50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50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9" presetID="19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1" dur="50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50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3" presetID="19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5" dur="50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50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7" presetID="19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9" dur="50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50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1" presetID="19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3" dur="50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50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5" presetID="19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7" dur="50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8" dur="50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9" presetID="19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1" dur="50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2" dur="50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3" presetID="19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5" dur="50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6" dur="50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7" presetID="19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9" dur="50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0" dur="50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1" presetID="19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3" dur="50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4" dur="50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5" presetID="19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7" dur="50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8" dur="50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9" presetID="19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1" dur="50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2" dur="50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3" presetID="19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5" dur="50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6" dur="50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7" presetID="19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9" dur="50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0" dur="50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1" presetID="19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3" dur="50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4" dur="50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5" presetID="19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7" dur="50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8" dur="50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9" presetID="19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1" dur="50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2" dur="50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3" presetID="19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5" dur="50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6" dur="50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7" presetID="19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9" dur="50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0" dur="50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1" presetID="19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3" dur="50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4" dur="50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5" presetID="19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7" dur="50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8" dur="50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9" presetID="19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1" dur="50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2" dur="50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3" presetID="19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5" dur="50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6" dur="50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7" presetID="19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9" dur="50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0" dur="50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1" presetID="19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3" dur="50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4" dur="50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5" presetID="19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7" dur="50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8" dur="50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9" presetID="19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1" dur="5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2" dur="5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3" presetID="19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5" dur="50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6" dur="50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7" presetID="19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9" dur="50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0" dur="50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1" presetID="19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3" dur="50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4" dur="50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5" presetID="19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7" dur="50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8" dur="50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9" presetID="19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1" dur="50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2" dur="50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3" fill="hold">
                      <p:stCondLst>
                        <p:cond delay="indefinite"/>
                      </p:stCondLst>
                      <p:childTnLst>
                        <p:par>
                          <p:cTn id="274" fill="hold">
                            <p:stCondLst>
                              <p:cond delay="0"/>
                            </p:stCondLst>
                            <p:childTnLst>
                              <p:par>
                                <p:cTn id="27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7" dur="5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" grpId="0" animBg="1"/>
      <p:bldP spid="70" grpId="0" animBg="1"/>
      <p:bldP spid="71" grpId="0" animBg="1"/>
      <p:bldP spid="72" grpId="0" animBg="1"/>
      <p:bldP spid="73" grpId="0" animBg="1"/>
      <p:bldP spid="74" grpId="0" animBg="1"/>
      <p:bldP spid="75" grpId="0" animBg="1"/>
      <p:bldP spid="76" grpId="0" animBg="1"/>
      <p:bldP spid="77" grpId="0" animBg="1"/>
      <p:bldP spid="78" grpId="0" animBg="1"/>
      <p:bldP spid="79" grpId="0" animBg="1"/>
      <p:bldP spid="80" grpId="0" animBg="1"/>
      <p:bldP spid="81" grpId="0" animBg="1"/>
      <p:bldP spid="82" grpId="0" animBg="1"/>
      <p:bldP spid="83" grpId="0" animBg="1"/>
      <p:bldP spid="84" grpId="0" animBg="1"/>
      <p:bldP spid="85" grpId="0" animBg="1"/>
      <p:bldP spid="86" grpId="0" animBg="1"/>
      <p:bldP spid="87" grpId="0" animBg="1"/>
      <p:bldP spid="88" grpId="0" animBg="1"/>
      <p:bldP spid="89" grpId="0" animBg="1"/>
      <p:bldP spid="90" grpId="0" animBg="1"/>
      <p:bldP spid="91" grpId="0" animBg="1"/>
      <p:bldP spid="92" grpId="0" animBg="1"/>
      <p:bldP spid="93" grpId="0" animBg="1"/>
      <p:bldP spid="94" grpId="0" animBg="1"/>
      <p:bldP spid="95" grpId="0" animBg="1"/>
      <p:bldP spid="96" grpId="0" animBg="1"/>
      <p:bldP spid="97" grpId="0" animBg="1"/>
      <p:bldP spid="98" grpId="0" animBg="1"/>
      <p:bldP spid="99" grpId="0" animBg="1"/>
      <p:bldP spid="100" grpId="0" animBg="1"/>
      <p:bldP spid="101" grpId="0" animBg="1"/>
      <p:bldP spid="102" grpId="0" animBg="1"/>
      <p:bldP spid="103" grpId="0" animBg="1"/>
      <p:bldP spid="104" grpId="0" animBg="1"/>
      <p:bldP spid="105" grpId="0" animBg="1"/>
      <p:bldP spid="106" grpId="0" animBg="1"/>
      <p:bldP spid="107" grpId="0" animBg="1"/>
      <p:bldP spid="108" grpId="0" animBg="1"/>
      <p:bldP spid="109" grpId="0" animBg="1"/>
      <p:bldP spid="110" grpId="0" animBg="1"/>
      <p:bldP spid="111" grpId="0" animBg="1"/>
      <p:bldP spid="112" grpId="0" animBg="1"/>
      <p:bldP spid="113" grpId="0" animBg="1"/>
      <p:bldP spid="114" grpId="0" animBg="1"/>
      <p:bldP spid="115" grpId="0" animBg="1"/>
      <p:bldP spid="116" grpId="0" animBg="1"/>
      <p:bldP spid="117" grpId="0" animBg="1"/>
      <p:bldP spid="118" grpId="0" animBg="1"/>
      <p:bldP spid="119" grpId="0" animBg="1"/>
      <p:bldP spid="120" grpId="0" animBg="1"/>
      <p:bldP spid="121" grpId="0" animBg="1"/>
      <p:bldP spid="122" grpId="0" animBg="1"/>
      <p:bldP spid="123" grpId="0" animBg="1"/>
      <p:bldP spid="124" grpId="0" animBg="1"/>
      <p:bldP spid="125" grpId="0" animBg="1"/>
      <p:bldP spid="126" grpId="0" animBg="1"/>
      <p:bldP spid="12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F5FD702D-6D56-4F8A-AECB-EEB0AE3AB3D7}"/>
              </a:ext>
            </a:extLst>
          </p:cNvPr>
          <p:cNvCxnSpPr>
            <a:cxnSpLocks/>
          </p:cNvCxnSpPr>
          <p:nvPr/>
        </p:nvCxnSpPr>
        <p:spPr>
          <a:xfrm flipH="1">
            <a:off x="-8031" y="6272480"/>
            <a:ext cx="12191999" cy="0"/>
          </a:xfrm>
          <a:prstGeom prst="line">
            <a:avLst/>
          </a:prstGeom>
          <a:ln w="571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D881AD02-58E4-4389-B4C8-59BB381B6053}"/>
              </a:ext>
            </a:extLst>
          </p:cNvPr>
          <p:cNvCxnSpPr>
            <a:cxnSpLocks/>
          </p:cNvCxnSpPr>
          <p:nvPr/>
        </p:nvCxnSpPr>
        <p:spPr>
          <a:xfrm flipH="1">
            <a:off x="12017" y="6725680"/>
            <a:ext cx="12191999" cy="0"/>
          </a:xfrm>
          <a:prstGeom prst="line">
            <a:avLst/>
          </a:prstGeom>
          <a:ln w="76200"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15394304-9A9C-4B88-B998-E48EA071650A}"/>
              </a:ext>
            </a:extLst>
          </p:cNvPr>
          <p:cNvCxnSpPr>
            <a:cxnSpLocks/>
          </p:cNvCxnSpPr>
          <p:nvPr/>
        </p:nvCxnSpPr>
        <p:spPr>
          <a:xfrm flipH="1">
            <a:off x="-15" y="685805"/>
            <a:ext cx="12191999" cy="0"/>
          </a:xfrm>
          <a:prstGeom prst="line">
            <a:avLst/>
          </a:prstGeom>
          <a:ln w="57150"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81F8F12A-7664-4D97-A717-6ECECF28B19D}"/>
              </a:ext>
            </a:extLst>
          </p:cNvPr>
          <p:cNvCxnSpPr>
            <a:cxnSpLocks/>
          </p:cNvCxnSpPr>
          <p:nvPr/>
        </p:nvCxnSpPr>
        <p:spPr>
          <a:xfrm flipH="1">
            <a:off x="-16060" y="200528"/>
            <a:ext cx="12191999" cy="0"/>
          </a:xfrm>
          <a:prstGeom prst="line">
            <a:avLst/>
          </a:prstGeom>
          <a:ln w="76200"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987F6B55-7F84-4AFB-80B4-53A9EFE9A249}"/>
              </a:ext>
            </a:extLst>
          </p:cNvPr>
          <p:cNvCxnSpPr/>
          <p:nvPr/>
        </p:nvCxnSpPr>
        <p:spPr>
          <a:xfrm>
            <a:off x="156404" y="212560"/>
            <a:ext cx="0" cy="6456944"/>
          </a:xfrm>
          <a:prstGeom prst="line">
            <a:avLst/>
          </a:prstGeom>
          <a:ln w="57150">
            <a:solidFill>
              <a:srgbClr val="00B050"/>
            </a:solidFill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B775806F-5944-4432-A7E2-2934BE66258C}"/>
              </a:ext>
            </a:extLst>
          </p:cNvPr>
          <p:cNvCxnSpPr/>
          <p:nvPr/>
        </p:nvCxnSpPr>
        <p:spPr>
          <a:xfrm>
            <a:off x="705860" y="232608"/>
            <a:ext cx="0" cy="6456944"/>
          </a:xfrm>
          <a:prstGeom prst="line">
            <a:avLst/>
          </a:prstGeom>
          <a:ln w="5715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F3947772-6260-4DB0-8348-DFC110B55BF5}"/>
              </a:ext>
            </a:extLst>
          </p:cNvPr>
          <p:cNvCxnSpPr/>
          <p:nvPr/>
        </p:nvCxnSpPr>
        <p:spPr>
          <a:xfrm>
            <a:off x="11506229" y="228592"/>
            <a:ext cx="0" cy="6456944"/>
          </a:xfrm>
          <a:prstGeom prst="line">
            <a:avLst/>
          </a:prstGeom>
          <a:ln w="57150"/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07696FFC-A75F-40DB-B652-FB8E19091138}"/>
              </a:ext>
            </a:extLst>
          </p:cNvPr>
          <p:cNvCxnSpPr/>
          <p:nvPr/>
        </p:nvCxnSpPr>
        <p:spPr>
          <a:xfrm>
            <a:off x="11983484" y="224584"/>
            <a:ext cx="0" cy="6456944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0" name="Star: 5 Points 9">
            <a:extLst>
              <a:ext uri="{FF2B5EF4-FFF2-40B4-BE49-F238E27FC236}">
                <a16:creationId xmlns:a16="http://schemas.microsoft.com/office/drawing/2014/main" id="{40311106-A290-4E0E-8671-104E36501AD1}"/>
              </a:ext>
            </a:extLst>
          </p:cNvPr>
          <p:cNvSpPr/>
          <p:nvPr/>
        </p:nvSpPr>
        <p:spPr>
          <a:xfrm>
            <a:off x="11562353" y="3469115"/>
            <a:ext cx="397035" cy="352913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Star: 5 Points 10">
            <a:extLst>
              <a:ext uri="{FF2B5EF4-FFF2-40B4-BE49-F238E27FC236}">
                <a16:creationId xmlns:a16="http://schemas.microsoft.com/office/drawing/2014/main" id="{06810316-463C-483B-A3FF-688B4DA51D3A}"/>
              </a:ext>
            </a:extLst>
          </p:cNvPr>
          <p:cNvSpPr/>
          <p:nvPr/>
        </p:nvSpPr>
        <p:spPr>
          <a:xfrm>
            <a:off x="11546320" y="2370230"/>
            <a:ext cx="397035" cy="352913"/>
          </a:xfrm>
          <a:prstGeom prst="star5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Star: 5 Points 11">
            <a:extLst>
              <a:ext uri="{FF2B5EF4-FFF2-40B4-BE49-F238E27FC236}">
                <a16:creationId xmlns:a16="http://schemas.microsoft.com/office/drawing/2014/main" id="{C497D29D-5F0F-4794-9AE1-22B2C5A82B3B}"/>
              </a:ext>
            </a:extLst>
          </p:cNvPr>
          <p:cNvSpPr/>
          <p:nvPr/>
        </p:nvSpPr>
        <p:spPr>
          <a:xfrm>
            <a:off x="244637" y="2161673"/>
            <a:ext cx="397035" cy="352913"/>
          </a:xfrm>
          <a:prstGeom prst="star5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Star: 5 Points 12">
            <a:extLst>
              <a:ext uri="{FF2B5EF4-FFF2-40B4-BE49-F238E27FC236}">
                <a16:creationId xmlns:a16="http://schemas.microsoft.com/office/drawing/2014/main" id="{023D1671-0ED0-4249-8A98-7F333D6555B3}"/>
              </a:ext>
            </a:extLst>
          </p:cNvPr>
          <p:cNvSpPr/>
          <p:nvPr/>
        </p:nvSpPr>
        <p:spPr>
          <a:xfrm>
            <a:off x="276718" y="3276599"/>
            <a:ext cx="397035" cy="352913"/>
          </a:xfrm>
          <a:prstGeom prst="star5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Star: 5 Points 13">
            <a:extLst>
              <a:ext uri="{FF2B5EF4-FFF2-40B4-BE49-F238E27FC236}">
                <a16:creationId xmlns:a16="http://schemas.microsoft.com/office/drawing/2014/main" id="{9A0835EE-AC1B-4881-9519-18E9BEDD4779}"/>
              </a:ext>
            </a:extLst>
          </p:cNvPr>
          <p:cNvSpPr/>
          <p:nvPr/>
        </p:nvSpPr>
        <p:spPr>
          <a:xfrm>
            <a:off x="248640" y="4319347"/>
            <a:ext cx="397035" cy="352913"/>
          </a:xfrm>
          <a:prstGeom prst="star5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Star: 5 Points 14">
            <a:extLst>
              <a:ext uri="{FF2B5EF4-FFF2-40B4-BE49-F238E27FC236}">
                <a16:creationId xmlns:a16="http://schemas.microsoft.com/office/drawing/2014/main" id="{63CB97F3-4355-49B7-9565-23CC0EDEEB11}"/>
              </a:ext>
            </a:extLst>
          </p:cNvPr>
          <p:cNvSpPr/>
          <p:nvPr/>
        </p:nvSpPr>
        <p:spPr>
          <a:xfrm>
            <a:off x="10110544" y="6264443"/>
            <a:ext cx="397035" cy="352913"/>
          </a:xfrm>
          <a:prstGeom prst="star5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Star: 5 Points 15">
            <a:extLst>
              <a:ext uri="{FF2B5EF4-FFF2-40B4-BE49-F238E27FC236}">
                <a16:creationId xmlns:a16="http://schemas.microsoft.com/office/drawing/2014/main" id="{A0B46AB5-67F6-4769-94C2-879995CBBFE8}"/>
              </a:ext>
            </a:extLst>
          </p:cNvPr>
          <p:cNvSpPr/>
          <p:nvPr/>
        </p:nvSpPr>
        <p:spPr>
          <a:xfrm>
            <a:off x="8638679" y="6260436"/>
            <a:ext cx="397035" cy="352913"/>
          </a:xfrm>
          <a:prstGeom prst="star5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Star: 5 Points 16">
            <a:extLst>
              <a:ext uri="{FF2B5EF4-FFF2-40B4-BE49-F238E27FC236}">
                <a16:creationId xmlns:a16="http://schemas.microsoft.com/office/drawing/2014/main" id="{2AFA9651-69FB-4515-892D-818005856D27}"/>
              </a:ext>
            </a:extLst>
          </p:cNvPr>
          <p:cNvSpPr/>
          <p:nvPr/>
        </p:nvSpPr>
        <p:spPr>
          <a:xfrm>
            <a:off x="7287128" y="6256421"/>
            <a:ext cx="397035" cy="352913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Star: 5 Points 17">
            <a:extLst>
              <a:ext uri="{FF2B5EF4-FFF2-40B4-BE49-F238E27FC236}">
                <a16:creationId xmlns:a16="http://schemas.microsoft.com/office/drawing/2014/main" id="{64F0C483-B668-41FB-AC50-63E8EEB64E14}"/>
              </a:ext>
            </a:extLst>
          </p:cNvPr>
          <p:cNvSpPr/>
          <p:nvPr/>
        </p:nvSpPr>
        <p:spPr>
          <a:xfrm>
            <a:off x="5983707" y="6264452"/>
            <a:ext cx="397035" cy="352913"/>
          </a:xfrm>
          <a:prstGeom prst="star5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Star: 5 Points 18">
            <a:extLst>
              <a:ext uri="{FF2B5EF4-FFF2-40B4-BE49-F238E27FC236}">
                <a16:creationId xmlns:a16="http://schemas.microsoft.com/office/drawing/2014/main" id="{78D8E98C-8EC8-4D7F-A9E3-13C549E5227E}"/>
              </a:ext>
            </a:extLst>
          </p:cNvPr>
          <p:cNvSpPr/>
          <p:nvPr/>
        </p:nvSpPr>
        <p:spPr>
          <a:xfrm>
            <a:off x="4656225" y="6272460"/>
            <a:ext cx="397035" cy="352913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Star: 5 Points 19">
            <a:extLst>
              <a:ext uri="{FF2B5EF4-FFF2-40B4-BE49-F238E27FC236}">
                <a16:creationId xmlns:a16="http://schemas.microsoft.com/office/drawing/2014/main" id="{4F4E28FF-3327-492A-B1F7-16242D0AA890}"/>
              </a:ext>
            </a:extLst>
          </p:cNvPr>
          <p:cNvSpPr/>
          <p:nvPr/>
        </p:nvSpPr>
        <p:spPr>
          <a:xfrm>
            <a:off x="3268566" y="6292510"/>
            <a:ext cx="397035" cy="352913"/>
          </a:xfrm>
          <a:prstGeom prst="star5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Star: 5 Points 20">
            <a:extLst>
              <a:ext uri="{FF2B5EF4-FFF2-40B4-BE49-F238E27FC236}">
                <a16:creationId xmlns:a16="http://schemas.microsoft.com/office/drawing/2014/main" id="{5404F062-8F8B-401D-8920-D4E089BB2B70}"/>
              </a:ext>
            </a:extLst>
          </p:cNvPr>
          <p:cNvSpPr/>
          <p:nvPr/>
        </p:nvSpPr>
        <p:spPr>
          <a:xfrm>
            <a:off x="1868895" y="6288509"/>
            <a:ext cx="397035" cy="352913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Star: 5 Points 21">
            <a:extLst>
              <a:ext uri="{FF2B5EF4-FFF2-40B4-BE49-F238E27FC236}">
                <a16:creationId xmlns:a16="http://schemas.microsoft.com/office/drawing/2014/main" id="{8A7250FE-AE17-4955-895C-C50F79F6655B}"/>
              </a:ext>
            </a:extLst>
          </p:cNvPr>
          <p:cNvSpPr/>
          <p:nvPr/>
        </p:nvSpPr>
        <p:spPr>
          <a:xfrm>
            <a:off x="10311069" y="256665"/>
            <a:ext cx="397035" cy="352913"/>
          </a:xfrm>
          <a:prstGeom prst="star5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Star: 5 Points 22">
            <a:extLst>
              <a:ext uri="{FF2B5EF4-FFF2-40B4-BE49-F238E27FC236}">
                <a16:creationId xmlns:a16="http://schemas.microsoft.com/office/drawing/2014/main" id="{3A82931F-63B2-474E-984A-3E0083813058}"/>
              </a:ext>
            </a:extLst>
          </p:cNvPr>
          <p:cNvSpPr/>
          <p:nvPr/>
        </p:nvSpPr>
        <p:spPr>
          <a:xfrm>
            <a:off x="8754982" y="240627"/>
            <a:ext cx="397035" cy="352913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Star: 5 Points 23">
            <a:extLst>
              <a:ext uri="{FF2B5EF4-FFF2-40B4-BE49-F238E27FC236}">
                <a16:creationId xmlns:a16="http://schemas.microsoft.com/office/drawing/2014/main" id="{5C7AB01F-2B91-45D4-9C91-F7228C66898B}"/>
              </a:ext>
            </a:extLst>
          </p:cNvPr>
          <p:cNvSpPr/>
          <p:nvPr/>
        </p:nvSpPr>
        <p:spPr>
          <a:xfrm>
            <a:off x="7331243" y="248641"/>
            <a:ext cx="397035" cy="352913"/>
          </a:xfrm>
          <a:prstGeom prst="star5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Star: 5 Points 24">
            <a:extLst>
              <a:ext uri="{FF2B5EF4-FFF2-40B4-BE49-F238E27FC236}">
                <a16:creationId xmlns:a16="http://schemas.microsoft.com/office/drawing/2014/main" id="{2933FBB2-302A-48C6-AA72-7370E3EB63CD}"/>
              </a:ext>
            </a:extLst>
          </p:cNvPr>
          <p:cNvSpPr/>
          <p:nvPr/>
        </p:nvSpPr>
        <p:spPr>
          <a:xfrm>
            <a:off x="5871413" y="244629"/>
            <a:ext cx="397035" cy="352913"/>
          </a:xfrm>
          <a:prstGeom prst="star5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Star: 5 Points 25">
            <a:extLst>
              <a:ext uri="{FF2B5EF4-FFF2-40B4-BE49-F238E27FC236}">
                <a16:creationId xmlns:a16="http://schemas.microsoft.com/office/drawing/2014/main" id="{F7D897D8-639E-4D75-AAD5-DA0334F4E470}"/>
              </a:ext>
            </a:extLst>
          </p:cNvPr>
          <p:cNvSpPr/>
          <p:nvPr/>
        </p:nvSpPr>
        <p:spPr>
          <a:xfrm>
            <a:off x="4543910" y="240620"/>
            <a:ext cx="397035" cy="352913"/>
          </a:xfrm>
          <a:prstGeom prst="star5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Star: 5 Points 26">
            <a:extLst>
              <a:ext uri="{FF2B5EF4-FFF2-40B4-BE49-F238E27FC236}">
                <a16:creationId xmlns:a16="http://schemas.microsoft.com/office/drawing/2014/main" id="{86FF1576-4C04-43E1-BF68-EBF5DDCB811D}"/>
              </a:ext>
            </a:extLst>
          </p:cNvPr>
          <p:cNvSpPr/>
          <p:nvPr/>
        </p:nvSpPr>
        <p:spPr>
          <a:xfrm>
            <a:off x="3084095" y="260671"/>
            <a:ext cx="397035" cy="352913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Star: 5 Points 27">
            <a:extLst>
              <a:ext uri="{FF2B5EF4-FFF2-40B4-BE49-F238E27FC236}">
                <a16:creationId xmlns:a16="http://schemas.microsoft.com/office/drawing/2014/main" id="{4D1C8023-DEDF-44B2-92BE-563B6E1FE6EC}"/>
              </a:ext>
            </a:extLst>
          </p:cNvPr>
          <p:cNvSpPr/>
          <p:nvPr/>
        </p:nvSpPr>
        <p:spPr>
          <a:xfrm>
            <a:off x="1816756" y="256659"/>
            <a:ext cx="397035" cy="352913"/>
          </a:xfrm>
          <a:prstGeom prst="star5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Star: 5 Points 28">
            <a:extLst>
              <a:ext uri="{FF2B5EF4-FFF2-40B4-BE49-F238E27FC236}">
                <a16:creationId xmlns:a16="http://schemas.microsoft.com/office/drawing/2014/main" id="{8AB811E0-62D0-4D49-B417-7A12809699FE}"/>
              </a:ext>
            </a:extLst>
          </p:cNvPr>
          <p:cNvSpPr/>
          <p:nvPr/>
        </p:nvSpPr>
        <p:spPr>
          <a:xfrm>
            <a:off x="11558342" y="4487776"/>
            <a:ext cx="397035" cy="352913"/>
          </a:xfrm>
          <a:prstGeom prst="star5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75857B6C-A352-4C7A-8817-1AD9D61AE705}"/>
              </a:ext>
            </a:extLst>
          </p:cNvPr>
          <p:cNvSpPr/>
          <p:nvPr/>
        </p:nvSpPr>
        <p:spPr>
          <a:xfrm>
            <a:off x="168435" y="240620"/>
            <a:ext cx="493334" cy="445184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B3907149-2DC7-4BB7-9014-6460C19758AA}"/>
              </a:ext>
            </a:extLst>
          </p:cNvPr>
          <p:cNvSpPr/>
          <p:nvPr/>
        </p:nvSpPr>
        <p:spPr>
          <a:xfrm>
            <a:off x="11526273" y="232605"/>
            <a:ext cx="457211" cy="421091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id="{8AD8A05B-B678-4FC0-A1E0-39B5BF00DFEC}"/>
              </a:ext>
            </a:extLst>
          </p:cNvPr>
          <p:cNvSpPr/>
          <p:nvPr/>
        </p:nvSpPr>
        <p:spPr>
          <a:xfrm>
            <a:off x="11526274" y="6308610"/>
            <a:ext cx="441142" cy="372918"/>
          </a:xfrm>
          <a:prstGeom prst="ellipse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Oval 32">
            <a:extLst>
              <a:ext uri="{FF2B5EF4-FFF2-40B4-BE49-F238E27FC236}">
                <a16:creationId xmlns:a16="http://schemas.microsoft.com/office/drawing/2014/main" id="{9052A66E-EF2E-437B-9E63-417E0104842E}"/>
              </a:ext>
            </a:extLst>
          </p:cNvPr>
          <p:cNvSpPr/>
          <p:nvPr/>
        </p:nvSpPr>
        <p:spPr>
          <a:xfrm>
            <a:off x="224585" y="6288509"/>
            <a:ext cx="441144" cy="372947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Star: 5 Points 33">
            <a:extLst>
              <a:ext uri="{FF2B5EF4-FFF2-40B4-BE49-F238E27FC236}">
                <a16:creationId xmlns:a16="http://schemas.microsoft.com/office/drawing/2014/main" id="{C33D47F9-8BDD-4C0F-B3E0-AF823BD0CD4F}"/>
              </a:ext>
            </a:extLst>
          </p:cNvPr>
          <p:cNvSpPr/>
          <p:nvPr/>
        </p:nvSpPr>
        <p:spPr>
          <a:xfrm>
            <a:off x="264685" y="5394164"/>
            <a:ext cx="397035" cy="352913"/>
          </a:xfrm>
          <a:prstGeom prst="star5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Star: 5 Points 34">
            <a:extLst>
              <a:ext uri="{FF2B5EF4-FFF2-40B4-BE49-F238E27FC236}">
                <a16:creationId xmlns:a16="http://schemas.microsoft.com/office/drawing/2014/main" id="{1690E35B-6073-4226-9028-7869BC6F10BB}"/>
              </a:ext>
            </a:extLst>
          </p:cNvPr>
          <p:cNvSpPr/>
          <p:nvPr/>
        </p:nvSpPr>
        <p:spPr>
          <a:xfrm>
            <a:off x="280720" y="1126956"/>
            <a:ext cx="397035" cy="352913"/>
          </a:xfrm>
          <a:prstGeom prst="star5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Star: 5 Points 35">
            <a:extLst>
              <a:ext uri="{FF2B5EF4-FFF2-40B4-BE49-F238E27FC236}">
                <a16:creationId xmlns:a16="http://schemas.microsoft.com/office/drawing/2014/main" id="{0D74703F-5AC2-4E9B-B20C-511C734BB460}"/>
              </a:ext>
            </a:extLst>
          </p:cNvPr>
          <p:cNvSpPr/>
          <p:nvPr/>
        </p:nvSpPr>
        <p:spPr>
          <a:xfrm>
            <a:off x="11574386" y="5406188"/>
            <a:ext cx="397035" cy="352913"/>
          </a:xfrm>
          <a:prstGeom prst="star5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Star: 5 Points 36">
            <a:extLst>
              <a:ext uri="{FF2B5EF4-FFF2-40B4-BE49-F238E27FC236}">
                <a16:creationId xmlns:a16="http://schemas.microsoft.com/office/drawing/2014/main" id="{EC66EA6D-CFF5-448E-825C-0FB4FDC6165E}"/>
              </a:ext>
            </a:extLst>
          </p:cNvPr>
          <p:cNvSpPr/>
          <p:nvPr/>
        </p:nvSpPr>
        <p:spPr>
          <a:xfrm>
            <a:off x="11550330" y="1339509"/>
            <a:ext cx="397035" cy="352913"/>
          </a:xfrm>
          <a:prstGeom prst="star5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Isosceles Triangle 37">
            <a:extLst>
              <a:ext uri="{FF2B5EF4-FFF2-40B4-BE49-F238E27FC236}">
                <a16:creationId xmlns:a16="http://schemas.microsoft.com/office/drawing/2014/main" id="{54239589-9372-40E0-BDA3-56A9E0F2D091}"/>
              </a:ext>
            </a:extLst>
          </p:cNvPr>
          <p:cNvSpPr/>
          <p:nvPr/>
        </p:nvSpPr>
        <p:spPr>
          <a:xfrm>
            <a:off x="300792" y="1540029"/>
            <a:ext cx="328848" cy="481278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Isosceles Triangle 38">
            <a:extLst>
              <a:ext uri="{FF2B5EF4-FFF2-40B4-BE49-F238E27FC236}">
                <a16:creationId xmlns:a16="http://schemas.microsoft.com/office/drawing/2014/main" id="{C73D5583-3769-4688-B7C6-256BB1AAFE97}"/>
              </a:ext>
            </a:extLst>
          </p:cNvPr>
          <p:cNvSpPr/>
          <p:nvPr/>
        </p:nvSpPr>
        <p:spPr>
          <a:xfrm>
            <a:off x="11594442" y="3978424"/>
            <a:ext cx="328848" cy="481278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Isosceles Triangle 39">
            <a:extLst>
              <a:ext uri="{FF2B5EF4-FFF2-40B4-BE49-F238E27FC236}">
                <a16:creationId xmlns:a16="http://schemas.microsoft.com/office/drawing/2014/main" id="{B7790512-344B-410D-A488-39274C38F3DE}"/>
              </a:ext>
            </a:extLst>
          </p:cNvPr>
          <p:cNvSpPr/>
          <p:nvPr/>
        </p:nvSpPr>
        <p:spPr>
          <a:xfrm>
            <a:off x="11578415" y="2831420"/>
            <a:ext cx="328848" cy="481278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Isosceles Triangle 40">
            <a:extLst>
              <a:ext uri="{FF2B5EF4-FFF2-40B4-BE49-F238E27FC236}">
                <a16:creationId xmlns:a16="http://schemas.microsoft.com/office/drawing/2014/main" id="{87D7F7C7-13EF-4890-AD51-5C358DB45D07}"/>
              </a:ext>
            </a:extLst>
          </p:cNvPr>
          <p:cNvSpPr/>
          <p:nvPr/>
        </p:nvSpPr>
        <p:spPr>
          <a:xfrm>
            <a:off x="11598461" y="1864877"/>
            <a:ext cx="328848" cy="481278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Isosceles Triangle 41">
            <a:extLst>
              <a:ext uri="{FF2B5EF4-FFF2-40B4-BE49-F238E27FC236}">
                <a16:creationId xmlns:a16="http://schemas.microsoft.com/office/drawing/2014/main" id="{89FD8AD9-82ED-455A-A7DA-ED53F987A617}"/>
              </a:ext>
            </a:extLst>
          </p:cNvPr>
          <p:cNvSpPr/>
          <p:nvPr/>
        </p:nvSpPr>
        <p:spPr>
          <a:xfrm>
            <a:off x="11606479" y="4892827"/>
            <a:ext cx="328848" cy="481278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Isosceles Triangle 42">
            <a:extLst>
              <a:ext uri="{FF2B5EF4-FFF2-40B4-BE49-F238E27FC236}">
                <a16:creationId xmlns:a16="http://schemas.microsoft.com/office/drawing/2014/main" id="{90033451-5B4C-48AF-BA7D-F7539C1170BF}"/>
              </a:ext>
            </a:extLst>
          </p:cNvPr>
          <p:cNvSpPr/>
          <p:nvPr/>
        </p:nvSpPr>
        <p:spPr>
          <a:xfrm>
            <a:off x="292763" y="2602819"/>
            <a:ext cx="328848" cy="481278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Isosceles Triangle 43">
            <a:extLst>
              <a:ext uri="{FF2B5EF4-FFF2-40B4-BE49-F238E27FC236}">
                <a16:creationId xmlns:a16="http://schemas.microsoft.com/office/drawing/2014/main" id="{41CF7FC1-6E8B-4906-B159-90AF800FE6F2}"/>
              </a:ext>
            </a:extLst>
          </p:cNvPr>
          <p:cNvSpPr/>
          <p:nvPr/>
        </p:nvSpPr>
        <p:spPr>
          <a:xfrm>
            <a:off x="300792" y="3717750"/>
            <a:ext cx="328848" cy="481278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Isosceles Triangle 44">
            <a:extLst>
              <a:ext uri="{FF2B5EF4-FFF2-40B4-BE49-F238E27FC236}">
                <a16:creationId xmlns:a16="http://schemas.microsoft.com/office/drawing/2014/main" id="{0873E1A5-F52B-4765-BD9E-15B9557034FA}"/>
              </a:ext>
            </a:extLst>
          </p:cNvPr>
          <p:cNvSpPr/>
          <p:nvPr/>
        </p:nvSpPr>
        <p:spPr>
          <a:xfrm>
            <a:off x="284745" y="4808615"/>
            <a:ext cx="328848" cy="481278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Isosceles Triangle 45">
            <a:extLst>
              <a:ext uri="{FF2B5EF4-FFF2-40B4-BE49-F238E27FC236}">
                <a16:creationId xmlns:a16="http://schemas.microsoft.com/office/drawing/2014/main" id="{57FB8677-64F7-4DA5-BC83-2C459D7F2D4B}"/>
              </a:ext>
            </a:extLst>
          </p:cNvPr>
          <p:cNvSpPr/>
          <p:nvPr/>
        </p:nvSpPr>
        <p:spPr>
          <a:xfrm rot="16200000">
            <a:off x="9661372" y="192492"/>
            <a:ext cx="328848" cy="481278"/>
          </a:xfrm>
          <a:prstGeom prst="triangl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Isosceles Triangle 46">
            <a:extLst>
              <a:ext uri="{FF2B5EF4-FFF2-40B4-BE49-F238E27FC236}">
                <a16:creationId xmlns:a16="http://schemas.microsoft.com/office/drawing/2014/main" id="{B58592DC-D86F-4DD1-951F-ADA54E98D7E3}"/>
              </a:ext>
            </a:extLst>
          </p:cNvPr>
          <p:cNvSpPr/>
          <p:nvPr/>
        </p:nvSpPr>
        <p:spPr>
          <a:xfrm rot="16200000">
            <a:off x="8117317" y="212542"/>
            <a:ext cx="328848" cy="481278"/>
          </a:xfrm>
          <a:prstGeom prst="triangl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Isosceles Triangle 47">
            <a:extLst>
              <a:ext uri="{FF2B5EF4-FFF2-40B4-BE49-F238E27FC236}">
                <a16:creationId xmlns:a16="http://schemas.microsoft.com/office/drawing/2014/main" id="{6D8AD665-A37A-41DB-A087-89AFAE789D01}"/>
              </a:ext>
            </a:extLst>
          </p:cNvPr>
          <p:cNvSpPr/>
          <p:nvPr/>
        </p:nvSpPr>
        <p:spPr>
          <a:xfrm rot="16200000">
            <a:off x="1171065" y="6260423"/>
            <a:ext cx="328848" cy="481278"/>
          </a:xfrm>
          <a:prstGeom prst="triangl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Isosceles Triangle 48">
            <a:extLst>
              <a:ext uri="{FF2B5EF4-FFF2-40B4-BE49-F238E27FC236}">
                <a16:creationId xmlns:a16="http://schemas.microsoft.com/office/drawing/2014/main" id="{05242AEC-0F13-47C4-B719-62093C23BDB5}"/>
              </a:ext>
            </a:extLst>
          </p:cNvPr>
          <p:cNvSpPr/>
          <p:nvPr/>
        </p:nvSpPr>
        <p:spPr>
          <a:xfrm rot="16200000">
            <a:off x="2634922" y="6244379"/>
            <a:ext cx="328848" cy="481278"/>
          </a:xfrm>
          <a:prstGeom prst="triangl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Isosceles Triangle 49">
            <a:extLst>
              <a:ext uri="{FF2B5EF4-FFF2-40B4-BE49-F238E27FC236}">
                <a16:creationId xmlns:a16="http://schemas.microsoft.com/office/drawing/2014/main" id="{73A3D2FA-4D48-43C2-BB5D-F93AF4F7CEE1}"/>
              </a:ext>
            </a:extLst>
          </p:cNvPr>
          <p:cNvSpPr/>
          <p:nvPr/>
        </p:nvSpPr>
        <p:spPr>
          <a:xfrm rot="16200000">
            <a:off x="4026573" y="6240370"/>
            <a:ext cx="328848" cy="481278"/>
          </a:xfrm>
          <a:prstGeom prst="triangl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Isosceles Triangle 50">
            <a:extLst>
              <a:ext uri="{FF2B5EF4-FFF2-40B4-BE49-F238E27FC236}">
                <a16:creationId xmlns:a16="http://schemas.microsoft.com/office/drawing/2014/main" id="{69B57968-FB07-483F-AAB7-36A101BD584E}"/>
              </a:ext>
            </a:extLst>
          </p:cNvPr>
          <p:cNvSpPr/>
          <p:nvPr/>
        </p:nvSpPr>
        <p:spPr>
          <a:xfrm rot="16200000">
            <a:off x="5358077" y="6224330"/>
            <a:ext cx="328848" cy="481278"/>
          </a:xfrm>
          <a:prstGeom prst="triangl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Isosceles Triangle 51">
            <a:extLst>
              <a:ext uri="{FF2B5EF4-FFF2-40B4-BE49-F238E27FC236}">
                <a16:creationId xmlns:a16="http://schemas.microsoft.com/office/drawing/2014/main" id="{C2E72598-67EB-4996-B0B3-A9DCD982241F}"/>
              </a:ext>
            </a:extLst>
          </p:cNvPr>
          <p:cNvSpPr/>
          <p:nvPr/>
        </p:nvSpPr>
        <p:spPr>
          <a:xfrm rot="16200000">
            <a:off x="6689567" y="6232353"/>
            <a:ext cx="328848" cy="481278"/>
          </a:xfrm>
          <a:prstGeom prst="triangl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Isosceles Triangle 52">
            <a:extLst>
              <a:ext uri="{FF2B5EF4-FFF2-40B4-BE49-F238E27FC236}">
                <a16:creationId xmlns:a16="http://schemas.microsoft.com/office/drawing/2014/main" id="{E51B6753-864C-41EA-8DF5-96E2BA14013B}"/>
              </a:ext>
            </a:extLst>
          </p:cNvPr>
          <p:cNvSpPr/>
          <p:nvPr/>
        </p:nvSpPr>
        <p:spPr>
          <a:xfrm rot="16200000">
            <a:off x="8009033" y="6252402"/>
            <a:ext cx="328848" cy="481278"/>
          </a:xfrm>
          <a:prstGeom prst="triangle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Isosceles Triangle 53">
            <a:extLst>
              <a:ext uri="{FF2B5EF4-FFF2-40B4-BE49-F238E27FC236}">
                <a16:creationId xmlns:a16="http://schemas.microsoft.com/office/drawing/2014/main" id="{0353BFA1-7AD0-4A7F-A894-6A5AC13DF807}"/>
              </a:ext>
            </a:extLst>
          </p:cNvPr>
          <p:cNvSpPr/>
          <p:nvPr/>
        </p:nvSpPr>
        <p:spPr>
          <a:xfrm rot="16200000">
            <a:off x="9448800" y="6236352"/>
            <a:ext cx="328848" cy="481278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Isosceles Triangle 54">
            <a:extLst>
              <a:ext uri="{FF2B5EF4-FFF2-40B4-BE49-F238E27FC236}">
                <a16:creationId xmlns:a16="http://schemas.microsoft.com/office/drawing/2014/main" id="{E57C70A9-4449-4018-88A7-63B32E71735B}"/>
              </a:ext>
            </a:extLst>
          </p:cNvPr>
          <p:cNvSpPr/>
          <p:nvPr/>
        </p:nvSpPr>
        <p:spPr>
          <a:xfrm rot="16200000">
            <a:off x="10816396" y="6232358"/>
            <a:ext cx="328848" cy="481278"/>
          </a:xfrm>
          <a:prstGeom prst="triangle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Isosceles Triangle 55">
            <a:extLst>
              <a:ext uri="{FF2B5EF4-FFF2-40B4-BE49-F238E27FC236}">
                <a16:creationId xmlns:a16="http://schemas.microsoft.com/office/drawing/2014/main" id="{E0F0ED6F-CE38-434B-8806-6C25B78A0FFD}"/>
              </a:ext>
            </a:extLst>
          </p:cNvPr>
          <p:cNvSpPr/>
          <p:nvPr/>
        </p:nvSpPr>
        <p:spPr>
          <a:xfrm rot="16200000">
            <a:off x="6653474" y="192485"/>
            <a:ext cx="328848" cy="481278"/>
          </a:xfrm>
          <a:prstGeom prst="triangl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Isosceles Triangle 56">
            <a:extLst>
              <a:ext uri="{FF2B5EF4-FFF2-40B4-BE49-F238E27FC236}">
                <a16:creationId xmlns:a16="http://schemas.microsoft.com/office/drawing/2014/main" id="{FEBD245F-61E0-4EFB-AC23-3BC92149610C}"/>
              </a:ext>
            </a:extLst>
          </p:cNvPr>
          <p:cNvSpPr/>
          <p:nvPr/>
        </p:nvSpPr>
        <p:spPr>
          <a:xfrm rot="16200000">
            <a:off x="5229735" y="200506"/>
            <a:ext cx="328848" cy="481278"/>
          </a:xfrm>
          <a:prstGeom prst="triangle">
            <a:avLst/>
          </a:prstGeom>
          <a:blipFill>
            <a:blip r:embed="rId3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Isosceles Triangle 57">
            <a:extLst>
              <a:ext uri="{FF2B5EF4-FFF2-40B4-BE49-F238E27FC236}">
                <a16:creationId xmlns:a16="http://schemas.microsoft.com/office/drawing/2014/main" id="{0CFF64F1-87BF-47BB-A2F5-702D571CAED5}"/>
              </a:ext>
            </a:extLst>
          </p:cNvPr>
          <p:cNvSpPr/>
          <p:nvPr/>
        </p:nvSpPr>
        <p:spPr>
          <a:xfrm rot="16200000">
            <a:off x="3878177" y="196499"/>
            <a:ext cx="328848" cy="481278"/>
          </a:xfrm>
          <a:prstGeom prst="triangle">
            <a:avLst/>
          </a:prstGeom>
          <a:blipFill>
            <a:blip r:embed="rId4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Isosceles Triangle 58">
            <a:extLst>
              <a:ext uri="{FF2B5EF4-FFF2-40B4-BE49-F238E27FC236}">
                <a16:creationId xmlns:a16="http://schemas.microsoft.com/office/drawing/2014/main" id="{4DD4E2EB-07F0-4CDD-9915-DD25AA2C68D1}"/>
              </a:ext>
            </a:extLst>
          </p:cNvPr>
          <p:cNvSpPr/>
          <p:nvPr/>
        </p:nvSpPr>
        <p:spPr>
          <a:xfrm rot="16200000">
            <a:off x="2526632" y="204523"/>
            <a:ext cx="328848" cy="481278"/>
          </a:xfrm>
          <a:prstGeom prst="triangl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Isosceles Triangle 59">
            <a:extLst>
              <a:ext uri="{FF2B5EF4-FFF2-40B4-BE49-F238E27FC236}">
                <a16:creationId xmlns:a16="http://schemas.microsoft.com/office/drawing/2014/main" id="{EEB9B7B8-DE05-4D71-952E-6F86BFF831D6}"/>
              </a:ext>
            </a:extLst>
          </p:cNvPr>
          <p:cNvSpPr/>
          <p:nvPr/>
        </p:nvSpPr>
        <p:spPr>
          <a:xfrm rot="16200000">
            <a:off x="1235238" y="200500"/>
            <a:ext cx="328848" cy="481278"/>
          </a:xfrm>
          <a:prstGeom prst="triangle">
            <a:avLst/>
          </a:prstGeom>
          <a:blipFill>
            <a:blip r:embed="rId5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1" name="Straight Connector 60">
            <a:extLst>
              <a:ext uri="{FF2B5EF4-FFF2-40B4-BE49-F238E27FC236}">
                <a16:creationId xmlns:a16="http://schemas.microsoft.com/office/drawing/2014/main" id="{95F0F813-DAB9-4DC7-B547-E2C246391C44}"/>
              </a:ext>
            </a:extLst>
          </p:cNvPr>
          <p:cNvCxnSpPr>
            <a:cxnSpLocks/>
          </p:cNvCxnSpPr>
          <p:nvPr/>
        </p:nvCxnSpPr>
        <p:spPr>
          <a:xfrm flipV="1">
            <a:off x="3481130" y="782093"/>
            <a:ext cx="0" cy="5322638"/>
          </a:xfrm>
          <a:prstGeom prst="line">
            <a:avLst/>
          </a:prstGeom>
          <a:ln w="76200"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62" name="Straight Connector 61">
            <a:extLst>
              <a:ext uri="{FF2B5EF4-FFF2-40B4-BE49-F238E27FC236}">
                <a16:creationId xmlns:a16="http://schemas.microsoft.com/office/drawing/2014/main" id="{CF08464C-2402-43BA-A7F4-B0FEE58211DE}"/>
              </a:ext>
            </a:extLst>
          </p:cNvPr>
          <p:cNvCxnSpPr>
            <a:cxnSpLocks/>
          </p:cNvCxnSpPr>
          <p:nvPr/>
        </p:nvCxnSpPr>
        <p:spPr>
          <a:xfrm flipH="1" flipV="1">
            <a:off x="3633530" y="773852"/>
            <a:ext cx="32071" cy="5330879"/>
          </a:xfrm>
          <a:prstGeom prst="line">
            <a:avLst/>
          </a:prstGeom>
          <a:ln w="76200"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63" name="Rectangle: Beveled 62">
            <a:extLst>
              <a:ext uri="{FF2B5EF4-FFF2-40B4-BE49-F238E27FC236}">
                <a16:creationId xmlns:a16="http://schemas.microsoft.com/office/drawing/2014/main" id="{5320FA1B-AD40-4C33-B3AD-84C630080B94}"/>
              </a:ext>
            </a:extLst>
          </p:cNvPr>
          <p:cNvSpPr/>
          <p:nvPr/>
        </p:nvSpPr>
        <p:spPr>
          <a:xfrm>
            <a:off x="1227209" y="951471"/>
            <a:ext cx="4868791" cy="975191"/>
          </a:xfrm>
          <a:prstGeom prst="bevel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Chevron">
              <a:avLst/>
            </a:prstTxWarp>
            <a:noAutofit/>
          </a:bodyPr>
          <a:lstStyle/>
          <a:p>
            <a:pPr algn="ctr"/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cxnSp>
        <p:nvCxnSpPr>
          <p:cNvPr id="64" name="Straight Connector 63">
            <a:extLst>
              <a:ext uri="{FF2B5EF4-FFF2-40B4-BE49-F238E27FC236}">
                <a16:creationId xmlns:a16="http://schemas.microsoft.com/office/drawing/2014/main" id="{5B113A07-FF59-4331-971E-128E188F4295}"/>
              </a:ext>
            </a:extLst>
          </p:cNvPr>
          <p:cNvCxnSpPr>
            <a:cxnSpLocks/>
          </p:cNvCxnSpPr>
          <p:nvPr/>
        </p:nvCxnSpPr>
        <p:spPr>
          <a:xfrm>
            <a:off x="9267567" y="1231251"/>
            <a:ext cx="1" cy="4255155"/>
          </a:xfrm>
          <a:prstGeom prst="line">
            <a:avLst/>
          </a:prstGeom>
          <a:ln w="76200"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65" name="Straight Connector 64">
            <a:extLst>
              <a:ext uri="{FF2B5EF4-FFF2-40B4-BE49-F238E27FC236}">
                <a16:creationId xmlns:a16="http://schemas.microsoft.com/office/drawing/2014/main" id="{F8CB7A53-82E9-4AB5-AC72-B39CB128D673}"/>
              </a:ext>
            </a:extLst>
          </p:cNvPr>
          <p:cNvCxnSpPr>
            <a:cxnSpLocks/>
          </p:cNvCxnSpPr>
          <p:nvPr/>
        </p:nvCxnSpPr>
        <p:spPr>
          <a:xfrm>
            <a:off x="9531180" y="1227082"/>
            <a:ext cx="1" cy="4255155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66" name="Isosceles Triangle 65">
            <a:extLst>
              <a:ext uri="{FF2B5EF4-FFF2-40B4-BE49-F238E27FC236}">
                <a16:creationId xmlns:a16="http://schemas.microsoft.com/office/drawing/2014/main" id="{A19B6D51-EC4C-4446-AE19-855D26656DE3}"/>
              </a:ext>
            </a:extLst>
          </p:cNvPr>
          <p:cNvSpPr/>
          <p:nvPr/>
        </p:nvSpPr>
        <p:spPr>
          <a:xfrm>
            <a:off x="8818882" y="5250534"/>
            <a:ext cx="1167055" cy="854197"/>
          </a:xfrm>
          <a:prstGeom prst="triangl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7" name="Picture 66">
            <a:extLst>
              <a:ext uri="{FF2B5EF4-FFF2-40B4-BE49-F238E27FC236}">
                <a16:creationId xmlns:a16="http://schemas.microsoft.com/office/drawing/2014/main" id="{9513275F-B6C5-49A0-A919-55A7B06C090C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891" t="28628" r="4467"/>
          <a:stretch/>
        </p:blipFill>
        <p:spPr>
          <a:xfrm>
            <a:off x="8165430" y="2382250"/>
            <a:ext cx="2482497" cy="2330106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00B050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sp>
        <p:nvSpPr>
          <p:cNvPr id="68" name="Rectangle 67">
            <a:extLst>
              <a:ext uri="{FF2B5EF4-FFF2-40B4-BE49-F238E27FC236}">
                <a16:creationId xmlns:a16="http://schemas.microsoft.com/office/drawing/2014/main" id="{CF4FF716-8655-4248-98CB-CBD35B35BEB5}"/>
              </a:ext>
            </a:extLst>
          </p:cNvPr>
          <p:cNvSpPr/>
          <p:nvPr/>
        </p:nvSpPr>
        <p:spPr>
          <a:xfrm>
            <a:off x="1652341" y="2479908"/>
            <a:ext cx="3761872" cy="3170099"/>
          </a:xfrm>
          <a:prstGeom prst="rect">
            <a:avLst/>
          </a:prstGeom>
          <a:solidFill>
            <a:schemeClr val="accent4"/>
          </a:solidFill>
          <a:ln w="76200">
            <a:solidFill>
              <a:srgbClr val="00B05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4000" dirty="0" err="1">
                <a:ln w="12700"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জুবায়ের</a:t>
            </a:r>
            <a:r>
              <a:rPr lang="en-US" sz="4000" dirty="0">
                <a:ln w="12700"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n w="12700"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আহমদ</a:t>
            </a:r>
            <a:endParaRPr lang="en-US" sz="4000" dirty="0">
              <a:ln w="12700">
                <a:solidFill>
                  <a:schemeClr val="tx1"/>
                </a:solidFill>
              </a:ln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4000" dirty="0" err="1">
                <a:ln w="12700"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সহকারী</a:t>
            </a:r>
            <a:r>
              <a:rPr lang="en-US" sz="4000" dirty="0">
                <a:ln w="12700"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n w="12700"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endParaRPr lang="en-US" sz="4000" dirty="0">
              <a:ln w="12700">
                <a:solidFill>
                  <a:schemeClr val="tx1"/>
                </a:solidFill>
              </a:ln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4000" dirty="0" err="1">
                <a:ln w="12700"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আংগারজুর</a:t>
            </a:r>
            <a:r>
              <a:rPr lang="en-US" sz="4000" dirty="0">
                <a:ln w="12700"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n w="12700"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সরকারি</a:t>
            </a:r>
            <a:r>
              <a:rPr lang="en-US" sz="4000" dirty="0">
                <a:ln w="12700"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n w="12700"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প্রাথমিক</a:t>
            </a:r>
            <a:r>
              <a:rPr lang="en-US" sz="4000" dirty="0">
                <a:ln w="12700"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n w="12700"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বিদ্যালয়</a:t>
            </a:r>
            <a:endParaRPr lang="en-US" sz="4000" dirty="0">
              <a:ln w="12700">
                <a:solidFill>
                  <a:schemeClr val="tx1"/>
                </a:solidFill>
              </a:ln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4000" dirty="0">
                <a:ln w="12700"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as-IN" sz="4000" dirty="0">
                <a:ln w="12700"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ো</a:t>
            </a:r>
            <a:r>
              <a:rPr lang="en-US" sz="4000" dirty="0">
                <a:ln w="12700"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as-IN" sz="4000" dirty="0">
                <a:ln w="12700"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4000" dirty="0" err="1">
                <a:ln w="12700"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ইনঘাট,সিলেট</a:t>
            </a:r>
            <a:r>
              <a:rPr lang="en-US" sz="4000" dirty="0">
                <a:ln w="12700"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sp>
        <p:nvSpPr>
          <p:cNvPr id="69" name="Flowchart: Or 68">
            <a:extLst>
              <a:ext uri="{FF2B5EF4-FFF2-40B4-BE49-F238E27FC236}">
                <a16:creationId xmlns:a16="http://schemas.microsoft.com/office/drawing/2014/main" id="{CD4A64FC-175F-4153-8C5C-350DD209BADF}"/>
              </a:ext>
            </a:extLst>
          </p:cNvPr>
          <p:cNvSpPr/>
          <p:nvPr/>
        </p:nvSpPr>
        <p:spPr>
          <a:xfrm>
            <a:off x="9200833" y="1082832"/>
            <a:ext cx="419265" cy="397038"/>
          </a:xfrm>
          <a:prstGeom prst="flowChartOr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375449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1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15" dur="2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0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1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" grpId="0" animBg="1"/>
      <p:bldP spid="6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F5FD702D-6D56-4F8A-AECB-EEB0AE3AB3D7}"/>
              </a:ext>
            </a:extLst>
          </p:cNvPr>
          <p:cNvCxnSpPr>
            <a:cxnSpLocks/>
          </p:cNvCxnSpPr>
          <p:nvPr/>
        </p:nvCxnSpPr>
        <p:spPr>
          <a:xfrm flipH="1">
            <a:off x="-8031" y="6272480"/>
            <a:ext cx="12191999" cy="0"/>
          </a:xfrm>
          <a:prstGeom prst="line">
            <a:avLst/>
          </a:prstGeom>
          <a:ln w="571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D881AD02-58E4-4389-B4C8-59BB381B6053}"/>
              </a:ext>
            </a:extLst>
          </p:cNvPr>
          <p:cNvCxnSpPr>
            <a:cxnSpLocks/>
          </p:cNvCxnSpPr>
          <p:nvPr/>
        </p:nvCxnSpPr>
        <p:spPr>
          <a:xfrm flipH="1">
            <a:off x="12017" y="6725680"/>
            <a:ext cx="12191999" cy="0"/>
          </a:xfrm>
          <a:prstGeom prst="line">
            <a:avLst/>
          </a:prstGeom>
          <a:ln w="76200"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15394304-9A9C-4B88-B998-E48EA071650A}"/>
              </a:ext>
            </a:extLst>
          </p:cNvPr>
          <p:cNvCxnSpPr>
            <a:cxnSpLocks/>
          </p:cNvCxnSpPr>
          <p:nvPr/>
        </p:nvCxnSpPr>
        <p:spPr>
          <a:xfrm flipH="1">
            <a:off x="-15" y="685805"/>
            <a:ext cx="12191999" cy="0"/>
          </a:xfrm>
          <a:prstGeom prst="line">
            <a:avLst/>
          </a:prstGeom>
          <a:ln w="57150"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81F8F12A-7664-4D97-A717-6ECECF28B19D}"/>
              </a:ext>
            </a:extLst>
          </p:cNvPr>
          <p:cNvCxnSpPr>
            <a:cxnSpLocks/>
          </p:cNvCxnSpPr>
          <p:nvPr/>
        </p:nvCxnSpPr>
        <p:spPr>
          <a:xfrm flipH="1">
            <a:off x="-16060" y="200528"/>
            <a:ext cx="12191999" cy="0"/>
          </a:xfrm>
          <a:prstGeom prst="line">
            <a:avLst/>
          </a:prstGeom>
          <a:ln w="76200"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987F6B55-7F84-4AFB-80B4-53A9EFE9A249}"/>
              </a:ext>
            </a:extLst>
          </p:cNvPr>
          <p:cNvCxnSpPr/>
          <p:nvPr/>
        </p:nvCxnSpPr>
        <p:spPr>
          <a:xfrm>
            <a:off x="156404" y="212560"/>
            <a:ext cx="0" cy="6456944"/>
          </a:xfrm>
          <a:prstGeom prst="line">
            <a:avLst/>
          </a:prstGeom>
          <a:ln w="57150">
            <a:solidFill>
              <a:srgbClr val="00B050"/>
            </a:solidFill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B775806F-5944-4432-A7E2-2934BE66258C}"/>
              </a:ext>
            </a:extLst>
          </p:cNvPr>
          <p:cNvCxnSpPr/>
          <p:nvPr/>
        </p:nvCxnSpPr>
        <p:spPr>
          <a:xfrm>
            <a:off x="705860" y="232608"/>
            <a:ext cx="0" cy="6456944"/>
          </a:xfrm>
          <a:prstGeom prst="line">
            <a:avLst/>
          </a:prstGeom>
          <a:ln w="5715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F3947772-6260-4DB0-8348-DFC110B55BF5}"/>
              </a:ext>
            </a:extLst>
          </p:cNvPr>
          <p:cNvCxnSpPr/>
          <p:nvPr/>
        </p:nvCxnSpPr>
        <p:spPr>
          <a:xfrm>
            <a:off x="11506229" y="228592"/>
            <a:ext cx="0" cy="6456944"/>
          </a:xfrm>
          <a:prstGeom prst="line">
            <a:avLst/>
          </a:prstGeom>
          <a:ln w="57150"/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07696FFC-A75F-40DB-B652-FB8E19091138}"/>
              </a:ext>
            </a:extLst>
          </p:cNvPr>
          <p:cNvCxnSpPr/>
          <p:nvPr/>
        </p:nvCxnSpPr>
        <p:spPr>
          <a:xfrm>
            <a:off x="11983484" y="224584"/>
            <a:ext cx="0" cy="6456944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0" name="Star: 5 Points 9">
            <a:extLst>
              <a:ext uri="{FF2B5EF4-FFF2-40B4-BE49-F238E27FC236}">
                <a16:creationId xmlns:a16="http://schemas.microsoft.com/office/drawing/2014/main" id="{40311106-A290-4E0E-8671-104E36501AD1}"/>
              </a:ext>
            </a:extLst>
          </p:cNvPr>
          <p:cNvSpPr/>
          <p:nvPr/>
        </p:nvSpPr>
        <p:spPr>
          <a:xfrm>
            <a:off x="11562353" y="3469115"/>
            <a:ext cx="397035" cy="352913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Star: 5 Points 10">
            <a:extLst>
              <a:ext uri="{FF2B5EF4-FFF2-40B4-BE49-F238E27FC236}">
                <a16:creationId xmlns:a16="http://schemas.microsoft.com/office/drawing/2014/main" id="{06810316-463C-483B-A3FF-688B4DA51D3A}"/>
              </a:ext>
            </a:extLst>
          </p:cNvPr>
          <p:cNvSpPr/>
          <p:nvPr/>
        </p:nvSpPr>
        <p:spPr>
          <a:xfrm>
            <a:off x="11546320" y="2370230"/>
            <a:ext cx="397035" cy="352913"/>
          </a:xfrm>
          <a:prstGeom prst="star5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Star: 5 Points 11">
            <a:extLst>
              <a:ext uri="{FF2B5EF4-FFF2-40B4-BE49-F238E27FC236}">
                <a16:creationId xmlns:a16="http://schemas.microsoft.com/office/drawing/2014/main" id="{C497D29D-5F0F-4794-9AE1-22B2C5A82B3B}"/>
              </a:ext>
            </a:extLst>
          </p:cNvPr>
          <p:cNvSpPr/>
          <p:nvPr/>
        </p:nvSpPr>
        <p:spPr>
          <a:xfrm>
            <a:off x="244637" y="2161673"/>
            <a:ext cx="397035" cy="352913"/>
          </a:xfrm>
          <a:prstGeom prst="star5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Star: 5 Points 12">
            <a:extLst>
              <a:ext uri="{FF2B5EF4-FFF2-40B4-BE49-F238E27FC236}">
                <a16:creationId xmlns:a16="http://schemas.microsoft.com/office/drawing/2014/main" id="{023D1671-0ED0-4249-8A98-7F333D6555B3}"/>
              </a:ext>
            </a:extLst>
          </p:cNvPr>
          <p:cNvSpPr/>
          <p:nvPr/>
        </p:nvSpPr>
        <p:spPr>
          <a:xfrm>
            <a:off x="276718" y="3276599"/>
            <a:ext cx="397035" cy="352913"/>
          </a:xfrm>
          <a:prstGeom prst="star5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Star: 5 Points 13">
            <a:extLst>
              <a:ext uri="{FF2B5EF4-FFF2-40B4-BE49-F238E27FC236}">
                <a16:creationId xmlns:a16="http://schemas.microsoft.com/office/drawing/2014/main" id="{9A0835EE-AC1B-4881-9519-18E9BEDD4779}"/>
              </a:ext>
            </a:extLst>
          </p:cNvPr>
          <p:cNvSpPr/>
          <p:nvPr/>
        </p:nvSpPr>
        <p:spPr>
          <a:xfrm>
            <a:off x="248640" y="4319347"/>
            <a:ext cx="397035" cy="352913"/>
          </a:xfrm>
          <a:prstGeom prst="star5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Star: 5 Points 14">
            <a:extLst>
              <a:ext uri="{FF2B5EF4-FFF2-40B4-BE49-F238E27FC236}">
                <a16:creationId xmlns:a16="http://schemas.microsoft.com/office/drawing/2014/main" id="{63CB97F3-4355-49B7-9565-23CC0EDEEB11}"/>
              </a:ext>
            </a:extLst>
          </p:cNvPr>
          <p:cNvSpPr/>
          <p:nvPr/>
        </p:nvSpPr>
        <p:spPr>
          <a:xfrm>
            <a:off x="10110544" y="6264443"/>
            <a:ext cx="397035" cy="352913"/>
          </a:xfrm>
          <a:prstGeom prst="star5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Star: 5 Points 15">
            <a:extLst>
              <a:ext uri="{FF2B5EF4-FFF2-40B4-BE49-F238E27FC236}">
                <a16:creationId xmlns:a16="http://schemas.microsoft.com/office/drawing/2014/main" id="{A0B46AB5-67F6-4769-94C2-879995CBBFE8}"/>
              </a:ext>
            </a:extLst>
          </p:cNvPr>
          <p:cNvSpPr/>
          <p:nvPr/>
        </p:nvSpPr>
        <p:spPr>
          <a:xfrm>
            <a:off x="8638679" y="6260436"/>
            <a:ext cx="397035" cy="352913"/>
          </a:xfrm>
          <a:prstGeom prst="star5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Star: 5 Points 16">
            <a:extLst>
              <a:ext uri="{FF2B5EF4-FFF2-40B4-BE49-F238E27FC236}">
                <a16:creationId xmlns:a16="http://schemas.microsoft.com/office/drawing/2014/main" id="{2AFA9651-69FB-4515-892D-818005856D27}"/>
              </a:ext>
            </a:extLst>
          </p:cNvPr>
          <p:cNvSpPr/>
          <p:nvPr/>
        </p:nvSpPr>
        <p:spPr>
          <a:xfrm>
            <a:off x="7287128" y="6256421"/>
            <a:ext cx="397035" cy="352913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Star: 5 Points 17">
            <a:extLst>
              <a:ext uri="{FF2B5EF4-FFF2-40B4-BE49-F238E27FC236}">
                <a16:creationId xmlns:a16="http://schemas.microsoft.com/office/drawing/2014/main" id="{64F0C483-B668-41FB-AC50-63E8EEB64E14}"/>
              </a:ext>
            </a:extLst>
          </p:cNvPr>
          <p:cNvSpPr/>
          <p:nvPr/>
        </p:nvSpPr>
        <p:spPr>
          <a:xfrm>
            <a:off x="5983707" y="6264452"/>
            <a:ext cx="397035" cy="352913"/>
          </a:xfrm>
          <a:prstGeom prst="star5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Star: 5 Points 18">
            <a:extLst>
              <a:ext uri="{FF2B5EF4-FFF2-40B4-BE49-F238E27FC236}">
                <a16:creationId xmlns:a16="http://schemas.microsoft.com/office/drawing/2014/main" id="{78D8E98C-8EC8-4D7F-A9E3-13C549E5227E}"/>
              </a:ext>
            </a:extLst>
          </p:cNvPr>
          <p:cNvSpPr/>
          <p:nvPr/>
        </p:nvSpPr>
        <p:spPr>
          <a:xfrm>
            <a:off x="4656225" y="6272460"/>
            <a:ext cx="397035" cy="352913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Star: 5 Points 19">
            <a:extLst>
              <a:ext uri="{FF2B5EF4-FFF2-40B4-BE49-F238E27FC236}">
                <a16:creationId xmlns:a16="http://schemas.microsoft.com/office/drawing/2014/main" id="{4F4E28FF-3327-492A-B1F7-16242D0AA890}"/>
              </a:ext>
            </a:extLst>
          </p:cNvPr>
          <p:cNvSpPr/>
          <p:nvPr/>
        </p:nvSpPr>
        <p:spPr>
          <a:xfrm>
            <a:off x="3268566" y="6292510"/>
            <a:ext cx="397035" cy="352913"/>
          </a:xfrm>
          <a:prstGeom prst="star5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Star: 5 Points 20">
            <a:extLst>
              <a:ext uri="{FF2B5EF4-FFF2-40B4-BE49-F238E27FC236}">
                <a16:creationId xmlns:a16="http://schemas.microsoft.com/office/drawing/2014/main" id="{5404F062-8F8B-401D-8920-D4E089BB2B70}"/>
              </a:ext>
            </a:extLst>
          </p:cNvPr>
          <p:cNvSpPr/>
          <p:nvPr/>
        </p:nvSpPr>
        <p:spPr>
          <a:xfrm>
            <a:off x="1868895" y="6288509"/>
            <a:ext cx="397035" cy="352913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Star: 5 Points 21">
            <a:extLst>
              <a:ext uri="{FF2B5EF4-FFF2-40B4-BE49-F238E27FC236}">
                <a16:creationId xmlns:a16="http://schemas.microsoft.com/office/drawing/2014/main" id="{8A7250FE-AE17-4955-895C-C50F79F6655B}"/>
              </a:ext>
            </a:extLst>
          </p:cNvPr>
          <p:cNvSpPr/>
          <p:nvPr/>
        </p:nvSpPr>
        <p:spPr>
          <a:xfrm>
            <a:off x="10311069" y="256665"/>
            <a:ext cx="397035" cy="352913"/>
          </a:xfrm>
          <a:prstGeom prst="star5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Star: 5 Points 22">
            <a:extLst>
              <a:ext uri="{FF2B5EF4-FFF2-40B4-BE49-F238E27FC236}">
                <a16:creationId xmlns:a16="http://schemas.microsoft.com/office/drawing/2014/main" id="{3A82931F-63B2-474E-984A-3E0083813058}"/>
              </a:ext>
            </a:extLst>
          </p:cNvPr>
          <p:cNvSpPr/>
          <p:nvPr/>
        </p:nvSpPr>
        <p:spPr>
          <a:xfrm>
            <a:off x="8754982" y="240627"/>
            <a:ext cx="397035" cy="352913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Star: 5 Points 23">
            <a:extLst>
              <a:ext uri="{FF2B5EF4-FFF2-40B4-BE49-F238E27FC236}">
                <a16:creationId xmlns:a16="http://schemas.microsoft.com/office/drawing/2014/main" id="{5C7AB01F-2B91-45D4-9C91-F7228C66898B}"/>
              </a:ext>
            </a:extLst>
          </p:cNvPr>
          <p:cNvSpPr/>
          <p:nvPr/>
        </p:nvSpPr>
        <p:spPr>
          <a:xfrm>
            <a:off x="7331243" y="248641"/>
            <a:ext cx="397035" cy="352913"/>
          </a:xfrm>
          <a:prstGeom prst="star5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Star: 5 Points 24">
            <a:extLst>
              <a:ext uri="{FF2B5EF4-FFF2-40B4-BE49-F238E27FC236}">
                <a16:creationId xmlns:a16="http://schemas.microsoft.com/office/drawing/2014/main" id="{2933FBB2-302A-48C6-AA72-7370E3EB63CD}"/>
              </a:ext>
            </a:extLst>
          </p:cNvPr>
          <p:cNvSpPr/>
          <p:nvPr/>
        </p:nvSpPr>
        <p:spPr>
          <a:xfrm>
            <a:off x="5871413" y="244629"/>
            <a:ext cx="397035" cy="352913"/>
          </a:xfrm>
          <a:prstGeom prst="star5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Star: 5 Points 25">
            <a:extLst>
              <a:ext uri="{FF2B5EF4-FFF2-40B4-BE49-F238E27FC236}">
                <a16:creationId xmlns:a16="http://schemas.microsoft.com/office/drawing/2014/main" id="{F7D897D8-639E-4D75-AAD5-DA0334F4E470}"/>
              </a:ext>
            </a:extLst>
          </p:cNvPr>
          <p:cNvSpPr/>
          <p:nvPr/>
        </p:nvSpPr>
        <p:spPr>
          <a:xfrm>
            <a:off x="4543910" y="240620"/>
            <a:ext cx="397035" cy="352913"/>
          </a:xfrm>
          <a:prstGeom prst="star5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Star: 5 Points 26">
            <a:extLst>
              <a:ext uri="{FF2B5EF4-FFF2-40B4-BE49-F238E27FC236}">
                <a16:creationId xmlns:a16="http://schemas.microsoft.com/office/drawing/2014/main" id="{86FF1576-4C04-43E1-BF68-EBF5DDCB811D}"/>
              </a:ext>
            </a:extLst>
          </p:cNvPr>
          <p:cNvSpPr/>
          <p:nvPr/>
        </p:nvSpPr>
        <p:spPr>
          <a:xfrm>
            <a:off x="3084095" y="260671"/>
            <a:ext cx="397035" cy="352913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Star: 5 Points 27">
            <a:extLst>
              <a:ext uri="{FF2B5EF4-FFF2-40B4-BE49-F238E27FC236}">
                <a16:creationId xmlns:a16="http://schemas.microsoft.com/office/drawing/2014/main" id="{4D1C8023-DEDF-44B2-92BE-563B6E1FE6EC}"/>
              </a:ext>
            </a:extLst>
          </p:cNvPr>
          <p:cNvSpPr/>
          <p:nvPr/>
        </p:nvSpPr>
        <p:spPr>
          <a:xfrm>
            <a:off x="1816756" y="256659"/>
            <a:ext cx="397035" cy="352913"/>
          </a:xfrm>
          <a:prstGeom prst="star5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Star: 5 Points 28">
            <a:extLst>
              <a:ext uri="{FF2B5EF4-FFF2-40B4-BE49-F238E27FC236}">
                <a16:creationId xmlns:a16="http://schemas.microsoft.com/office/drawing/2014/main" id="{8AB811E0-62D0-4D49-B417-7A12809699FE}"/>
              </a:ext>
            </a:extLst>
          </p:cNvPr>
          <p:cNvSpPr/>
          <p:nvPr/>
        </p:nvSpPr>
        <p:spPr>
          <a:xfrm>
            <a:off x="11558342" y="4487776"/>
            <a:ext cx="397035" cy="352913"/>
          </a:xfrm>
          <a:prstGeom prst="star5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75857B6C-A352-4C7A-8817-1AD9D61AE705}"/>
              </a:ext>
            </a:extLst>
          </p:cNvPr>
          <p:cNvSpPr/>
          <p:nvPr/>
        </p:nvSpPr>
        <p:spPr>
          <a:xfrm>
            <a:off x="168435" y="240620"/>
            <a:ext cx="493334" cy="445184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B3907149-2DC7-4BB7-9014-6460C19758AA}"/>
              </a:ext>
            </a:extLst>
          </p:cNvPr>
          <p:cNvSpPr/>
          <p:nvPr/>
        </p:nvSpPr>
        <p:spPr>
          <a:xfrm>
            <a:off x="11526273" y="232605"/>
            <a:ext cx="457211" cy="421091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id="{8AD8A05B-B678-4FC0-A1E0-39B5BF00DFEC}"/>
              </a:ext>
            </a:extLst>
          </p:cNvPr>
          <p:cNvSpPr/>
          <p:nvPr/>
        </p:nvSpPr>
        <p:spPr>
          <a:xfrm>
            <a:off x="11526274" y="6308610"/>
            <a:ext cx="441142" cy="372918"/>
          </a:xfrm>
          <a:prstGeom prst="ellipse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Oval 32">
            <a:extLst>
              <a:ext uri="{FF2B5EF4-FFF2-40B4-BE49-F238E27FC236}">
                <a16:creationId xmlns:a16="http://schemas.microsoft.com/office/drawing/2014/main" id="{9052A66E-EF2E-437B-9E63-417E0104842E}"/>
              </a:ext>
            </a:extLst>
          </p:cNvPr>
          <p:cNvSpPr/>
          <p:nvPr/>
        </p:nvSpPr>
        <p:spPr>
          <a:xfrm>
            <a:off x="224585" y="6288509"/>
            <a:ext cx="441144" cy="372947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Star: 5 Points 33">
            <a:extLst>
              <a:ext uri="{FF2B5EF4-FFF2-40B4-BE49-F238E27FC236}">
                <a16:creationId xmlns:a16="http://schemas.microsoft.com/office/drawing/2014/main" id="{C33D47F9-8BDD-4C0F-B3E0-AF823BD0CD4F}"/>
              </a:ext>
            </a:extLst>
          </p:cNvPr>
          <p:cNvSpPr/>
          <p:nvPr/>
        </p:nvSpPr>
        <p:spPr>
          <a:xfrm>
            <a:off x="264685" y="5394164"/>
            <a:ext cx="397035" cy="352913"/>
          </a:xfrm>
          <a:prstGeom prst="star5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Star: 5 Points 34">
            <a:extLst>
              <a:ext uri="{FF2B5EF4-FFF2-40B4-BE49-F238E27FC236}">
                <a16:creationId xmlns:a16="http://schemas.microsoft.com/office/drawing/2014/main" id="{1690E35B-6073-4226-9028-7869BC6F10BB}"/>
              </a:ext>
            </a:extLst>
          </p:cNvPr>
          <p:cNvSpPr/>
          <p:nvPr/>
        </p:nvSpPr>
        <p:spPr>
          <a:xfrm>
            <a:off x="280720" y="1126956"/>
            <a:ext cx="397035" cy="352913"/>
          </a:xfrm>
          <a:prstGeom prst="star5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Star: 5 Points 35">
            <a:extLst>
              <a:ext uri="{FF2B5EF4-FFF2-40B4-BE49-F238E27FC236}">
                <a16:creationId xmlns:a16="http://schemas.microsoft.com/office/drawing/2014/main" id="{0D74703F-5AC2-4E9B-B20C-511C734BB460}"/>
              </a:ext>
            </a:extLst>
          </p:cNvPr>
          <p:cNvSpPr/>
          <p:nvPr/>
        </p:nvSpPr>
        <p:spPr>
          <a:xfrm>
            <a:off x="11574386" y="5406188"/>
            <a:ext cx="397035" cy="352913"/>
          </a:xfrm>
          <a:prstGeom prst="star5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Star: 5 Points 36">
            <a:extLst>
              <a:ext uri="{FF2B5EF4-FFF2-40B4-BE49-F238E27FC236}">
                <a16:creationId xmlns:a16="http://schemas.microsoft.com/office/drawing/2014/main" id="{EC66EA6D-CFF5-448E-825C-0FB4FDC6165E}"/>
              </a:ext>
            </a:extLst>
          </p:cNvPr>
          <p:cNvSpPr/>
          <p:nvPr/>
        </p:nvSpPr>
        <p:spPr>
          <a:xfrm>
            <a:off x="11550330" y="1339509"/>
            <a:ext cx="397035" cy="352913"/>
          </a:xfrm>
          <a:prstGeom prst="star5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Isosceles Triangle 37">
            <a:extLst>
              <a:ext uri="{FF2B5EF4-FFF2-40B4-BE49-F238E27FC236}">
                <a16:creationId xmlns:a16="http://schemas.microsoft.com/office/drawing/2014/main" id="{54239589-9372-40E0-BDA3-56A9E0F2D091}"/>
              </a:ext>
            </a:extLst>
          </p:cNvPr>
          <p:cNvSpPr/>
          <p:nvPr/>
        </p:nvSpPr>
        <p:spPr>
          <a:xfrm>
            <a:off x="300792" y="1540029"/>
            <a:ext cx="328848" cy="481278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Isosceles Triangle 38">
            <a:extLst>
              <a:ext uri="{FF2B5EF4-FFF2-40B4-BE49-F238E27FC236}">
                <a16:creationId xmlns:a16="http://schemas.microsoft.com/office/drawing/2014/main" id="{C73D5583-3769-4688-B7C6-256BB1AAFE97}"/>
              </a:ext>
            </a:extLst>
          </p:cNvPr>
          <p:cNvSpPr/>
          <p:nvPr/>
        </p:nvSpPr>
        <p:spPr>
          <a:xfrm>
            <a:off x="11594442" y="3978424"/>
            <a:ext cx="328848" cy="481278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Isosceles Triangle 39">
            <a:extLst>
              <a:ext uri="{FF2B5EF4-FFF2-40B4-BE49-F238E27FC236}">
                <a16:creationId xmlns:a16="http://schemas.microsoft.com/office/drawing/2014/main" id="{B7790512-344B-410D-A488-39274C38F3DE}"/>
              </a:ext>
            </a:extLst>
          </p:cNvPr>
          <p:cNvSpPr/>
          <p:nvPr/>
        </p:nvSpPr>
        <p:spPr>
          <a:xfrm>
            <a:off x="11578415" y="2831420"/>
            <a:ext cx="328848" cy="481278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Isosceles Triangle 40">
            <a:extLst>
              <a:ext uri="{FF2B5EF4-FFF2-40B4-BE49-F238E27FC236}">
                <a16:creationId xmlns:a16="http://schemas.microsoft.com/office/drawing/2014/main" id="{87D7F7C7-13EF-4890-AD51-5C358DB45D07}"/>
              </a:ext>
            </a:extLst>
          </p:cNvPr>
          <p:cNvSpPr/>
          <p:nvPr/>
        </p:nvSpPr>
        <p:spPr>
          <a:xfrm>
            <a:off x="11598461" y="1864877"/>
            <a:ext cx="328848" cy="481278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Isosceles Triangle 41">
            <a:extLst>
              <a:ext uri="{FF2B5EF4-FFF2-40B4-BE49-F238E27FC236}">
                <a16:creationId xmlns:a16="http://schemas.microsoft.com/office/drawing/2014/main" id="{89FD8AD9-82ED-455A-A7DA-ED53F987A617}"/>
              </a:ext>
            </a:extLst>
          </p:cNvPr>
          <p:cNvSpPr/>
          <p:nvPr/>
        </p:nvSpPr>
        <p:spPr>
          <a:xfrm>
            <a:off x="11606479" y="4892827"/>
            <a:ext cx="328848" cy="481278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Isosceles Triangle 42">
            <a:extLst>
              <a:ext uri="{FF2B5EF4-FFF2-40B4-BE49-F238E27FC236}">
                <a16:creationId xmlns:a16="http://schemas.microsoft.com/office/drawing/2014/main" id="{90033451-5B4C-48AF-BA7D-F7539C1170BF}"/>
              </a:ext>
            </a:extLst>
          </p:cNvPr>
          <p:cNvSpPr/>
          <p:nvPr/>
        </p:nvSpPr>
        <p:spPr>
          <a:xfrm>
            <a:off x="292763" y="2602819"/>
            <a:ext cx="328848" cy="481278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Isosceles Triangle 43">
            <a:extLst>
              <a:ext uri="{FF2B5EF4-FFF2-40B4-BE49-F238E27FC236}">
                <a16:creationId xmlns:a16="http://schemas.microsoft.com/office/drawing/2014/main" id="{41CF7FC1-6E8B-4906-B159-90AF800FE6F2}"/>
              </a:ext>
            </a:extLst>
          </p:cNvPr>
          <p:cNvSpPr/>
          <p:nvPr/>
        </p:nvSpPr>
        <p:spPr>
          <a:xfrm>
            <a:off x="300792" y="3717750"/>
            <a:ext cx="328848" cy="481278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Isosceles Triangle 44">
            <a:extLst>
              <a:ext uri="{FF2B5EF4-FFF2-40B4-BE49-F238E27FC236}">
                <a16:creationId xmlns:a16="http://schemas.microsoft.com/office/drawing/2014/main" id="{0873E1A5-F52B-4765-BD9E-15B9557034FA}"/>
              </a:ext>
            </a:extLst>
          </p:cNvPr>
          <p:cNvSpPr/>
          <p:nvPr/>
        </p:nvSpPr>
        <p:spPr>
          <a:xfrm>
            <a:off x="284745" y="4808615"/>
            <a:ext cx="328848" cy="481278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Isosceles Triangle 45">
            <a:extLst>
              <a:ext uri="{FF2B5EF4-FFF2-40B4-BE49-F238E27FC236}">
                <a16:creationId xmlns:a16="http://schemas.microsoft.com/office/drawing/2014/main" id="{57FB8677-64F7-4DA5-BC83-2C459D7F2D4B}"/>
              </a:ext>
            </a:extLst>
          </p:cNvPr>
          <p:cNvSpPr/>
          <p:nvPr/>
        </p:nvSpPr>
        <p:spPr>
          <a:xfrm rot="16200000">
            <a:off x="9661372" y="192492"/>
            <a:ext cx="328848" cy="481278"/>
          </a:xfrm>
          <a:prstGeom prst="triangl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Isosceles Triangle 46">
            <a:extLst>
              <a:ext uri="{FF2B5EF4-FFF2-40B4-BE49-F238E27FC236}">
                <a16:creationId xmlns:a16="http://schemas.microsoft.com/office/drawing/2014/main" id="{B58592DC-D86F-4DD1-951F-ADA54E98D7E3}"/>
              </a:ext>
            </a:extLst>
          </p:cNvPr>
          <p:cNvSpPr/>
          <p:nvPr/>
        </p:nvSpPr>
        <p:spPr>
          <a:xfrm rot="16200000">
            <a:off x="8117317" y="212542"/>
            <a:ext cx="328848" cy="481278"/>
          </a:xfrm>
          <a:prstGeom prst="triangl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Isosceles Triangle 47">
            <a:extLst>
              <a:ext uri="{FF2B5EF4-FFF2-40B4-BE49-F238E27FC236}">
                <a16:creationId xmlns:a16="http://schemas.microsoft.com/office/drawing/2014/main" id="{6D8AD665-A37A-41DB-A087-89AFAE789D01}"/>
              </a:ext>
            </a:extLst>
          </p:cNvPr>
          <p:cNvSpPr/>
          <p:nvPr/>
        </p:nvSpPr>
        <p:spPr>
          <a:xfrm rot="16200000">
            <a:off x="1171065" y="6260423"/>
            <a:ext cx="328848" cy="481278"/>
          </a:xfrm>
          <a:prstGeom prst="triangl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Isosceles Triangle 48">
            <a:extLst>
              <a:ext uri="{FF2B5EF4-FFF2-40B4-BE49-F238E27FC236}">
                <a16:creationId xmlns:a16="http://schemas.microsoft.com/office/drawing/2014/main" id="{05242AEC-0F13-47C4-B719-62093C23BDB5}"/>
              </a:ext>
            </a:extLst>
          </p:cNvPr>
          <p:cNvSpPr/>
          <p:nvPr/>
        </p:nvSpPr>
        <p:spPr>
          <a:xfrm rot="16200000">
            <a:off x="2634922" y="6244379"/>
            <a:ext cx="328848" cy="481278"/>
          </a:xfrm>
          <a:prstGeom prst="triangl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Isosceles Triangle 49">
            <a:extLst>
              <a:ext uri="{FF2B5EF4-FFF2-40B4-BE49-F238E27FC236}">
                <a16:creationId xmlns:a16="http://schemas.microsoft.com/office/drawing/2014/main" id="{73A3D2FA-4D48-43C2-BB5D-F93AF4F7CEE1}"/>
              </a:ext>
            </a:extLst>
          </p:cNvPr>
          <p:cNvSpPr/>
          <p:nvPr/>
        </p:nvSpPr>
        <p:spPr>
          <a:xfrm rot="16200000">
            <a:off x="4026573" y="6240370"/>
            <a:ext cx="328848" cy="481278"/>
          </a:xfrm>
          <a:prstGeom prst="triangl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Isosceles Triangle 50">
            <a:extLst>
              <a:ext uri="{FF2B5EF4-FFF2-40B4-BE49-F238E27FC236}">
                <a16:creationId xmlns:a16="http://schemas.microsoft.com/office/drawing/2014/main" id="{69B57968-FB07-483F-AAB7-36A101BD584E}"/>
              </a:ext>
            </a:extLst>
          </p:cNvPr>
          <p:cNvSpPr/>
          <p:nvPr/>
        </p:nvSpPr>
        <p:spPr>
          <a:xfrm rot="16200000">
            <a:off x="5358077" y="6224330"/>
            <a:ext cx="328848" cy="481278"/>
          </a:xfrm>
          <a:prstGeom prst="triangl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Isosceles Triangle 51">
            <a:extLst>
              <a:ext uri="{FF2B5EF4-FFF2-40B4-BE49-F238E27FC236}">
                <a16:creationId xmlns:a16="http://schemas.microsoft.com/office/drawing/2014/main" id="{C2E72598-67EB-4996-B0B3-A9DCD982241F}"/>
              </a:ext>
            </a:extLst>
          </p:cNvPr>
          <p:cNvSpPr/>
          <p:nvPr/>
        </p:nvSpPr>
        <p:spPr>
          <a:xfrm rot="16200000">
            <a:off x="6689567" y="6232353"/>
            <a:ext cx="328848" cy="481278"/>
          </a:xfrm>
          <a:prstGeom prst="triangl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Isosceles Triangle 52">
            <a:extLst>
              <a:ext uri="{FF2B5EF4-FFF2-40B4-BE49-F238E27FC236}">
                <a16:creationId xmlns:a16="http://schemas.microsoft.com/office/drawing/2014/main" id="{E51B6753-864C-41EA-8DF5-96E2BA14013B}"/>
              </a:ext>
            </a:extLst>
          </p:cNvPr>
          <p:cNvSpPr/>
          <p:nvPr/>
        </p:nvSpPr>
        <p:spPr>
          <a:xfrm rot="16200000">
            <a:off x="8009033" y="6252402"/>
            <a:ext cx="328848" cy="481278"/>
          </a:xfrm>
          <a:prstGeom prst="triangle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Isosceles Triangle 53">
            <a:extLst>
              <a:ext uri="{FF2B5EF4-FFF2-40B4-BE49-F238E27FC236}">
                <a16:creationId xmlns:a16="http://schemas.microsoft.com/office/drawing/2014/main" id="{0353BFA1-7AD0-4A7F-A894-6A5AC13DF807}"/>
              </a:ext>
            </a:extLst>
          </p:cNvPr>
          <p:cNvSpPr/>
          <p:nvPr/>
        </p:nvSpPr>
        <p:spPr>
          <a:xfrm rot="16200000">
            <a:off x="9448800" y="6236352"/>
            <a:ext cx="328848" cy="481278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Isosceles Triangle 54">
            <a:extLst>
              <a:ext uri="{FF2B5EF4-FFF2-40B4-BE49-F238E27FC236}">
                <a16:creationId xmlns:a16="http://schemas.microsoft.com/office/drawing/2014/main" id="{E57C70A9-4449-4018-88A7-63B32E71735B}"/>
              </a:ext>
            </a:extLst>
          </p:cNvPr>
          <p:cNvSpPr/>
          <p:nvPr/>
        </p:nvSpPr>
        <p:spPr>
          <a:xfrm rot="16200000">
            <a:off x="10816396" y="6232358"/>
            <a:ext cx="328848" cy="481278"/>
          </a:xfrm>
          <a:prstGeom prst="triangle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Isosceles Triangle 55">
            <a:extLst>
              <a:ext uri="{FF2B5EF4-FFF2-40B4-BE49-F238E27FC236}">
                <a16:creationId xmlns:a16="http://schemas.microsoft.com/office/drawing/2014/main" id="{E0F0ED6F-CE38-434B-8806-6C25B78A0FFD}"/>
              </a:ext>
            </a:extLst>
          </p:cNvPr>
          <p:cNvSpPr/>
          <p:nvPr/>
        </p:nvSpPr>
        <p:spPr>
          <a:xfrm rot="16200000">
            <a:off x="6653474" y="192485"/>
            <a:ext cx="328848" cy="481278"/>
          </a:xfrm>
          <a:prstGeom prst="triangl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Isosceles Triangle 56">
            <a:extLst>
              <a:ext uri="{FF2B5EF4-FFF2-40B4-BE49-F238E27FC236}">
                <a16:creationId xmlns:a16="http://schemas.microsoft.com/office/drawing/2014/main" id="{FEBD245F-61E0-4EFB-AC23-3BC92149610C}"/>
              </a:ext>
            </a:extLst>
          </p:cNvPr>
          <p:cNvSpPr/>
          <p:nvPr/>
        </p:nvSpPr>
        <p:spPr>
          <a:xfrm rot="16200000">
            <a:off x="5229735" y="200506"/>
            <a:ext cx="328848" cy="481278"/>
          </a:xfrm>
          <a:prstGeom prst="triangle">
            <a:avLst/>
          </a:prstGeom>
          <a:blipFill>
            <a:blip r:embed="rId3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Isosceles Triangle 57">
            <a:extLst>
              <a:ext uri="{FF2B5EF4-FFF2-40B4-BE49-F238E27FC236}">
                <a16:creationId xmlns:a16="http://schemas.microsoft.com/office/drawing/2014/main" id="{0CFF64F1-87BF-47BB-A2F5-702D571CAED5}"/>
              </a:ext>
            </a:extLst>
          </p:cNvPr>
          <p:cNvSpPr/>
          <p:nvPr/>
        </p:nvSpPr>
        <p:spPr>
          <a:xfrm rot="16200000">
            <a:off x="3878177" y="196499"/>
            <a:ext cx="328848" cy="481278"/>
          </a:xfrm>
          <a:prstGeom prst="triangle">
            <a:avLst/>
          </a:prstGeom>
          <a:blipFill>
            <a:blip r:embed="rId4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Isosceles Triangle 58">
            <a:extLst>
              <a:ext uri="{FF2B5EF4-FFF2-40B4-BE49-F238E27FC236}">
                <a16:creationId xmlns:a16="http://schemas.microsoft.com/office/drawing/2014/main" id="{4DD4E2EB-07F0-4CDD-9915-DD25AA2C68D1}"/>
              </a:ext>
            </a:extLst>
          </p:cNvPr>
          <p:cNvSpPr/>
          <p:nvPr/>
        </p:nvSpPr>
        <p:spPr>
          <a:xfrm rot="16200000">
            <a:off x="2526632" y="204523"/>
            <a:ext cx="328848" cy="481278"/>
          </a:xfrm>
          <a:prstGeom prst="triangl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Isosceles Triangle 59">
            <a:extLst>
              <a:ext uri="{FF2B5EF4-FFF2-40B4-BE49-F238E27FC236}">
                <a16:creationId xmlns:a16="http://schemas.microsoft.com/office/drawing/2014/main" id="{EEB9B7B8-DE05-4D71-952E-6F86BFF831D6}"/>
              </a:ext>
            </a:extLst>
          </p:cNvPr>
          <p:cNvSpPr/>
          <p:nvPr/>
        </p:nvSpPr>
        <p:spPr>
          <a:xfrm rot="16200000">
            <a:off x="1235238" y="200500"/>
            <a:ext cx="328848" cy="481278"/>
          </a:xfrm>
          <a:prstGeom prst="triangle">
            <a:avLst/>
          </a:prstGeom>
          <a:blipFill>
            <a:blip r:embed="rId5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Rectangle 60">
            <a:extLst>
              <a:ext uri="{FF2B5EF4-FFF2-40B4-BE49-F238E27FC236}">
                <a16:creationId xmlns:a16="http://schemas.microsoft.com/office/drawing/2014/main" id="{6C2DB92D-7605-4023-9B1A-E1362F83D8EF}"/>
              </a:ext>
            </a:extLst>
          </p:cNvPr>
          <p:cNvSpPr/>
          <p:nvPr/>
        </p:nvSpPr>
        <p:spPr>
          <a:xfrm>
            <a:off x="2358226" y="1479868"/>
            <a:ext cx="7752317" cy="393034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9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বিষয়ঃ বাংলা।</a:t>
            </a:r>
          </a:p>
          <a:p>
            <a:pPr algn="ctr"/>
            <a:r>
              <a:rPr lang="bn-BD" sz="9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শ্রেণিঃ </a:t>
            </a:r>
            <a:r>
              <a:rPr lang="en-US" sz="96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পঞ্চম</a:t>
            </a:r>
            <a:r>
              <a:rPr lang="bn-BD" sz="9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algn="ctr"/>
            <a:r>
              <a:rPr lang="bn-BD" sz="9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সময়ঃ৪৫ মিনিট।</a:t>
            </a:r>
            <a:endParaRPr lang="en-US" sz="96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4118074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F5FD702D-6D56-4F8A-AECB-EEB0AE3AB3D7}"/>
              </a:ext>
            </a:extLst>
          </p:cNvPr>
          <p:cNvCxnSpPr>
            <a:cxnSpLocks/>
          </p:cNvCxnSpPr>
          <p:nvPr/>
        </p:nvCxnSpPr>
        <p:spPr>
          <a:xfrm flipH="1">
            <a:off x="-8031" y="6272480"/>
            <a:ext cx="12191999" cy="0"/>
          </a:xfrm>
          <a:prstGeom prst="line">
            <a:avLst/>
          </a:prstGeom>
          <a:ln w="571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D881AD02-58E4-4389-B4C8-59BB381B6053}"/>
              </a:ext>
            </a:extLst>
          </p:cNvPr>
          <p:cNvCxnSpPr>
            <a:cxnSpLocks/>
          </p:cNvCxnSpPr>
          <p:nvPr/>
        </p:nvCxnSpPr>
        <p:spPr>
          <a:xfrm flipH="1">
            <a:off x="12017" y="6725680"/>
            <a:ext cx="12191999" cy="0"/>
          </a:xfrm>
          <a:prstGeom prst="line">
            <a:avLst/>
          </a:prstGeom>
          <a:ln w="76200"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15394304-9A9C-4B88-B998-E48EA071650A}"/>
              </a:ext>
            </a:extLst>
          </p:cNvPr>
          <p:cNvCxnSpPr>
            <a:cxnSpLocks/>
          </p:cNvCxnSpPr>
          <p:nvPr/>
        </p:nvCxnSpPr>
        <p:spPr>
          <a:xfrm flipH="1">
            <a:off x="-15" y="685805"/>
            <a:ext cx="12191999" cy="0"/>
          </a:xfrm>
          <a:prstGeom prst="line">
            <a:avLst/>
          </a:prstGeom>
          <a:ln w="57150"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81F8F12A-7664-4D97-A717-6ECECF28B19D}"/>
              </a:ext>
            </a:extLst>
          </p:cNvPr>
          <p:cNvCxnSpPr>
            <a:cxnSpLocks/>
          </p:cNvCxnSpPr>
          <p:nvPr/>
        </p:nvCxnSpPr>
        <p:spPr>
          <a:xfrm flipH="1">
            <a:off x="-16060" y="200528"/>
            <a:ext cx="12191999" cy="0"/>
          </a:xfrm>
          <a:prstGeom prst="line">
            <a:avLst/>
          </a:prstGeom>
          <a:ln w="76200"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987F6B55-7F84-4AFB-80B4-53A9EFE9A249}"/>
              </a:ext>
            </a:extLst>
          </p:cNvPr>
          <p:cNvCxnSpPr/>
          <p:nvPr/>
        </p:nvCxnSpPr>
        <p:spPr>
          <a:xfrm>
            <a:off x="156404" y="212560"/>
            <a:ext cx="0" cy="6456944"/>
          </a:xfrm>
          <a:prstGeom prst="line">
            <a:avLst/>
          </a:prstGeom>
          <a:ln w="57150">
            <a:solidFill>
              <a:srgbClr val="00B050"/>
            </a:solidFill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B775806F-5944-4432-A7E2-2934BE66258C}"/>
              </a:ext>
            </a:extLst>
          </p:cNvPr>
          <p:cNvCxnSpPr/>
          <p:nvPr/>
        </p:nvCxnSpPr>
        <p:spPr>
          <a:xfrm>
            <a:off x="705860" y="232608"/>
            <a:ext cx="0" cy="6456944"/>
          </a:xfrm>
          <a:prstGeom prst="line">
            <a:avLst/>
          </a:prstGeom>
          <a:ln w="5715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F3947772-6260-4DB0-8348-DFC110B55BF5}"/>
              </a:ext>
            </a:extLst>
          </p:cNvPr>
          <p:cNvCxnSpPr/>
          <p:nvPr/>
        </p:nvCxnSpPr>
        <p:spPr>
          <a:xfrm>
            <a:off x="11506229" y="228592"/>
            <a:ext cx="0" cy="6456944"/>
          </a:xfrm>
          <a:prstGeom prst="line">
            <a:avLst/>
          </a:prstGeom>
          <a:ln w="57150"/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07696FFC-A75F-40DB-B652-FB8E19091138}"/>
              </a:ext>
            </a:extLst>
          </p:cNvPr>
          <p:cNvCxnSpPr/>
          <p:nvPr/>
        </p:nvCxnSpPr>
        <p:spPr>
          <a:xfrm>
            <a:off x="11983484" y="224584"/>
            <a:ext cx="0" cy="6456944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0" name="Star: 5 Points 9">
            <a:extLst>
              <a:ext uri="{FF2B5EF4-FFF2-40B4-BE49-F238E27FC236}">
                <a16:creationId xmlns:a16="http://schemas.microsoft.com/office/drawing/2014/main" id="{40311106-A290-4E0E-8671-104E36501AD1}"/>
              </a:ext>
            </a:extLst>
          </p:cNvPr>
          <p:cNvSpPr/>
          <p:nvPr/>
        </p:nvSpPr>
        <p:spPr>
          <a:xfrm>
            <a:off x="11562353" y="3469115"/>
            <a:ext cx="397035" cy="352913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Star: 5 Points 10">
            <a:extLst>
              <a:ext uri="{FF2B5EF4-FFF2-40B4-BE49-F238E27FC236}">
                <a16:creationId xmlns:a16="http://schemas.microsoft.com/office/drawing/2014/main" id="{06810316-463C-483B-A3FF-688B4DA51D3A}"/>
              </a:ext>
            </a:extLst>
          </p:cNvPr>
          <p:cNvSpPr/>
          <p:nvPr/>
        </p:nvSpPr>
        <p:spPr>
          <a:xfrm>
            <a:off x="11546320" y="2370230"/>
            <a:ext cx="397035" cy="352913"/>
          </a:xfrm>
          <a:prstGeom prst="star5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Star: 5 Points 11">
            <a:extLst>
              <a:ext uri="{FF2B5EF4-FFF2-40B4-BE49-F238E27FC236}">
                <a16:creationId xmlns:a16="http://schemas.microsoft.com/office/drawing/2014/main" id="{C497D29D-5F0F-4794-9AE1-22B2C5A82B3B}"/>
              </a:ext>
            </a:extLst>
          </p:cNvPr>
          <p:cNvSpPr/>
          <p:nvPr/>
        </p:nvSpPr>
        <p:spPr>
          <a:xfrm>
            <a:off x="244637" y="2161673"/>
            <a:ext cx="397035" cy="352913"/>
          </a:xfrm>
          <a:prstGeom prst="star5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Star: 5 Points 12">
            <a:extLst>
              <a:ext uri="{FF2B5EF4-FFF2-40B4-BE49-F238E27FC236}">
                <a16:creationId xmlns:a16="http://schemas.microsoft.com/office/drawing/2014/main" id="{023D1671-0ED0-4249-8A98-7F333D6555B3}"/>
              </a:ext>
            </a:extLst>
          </p:cNvPr>
          <p:cNvSpPr/>
          <p:nvPr/>
        </p:nvSpPr>
        <p:spPr>
          <a:xfrm>
            <a:off x="276718" y="3276599"/>
            <a:ext cx="397035" cy="352913"/>
          </a:xfrm>
          <a:prstGeom prst="star5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Star: 5 Points 13">
            <a:extLst>
              <a:ext uri="{FF2B5EF4-FFF2-40B4-BE49-F238E27FC236}">
                <a16:creationId xmlns:a16="http://schemas.microsoft.com/office/drawing/2014/main" id="{9A0835EE-AC1B-4881-9519-18E9BEDD4779}"/>
              </a:ext>
            </a:extLst>
          </p:cNvPr>
          <p:cNvSpPr/>
          <p:nvPr/>
        </p:nvSpPr>
        <p:spPr>
          <a:xfrm>
            <a:off x="248640" y="4319347"/>
            <a:ext cx="397035" cy="352913"/>
          </a:xfrm>
          <a:prstGeom prst="star5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Star: 5 Points 14">
            <a:extLst>
              <a:ext uri="{FF2B5EF4-FFF2-40B4-BE49-F238E27FC236}">
                <a16:creationId xmlns:a16="http://schemas.microsoft.com/office/drawing/2014/main" id="{63CB97F3-4355-49B7-9565-23CC0EDEEB11}"/>
              </a:ext>
            </a:extLst>
          </p:cNvPr>
          <p:cNvSpPr/>
          <p:nvPr/>
        </p:nvSpPr>
        <p:spPr>
          <a:xfrm>
            <a:off x="10110544" y="6264443"/>
            <a:ext cx="397035" cy="352913"/>
          </a:xfrm>
          <a:prstGeom prst="star5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Star: 5 Points 15">
            <a:extLst>
              <a:ext uri="{FF2B5EF4-FFF2-40B4-BE49-F238E27FC236}">
                <a16:creationId xmlns:a16="http://schemas.microsoft.com/office/drawing/2014/main" id="{A0B46AB5-67F6-4769-94C2-879995CBBFE8}"/>
              </a:ext>
            </a:extLst>
          </p:cNvPr>
          <p:cNvSpPr/>
          <p:nvPr/>
        </p:nvSpPr>
        <p:spPr>
          <a:xfrm>
            <a:off x="8638679" y="6260436"/>
            <a:ext cx="397035" cy="352913"/>
          </a:xfrm>
          <a:prstGeom prst="star5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Star: 5 Points 16">
            <a:extLst>
              <a:ext uri="{FF2B5EF4-FFF2-40B4-BE49-F238E27FC236}">
                <a16:creationId xmlns:a16="http://schemas.microsoft.com/office/drawing/2014/main" id="{2AFA9651-69FB-4515-892D-818005856D27}"/>
              </a:ext>
            </a:extLst>
          </p:cNvPr>
          <p:cNvSpPr/>
          <p:nvPr/>
        </p:nvSpPr>
        <p:spPr>
          <a:xfrm>
            <a:off x="7287128" y="6256421"/>
            <a:ext cx="397035" cy="352913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Star: 5 Points 17">
            <a:extLst>
              <a:ext uri="{FF2B5EF4-FFF2-40B4-BE49-F238E27FC236}">
                <a16:creationId xmlns:a16="http://schemas.microsoft.com/office/drawing/2014/main" id="{64F0C483-B668-41FB-AC50-63E8EEB64E14}"/>
              </a:ext>
            </a:extLst>
          </p:cNvPr>
          <p:cNvSpPr/>
          <p:nvPr/>
        </p:nvSpPr>
        <p:spPr>
          <a:xfrm>
            <a:off x="5983707" y="6264452"/>
            <a:ext cx="397035" cy="352913"/>
          </a:xfrm>
          <a:prstGeom prst="star5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Star: 5 Points 18">
            <a:extLst>
              <a:ext uri="{FF2B5EF4-FFF2-40B4-BE49-F238E27FC236}">
                <a16:creationId xmlns:a16="http://schemas.microsoft.com/office/drawing/2014/main" id="{78D8E98C-8EC8-4D7F-A9E3-13C549E5227E}"/>
              </a:ext>
            </a:extLst>
          </p:cNvPr>
          <p:cNvSpPr/>
          <p:nvPr/>
        </p:nvSpPr>
        <p:spPr>
          <a:xfrm>
            <a:off x="4656225" y="6272460"/>
            <a:ext cx="397035" cy="352913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Star: 5 Points 19">
            <a:extLst>
              <a:ext uri="{FF2B5EF4-FFF2-40B4-BE49-F238E27FC236}">
                <a16:creationId xmlns:a16="http://schemas.microsoft.com/office/drawing/2014/main" id="{4F4E28FF-3327-492A-B1F7-16242D0AA890}"/>
              </a:ext>
            </a:extLst>
          </p:cNvPr>
          <p:cNvSpPr/>
          <p:nvPr/>
        </p:nvSpPr>
        <p:spPr>
          <a:xfrm>
            <a:off x="3268566" y="6292510"/>
            <a:ext cx="397035" cy="352913"/>
          </a:xfrm>
          <a:prstGeom prst="star5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Star: 5 Points 20">
            <a:extLst>
              <a:ext uri="{FF2B5EF4-FFF2-40B4-BE49-F238E27FC236}">
                <a16:creationId xmlns:a16="http://schemas.microsoft.com/office/drawing/2014/main" id="{5404F062-8F8B-401D-8920-D4E089BB2B70}"/>
              </a:ext>
            </a:extLst>
          </p:cNvPr>
          <p:cNvSpPr/>
          <p:nvPr/>
        </p:nvSpPr>
        <p:spPr>
          <a:xfrm>
            <a:off x="1868895" y="6288509"/>
            <a:ext cx="397035" cy="352913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Star: 5 Points 21">
            <a:extLst>
              <a:ext uri="{FF2B5EF4-FFF2-40B4-BE49-F238E27FC236}">
                <a16:creationId xmlns:a16="http://schemas.microsoft.com/office/drawing/2014/main" id="{8A7250FE-AE17-4955-895C-C50F79F6655B}"/>
              </a:ext>
            </a:extLst>
          </p:cNvPr>
          <p:cNvSpPr/>
          <p:nvPr/>
        </p:nvSpPr>
        <p:spPr>
          <a:xfrm>
            <a:off x="10311069" y="256665"/>
            <a:ext cx="397035" cy="352913"/>
          </a:xfrm>
          <a:prstGeom prst="star5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Star: 5 Points 22">
            <a:extLst>
              <a:ext uri="{FF2B5EF4-FFF2-40B4-BE49-F238E27FC236}">
                <a16:creationId xmlns:a16="http://schemas.microsoft.com/office/drawing/2014/main" id="{3A82931F-63B2-474E-984A-3E0083813058}"/>
              </a:ext>
            </a:extLst>
          </p:cNvPr>
          <p:cNvSpPr/>
          <p:nvPr/>
        </p:nvSpPr>
        <p:spPr>
          <a:xfrm>
            <a:off x="8754982" y="240627"/>
            <a:ext cx="397035" cy="352913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Star: 5 Points 23">
            <a:extLst>
              <a:ext uri="{FF2B5EF4-FFF2-40B4-BE49-F238E27FC236}">
                <a16:creationId xmlns:a16="http://schemas.microsoft.com/office/drawing/2014/main" id="{5C7AB01F-2B91-45D4-9C91-F7228C66898B}"/>
              </a:ext>
            </a:extLst>
          </p:cNvPr>
          <p:cNvSpPr/>
          <p:nvPr/>
        </p:nvSpPr>
        <p:spPr>
          <a:xfrm>
            <a:off x="7331243" y="248641"/>
            <a:ext cx="397035" cy="352913"/>
          </a:xfrm>
          <a:prstGeom prst="star5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Star: 5 Points 24">
            <a:extLst>
              <a:ext uri="{FF2B5EF4-FFF2-40B4-BE49-F238E27FC236}">
                <a16:creationId xmlns:a16="http://schemas.microsoft.com/office/drawing/2014/main" id="{2933FBB2-302A-48C6-AA72-7370E3EB63CD}"/>
              </a:ext>
            </a:extLst>
          </p:cNvPr>
          <p:cNvSpPr/>
          <p:nvPr/>
        </p:nvSpPr>
        <p:spPr>
          <a:xfrm>
            <a:off x="5871413" y="244629"/>
            <a:ext cx="397035" cy="352913"/>
          </a:xfrm>
          <a:prstGeom prst="star5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Star: 5 Points 25">
            <a:extLst>
              <a:ext uri="{FF2B5EF4-FFF2-40B4-BE49-F238E27FC236}">
                <a16:creationId xmlns:a16="http://schemas.microsoft.com/office/drawing/2014/main" id="{F7D897D8-639E-4D75-AAD5-DA0334F4E470}"/>
              </a:ext>
            </a:extLst>
          </p:cNvPr>
          <p:cNvSpPr/>
          <p:nvPr/>
        </p:nvSpPr>
        <p:spPr>
          <a:xfrm>
            <a:off x="4543910" y="240620"/>
            <a:ext cx="397035" cy="352913"/>
          </a:xfrm>
          <a:prstGeom prst="star5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Star: 5 Points 26">
            <a:extLst>
              <a:ext uri="{FF2B5EF4-FFF2-40B4-BE49-F238E27FC236}">
                <a16:creationId xmlns:a16="http://schemas.microsoft.com/office/drawing/2014/main" id="{86FF1576-4C04-43E1-BF68-EBF5DDCB811D}"/>
              </a:ext>
            </a:extLst>
          </p:cNvPr>
          <p:cNvSpPr/>
          <p:nvPr/>
        </p:nvSpPr>
        <p:spPr>
          <a:xfrm>
            <a:off x="3084095" y="260671"/>
            <a:ext cx="397035" cy="352913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Star: 5 Points 27">
            <a:extLst>
              <a:ext uri="{FF2B5EF4-FFF2-40B4-BE49-F238E27FC236}">
                <a16:creationId xmlns:a16="http://schemas.microsoft.com/office/drawing/2014/main" id="{4D1C8023-DEDF-44B2-92BE-563B6E1FE6EC}"/>
              </a:ext>
            </a:extLst>
          </p:cNvPr>
          <p:cNvSpPr/>
          <p:nvPr/>
        </p:nvSpPr>
        <p:spPr>
          <a:xfrm>
            <a:off x="1816756" y="256659"/>
            <a:ext cx="397035" cy="352913"/>
          </a:xfrm>
          <a:prstGeom prst="star5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Star: 5 Points 28">
            <a:extLst>
              <a:ext uri="{FF2B5EF4-FFF2-40B4-BE49-F238E27FC236}">
                <a16:creationId xmlns:a16="http://schemas.microsoft.com/office/drawing/2014/main" id="{8AB811E0-62D0-4D49-B417-7A12809699FE}"/>
              </a:ext>
            </a:extLst>
          </p:cNvPr>
          <p:cNvSpPr/>
          <p:nvPr/>
        </p:nvSpPr>
        <p:spPr>
          <a:xfrm>
            <a:off x="11558342" y="4487776"/>
            <a:ext cx="397035" cy="352913"/>
          </a:xfrm>
          <a:prstGeom prst="star5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75857B6C-A352-4C7A-8817-1AD9D61AE705}"/>
              </a:ext>
            </a:extLst>
          </p:cNvPr>
          <p:cNvSpPr/>
          <p:nvPr/>
        </p:nvSpPr>
        <p:spPr>
          <a:xfrm>
            <a:off x="168435" y="240620"/>
            <a:ext cx="493334" cy="445184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B3907149-2DC7-4BB7-9014-6460C19758AA}"/>
              </a:ext>
            </a:extLst>
          </p:cNvPr>
          <p:cNvSpPr/>
          <p:nvPr/>
        </p:nvSpPr>
        <p:spPr>
          <a:xfrm>
            <a:off x="11526273" y="232605"/>
            <a:ext cx="457211" cy="421091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id="{8AD8A05B-B678-4FC0-A1E0-39B5BF00DFEC}"/>
              </a:ext>
            </a:extLst>
          </p:cNvPr>
          <p:cNvSpPr/>
          <p:nvPr/>
        </p:nvSpPr>
        <p:spPr>
          <a:xfrm>
            <a:off x="11526274" y="6308610"/>
            <a:ext cx="441142" cy="372918"/>
          </a:xfrm>
          <a:prstGeom prst="ellipse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Oval 32">
            <a:extLst>
              <a:ext uri="{FF2B5EF4-FFF2-40B4-BE49-F238E27FC236}">
                <a16:creationId xmlns:a16="http://schemas.microsoft.com/office/drawing/2014/main" id="{9052A66E-EF2E-437B-9E63-417E0104842E}"/>
              </a:ext>
            </a:extLst>
          </p:cNvPr>
          <p:cNvSpPr/>
          <p:nvPr/>
        </p:nvSpPr>
        <p:spPr>
          <a:xfrm>
            <a:off x="224585" y="6288509"/>
            <a:ext cx="441144" cy="372947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Star: 5 Points 33">
            <a:extLst>
              <a:ext uri="{FF2B5EF4-FFF2-40B4-BE49-F238E27FC236}">
                <a16:creationId xmlns:a16="http://schemas.microsoft.com/office/drawing/2014/main" id="{C33D47F9-8BDD-4C0F-B3E0-AF823BD0CD4F}"/>
              </a:ext>
            </a:extLst>
          </p:cNvPr>
          <p:cNvSpPr/>
          <p:nvPr/>
        </p:nvSpPr>
        <p:spPr>
          <a:xfrm>
            <a:off x="264685" y="5394164"/>
            <a:ext cx="397035" cy="352913"/>
          </a:xfrm>
          <a:prstGeom prst="star5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Star: 5 Points 34">
            <a:extLst>
              <a:ext uri="{FF2B5EF4-FFF2-40B4-BE49-F238E27FC236}">
                <a16:creationId xmlns:a16="http://schemas.microsoft.com/office/drawing/2014/main" id="{1690E35B-6073-4226-9028-7869BC6F10BB}"/>
              </a:ext>
            </a:extLst>
          </p:cNvPr>
          <p:cNvSpPr/>
          <p:nvPr/>
        </p:nvSpPr>
        <p:spPr>
          <a:xfrm>
            <a:off x="280720" y="1126956"/>
            <a:ext cx="397035" cy="352913"/>
          </a:xfrm>
          <a:prstGeom prst="star5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Star: 5 Points 35">
            <a:extLst>
              <a:ext uri="{FF2B5EF4-FFF2-40B4-BE49-F238E27FC236}">
                <a16:creationId xmlns:a16="http://schemas.microsoft.com/office/drawing/2014/main" id="{0D74703F-5AC2-4E9B-B20C-511C734BB460}"/>
              </a:ext>
            </a:extLst>
          </p:cNvPr>
          <p:cNvSpPr/>
          <p:nvPr/>
        </p:nvSpPr>
        <p:spPr>
          <a:xfrm>
            <a:off x="11574386" y="5406188"/>
            <a:ext cx="397035" cy="352913"/>
          </a:xfrm>
          <a:prstGeom prst="star5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Star: 5 Points 36">
            <a:extLst>
              <a:ext uri="{FF2B5EF4-FFF2-40B4-BE49-F238E27FC236}">
                <a16:creationId xmlns:a16="http://schemas.microsoft.com/office/drawing/2014/main" id="{EC66EA6D-CFF5-448E-825C-0FB4FDC6165E}"/>
              </a:ext>
            </a:extLst>
          </p:cNvPr>
          <p:cNvSpPr/>
          <p:nvPr/>
        </p:nvSpPr>
        <p:spPr>
          <a:xfrm>
            <a:off x="11550330" y="1339509"/>
            <a:ext cx="397035" cy="352913"/>
          </a:xfrm>
          <a:prstGeom prst="star5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Isosceles Triangle 37">
            <a:extLst>
              <a:ext uri="{FF2B5EF4-FFF2-40B4-BE49-F238E27FC236}">
                <a16:creationId xmlns:a16="http://schemas.microsoft.com/office/drawing/2014/main" id="{54239589-9372-40E0-BDA3-56A9E0F2D091}"/>
              </a:ext>
            </a:extLst>
          </p:cNvPr>
          <p:cNvSpPr/>
          <p:nvPr/>
        </p:nvSpPr>
        <p:spPr>
          <a:xfrm>
            <a:off x="300792" y="1540029"/>
            <a:ext cx="328848" cy="481278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Isosceles Triangle 38">
            <a:extLst>
              <a:ext uri="{FF2B5EF4-FFF2-40B4-BE49-F238E27FC236}">
                <a16:creationId xmlns:a16="http://schemas.microsoft.com/office/drawing/2014/main" id="{C73D5583-3769-4688-B7C6-256BB1AAFE97}"/>
              </a:ext>
            </a:extLst>
          </p:cNvPr>
          <p:cNvSpPr/>
          <p:nvPr/>
        </p:nvSpPr>
        <p:spPr>
          <a:xfrm>
            <a:off x="11594442" y="3978424"/>
            <a:ext cx="328848" cy="481278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Isosceles Triangle 39">
            <a:extLst>
              <a:ext uri="{FF2B5EF4-FFF2-40B4-BE49-F238E27FC236}">
                <a16:creationId xmlns:a16="http://schemas.microsoft.com/office/drawing/2014/main" id="{B7790512-344B-410D-A488-39274C38F3DE}"/>
              </a:ext>
            </a:extLst>
          </p:cNvPr>
          <p:cNvSpPr/>
          <p:nvPr/>
        </p:nvSpPr>
        <p:spPr>
          <a:xfrm>
            <a:off x="11578415" y="2831420"/>
            <a:ext cx="328848" cy="481278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Isosceles Triangle 40">
            <a:extLst>
              <a:ext uri="{FF2B5EF4-FFF2-40B4-BE49-F238E27FC236}">
                <a16:creationId xmlns:a16="http://schemas.microsoft.com/office/drawing/2014/main" id="{87D7F7C7-13EF-4890-AD51-5C358DB45D07}"/>
              </a:ext>
            </a:extLst>
          </p:cNvPr>
          <p:cNvSpPr/>
          <p:nvPr/>
        </p:nvSpPr>
        <p:spPr>
          <a:xfrm>
            <a:off x="11598461" y="1864877"/>
            <a:ext cx="328848" cy="481278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Isosceles Triangle 41">
            <a:extLst>
              <a:ext uri="{FF2B5EF4-FFF2-40B4-BE49-F238E27FC236}">
                <a16:creationId xmlns:a16="http://schemas.microsoft.com/office/drawing/2014/main" id="{89FD8AD9-82ED-455A-A7DA-ED53F987A617}"/>
              </a:ext>
            </a:extLst>
          </p:cNvPr>
          <p:cNvSpPr/>
          <p:nvPr/>
        </p:nvSpPr>
        <p:spPr>
          <a:xfrm>
            <a:off x="11606479" y="4892827"/>
            <a:ext cx="328848" cy="481278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Isosceles Triangle 42">
            <a:extLst>
              <a:ext uri="{FF2B5EF4-FFF2-40B4-BE49-F238E27FC236}">
                <a16:creationId xmlns:a16="http://schemas.microsoft.com/office/drawing/2014/main" id="{90033451-5B4C-48AF-BA7D-F7539C1170BF}"/>
              </a:ext>
            </a:extLst>
          </p:cNvPr>
          <p:cNvSpPr/>
          <p:nvPr/>
        </p:nvSpPr>
        <p:spPr>
          <a:xfrm>
            <a:off x="292763" y="2602819"/>
            <a:ext cx="328848" cy="481278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Isosceles Triangle 43">
            <a:extLst>
              <a:ext uri="{FF2B5EF4-FFF2-40B4-BE49-F238E27FC236}">
                <a16:creationId xmlns:a16="http://schemas.microsoft.com/office/drawing/2014/main" id="{41CF7FC1-6E8B-4906-B159-90AF800FE6F2}"/>
              </a:ext>
            </a:extLst>
          </p:cNvPr>
          <p:cNvSpPr/>
          <p:nvPr/>
        </p:nvSpPr>
        <p:spPr>
          <a:xfrm>
            <a:off x="300792" y="3717750"/>
            <a:ext cx="328848" cy="481278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Isosceles Triangle 44">
            <a:extLst>
              <a:ext uri="{FF2B5EF4-FFF2-40B4-BE49-F238E27FC236}">
                <a16:creationId xmlns:a16="http://schemas.microsoft.com/office/drawing/2014/main" id="{0873E1A5-F52B-4765-BD9E-15B9557034FA}"/>
              </a:ext>
            </a:extLst>
          </p:cNvPr>
          <p:cNvSpPr/>
          <p:nvPr/>
        </p:nvSpPr>
        <p:spPr>
          <a:xfrm>
            <a:off x="284745" y="4808615"/>
            <a:ext cx="328848" cy="481278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Isosceles Triangle 45">
            <a:extLst>
              <a:ext uri="{FF2B5EF4-FFF2-40B4-BE49-F238E27FC236}">
                <a16:creationId xmlns:a16="http://schemas.microsoft.com/office/drawing/2014/main" id="{57FB8677-64F7-4DA5-BC83-2C459D7F2D4B}"/>
              </a:ext>
            </a:extLst>
          </p:cNvPr>
          <p:cNvSpPr/>
          <p:nvPr/>
        </p:nvSpPr>
        <p:spPr>
          <a:xfrm rot="16200000">
            <a:off x="9661372" y="192492"/>
            <a:ext cx="328848" cy="481278"/>
          </a:xfrm>
          <a:prstGeom prst="triangl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Isosceles Triangle 46">
            <a:extLst>
              <a:ext uri="{FF2B5EF4-FFF2-40B4-BE49-F238E27FC236}">
                <a16:creationId xmlns:a16="http://schemas.microsoft.com/office/drawing/2014/main" id="{B58592DC-D86F-4DD1-951F-ADA54E98D7E3}"/>
              </a:ext>
            </a:extLst>
          </p:cNvPr>
          <p:cNvSpPr/>
          <p:nvPr/>
        </p:nvSpPr>
        <p:spPr>
          <a:xfrm rot="16200000">
            <a:off x="8117317" y="212542"/>
            <a:ext cx="328848" cy="481278"/>
          </a:xfrm>
          <a:prstGeom prst="triangl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Isosceles Triangle 47">
            <a:extLst>
              <a:ext uri="{FF2B5EF4-FFF2-40B4-BE49-F238E27FC236}">
                <a16:creationId xmlns:a16="http://schemas.microsoft.com/office/drawing/2014/main" id="{6D8AD665-A37A-41DB-A087-89AFAE789D01}"/>
              </a:ext>
            </a:extLst>
          </p:cNvPr>
          <p:cNvSpPr/>
          <p:nvPr/>
        </p:nvSpPr>
        <p:spPr>
          <a:xfrm rot="16200000">
            <a:off x="1171065" y="6260423"/>
            <a:ext cx="328848" cy="481278"/>
          </a:xfrm>
          <a:prstGeom prst="triangl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Isosceles Triangle 48">
            <a:extLst>
              <a:ext uri="{FF2B5EF4-FFF2-40B4-BE49-F238E27FC236}">
                <a16:creationId xmlns:a16="http://schemas.microsoft.com/office/drawing/2014/main" id="{05242AEC-0F13-47C4-B719-62093C23BDB5}"/>
              </a:ext>
            </a:extLst>
          </p:cNvPr>
          <p:cNvSpPr/>
          <p:nvPr/>
        </p:nvSpPr>
        <p:spPr>
          <a:xfrm rot="16200000">
            <a:off x="2634922" y="6244379"/>
            <a:ext cx="328848" cy="481278"/>
          </a:xfrm>
          <a:prstGeom prst="triangl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Isosceles Triangle 49">
            <a:extLst>
              <a:ext uri="{FF2B5EF4-FFF2-40B4-BE49-F238E27FC236}">
                <a16:creationId xmlns:a16="http://schemas.microsoft.com/office/drawing/2014/main" id="{73A3D2FA-4D48-43C2-BB5D-F93AF4F7CEE1}"/>
              </a:ext>
            </a:extLst>
          </p:cNvPr>
          <p:cNvSpPr/>
          <p:nvPr/>
        </p:nvSpPr>
        <p:spPr>
          <a:xfrm rot="16200000">
            <a:off x="4026573" y="6240370"/>
            <a:ext cx="328848" cy="481278"/>
          </a:xfrm>
          <a:prstGeom prst="triangl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Isosceles Triangle 50">
            <a:extLst>
              <a:ext uri="{FF2B5EF4-FFF2-40B4-BE49-F238E27FC236}">
                <a16:creationId xmlns:a16="http://schemas.microsoft.com/office/drawing/2014/main" id="{69B57968-FB07-483F-AAB7-36A101BD584E}"/>
              </a:ext>
            </a:extLst>
          </p:cNvPr>
          <p:cNvSpPr/>
          <p:nvPr/>
        </p:nvSpPr>
        <p:spPr>
          <a:xfrm rot="16200000">
            <a:off x="5358077" y="6224330"/>
            <a:ext cx="328848" cy="481278"/>
          </a:xfrm>
          <a:prstGeom prst="triangl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Isosceles Triangle 51">
            <a:extLst>
              <a:ext uri="{FF2B5EF4-FFF2-40B4-BE49-F238E27FC236}">
                <a16:creationId xmlns:a16="http://schemas.microsoft.com/office/drawing/2014/main" id="{C2E72598-67EB-4996-B0B3-A9DCD982241F}"/>
              </a:ext>
            </a:extLst>
          </p:cNvPr>
          <p:cNvSpPr/>
          <p:nvPr/>
        </p:nvSpPr>
        <p:spPr>
          <a:xfrm rot="16200000">
            <a:off x="6689567" y="6232353"/>
            <a:ext cx="328848" cy="481278"/>
          </a:xfrm>
          <a:prstGeom prst="triangl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Isosceles Triangle 52">
            <a:extLst>
              <a:ext uri="{FF2B5EF4-FFF2-40B4-BE49-F238E27FC236}">
                <a16:creationId xmlns:a16="http://schemas.microsoft.com/office/drawing/2014/main" id="{E51B6753-864C-41EA-8DF5-96E2BA14013B}"/>
              </a:ext>
            </a:extLst>
          </p:cNvPr>
          <p:cNvSpPr/>
          <p:nvPr/>
        </p:nvSpPr>
        <p:spPr>
          <a:xfrm rot="16200000">
            <a:off x="8009033" y="6252402"/>
            <a:ext cx="328848" cy="481278"/>
          </a:xfrm>
          <a:prstGeom prst="triangle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Isosceles Triangle 53">
            <a:extLst>
              <a:ext uri="{FF2B5EF4-FFF2-40B4-BE49-F238E27FC236}">
                <a16:creationId xmlns:a16="http://schemas.microsoft.com/office/drawing/2014/main" id="{0353BFA1-7AD0-4A7F-A894-6A5AC13DF807}"/>
              </a:ext>
            </a:extLst>
          </p:cNvPr>
          <p:cNvSpPr/>
          <p:nvPr/>
        </p:nvSpPr>
        <p:spPr>
          <a:xfrm rot="16200000">
            <a:off x="9448800" y="6236352"/>
            <a:ext cx="328848" cy="481278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Isosceles Triangle 54">
            <a:extLst>
              <a:ext uri="{FF2B5EF4-FFF2-40B4-BE49-F238E27FC236}">
                <a16:creationId xmlns:a16="http://schemas.microsoft.com/office/drawing/2014/main" id="{E57C70A9-4449-4018-88A7-63B32E71735B}"/>
              </a:ext>
            </a:extLst>
          </p:cNvPr>
          <p:cNvSpPr/>
          <p:nvPr/>
        </p:nvSpPr>
        <p:spPr>
          <a:xfrm rot="16200000">
            <a:off x="10816396" y="6232358"/>
            <a:ext cx="328848" cy="481278"/>
          </a:xfrm>
          <a:prstGeom prst="triangle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Isosceles Triangle 55">
            <a:extLst>
              <a:ext uri="{FF2B5EF4-FFF2-40B4-BE49-F238E27FC236}">
                <a16:creationId xmlns:a16="http://schemas.microsoft.com/office/drawing/2014/main" id="{E0F0ED6F-CE38-434B-8806-6C25B78A0FFD}"/>
              </a:ext>
            </a:extLst>
          </p:cNvPr>
          <p:cNvSpPr/>
          <p:nvPr/>
        </p:nvSpPr>
        <p:spPr>
          <a:xfrm rot="16200000">
            <a:off x="6653474" y="192485"/>
            <a:ext cx="328848" cy="481278"/>
          </a:xfrm>
          <a:prstGeom prst="triangl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Isosceles Triangle 56">
            <a:extLst>
              <a:ext uri="{FF2B5EF4-FFF2-40B4-BE49-F238E27FC236}">
                <a16:creationId xmlns:a16="http://schemas.microsoft.com/office/drawing/2014/main" id="{FEBD245F-61E0-4EFB-AC23-3BC92149610C}"/>
              </a:ext>
            </a:extLst>
          </p:cNvPr>
          <p:cNvSpPr/>
          <p:nvPr/>
        </p:nvSpPr>
        <p:spPr>
          <a:xfrm rot="16200000">
            <a:off x="5229735" y="200506"/>
            <a:ext cx="328848" cy="481278"/>
          </a:xfrm>
          <a:prstGeom prst="triangle">
            <a:avLst/>
          </a:prstGeom>
          <a:blipFill>
            <a:blip r:embed="rId3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Isosceles Triangle 57">
            <a:extLst>
              <a:ext uri="{FF2B5EF4-FFF2-40B4-BE49-F238E27FC236}">
                <a16:creationId xmlns:a16="http://schemas.microsoft.com/office/drawing/2014/main" id="{0CFF64F1-87BF-47BB-A2F5-702D571CAED5}"/>
              </a:ext>
            </a:extLst>
          </p:cNvPr>
          <p:cNvSpPr/>
          <p:nvPr/>
        </p:nvSpPr>
        <p:spPr>
          <a:xfrm rot="16200000">
            <a:off x="3878177" y="196499"/>
            <a:ext cx="328848" cy="481278"/>
          </a:xfrm>
          <a:prstGeom prst="triangle">
            <a:avLst/>
          </a:prstGeom>
          <a:blipFill>
            <a:blip r:embed="rId4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Isosceles Triangle 58">
            <a:extLst>
              <a:ext uri="{FF2B5EF4-FFF2-40B4-BE49-F238E27FC236}">
                <a16:creationId xmlns:a16="http://schemas.microsoft.com/office/drawing/2014/main" id="{4DD4E2EB-07F0-4CDD-9915-DD25AA2C68D1}"/>
              </a:ext>
            </a:extLst>
          </p:cNvPr>
          <p:cNvSpPr/>
          <p:nvPr/>
        </p:nvSpPr>
        <p:spPr>
          <a:xfrm rot="16200000">
            <a:off x="2526632" y="204523"/>
            <a:ext cx="328848" cy="481278"/>
          </a:xfrm>
          <a:prstGeom prst="triangl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Isosceles Triangle 59">
            <a:extLst>
              <a:ext uri="{FF2B5EF4-FFF2-40B4-BE49-F238E27FC236}">
                <a16:creationId xmlns:a16="http://schemas.microsoft.com/office/drawing/2014/main" id="{EEB9B7B8-DE05-4D71-952E-6F86BFF831D6}"/>
              </a:ext>
            </a:extLst>
          </p:cNvPr>
          <p:cNvSpPr/>
          <p:nvPr/>
        </p:nvSpPr>
        <p:spPr>
          <a:xfrm rot="16200000">
            <a:off x="1235238" y="200500"/>
            <a:ext cx="328848" cy="481278"/>
          </a:xfrm>
          <a:prstGeom prst="triangle">
            <a:avLst/>
          </a:prstGeom>
          <a:blipFill>
            <a:blip r:embed="rId5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Oval 60">
            <a:extLst>
              <a:ext uri="{FF2B5EF4-FFF2-40B4-BE49-F238E27FC236}">
                <a16:creationId xmlns:a16="http://schemas.microsoft.com/office/drawing/2014/main" id="{3BE66631-C7E4-4CC1-B755-4CFD7E3072D4}"/>
              </a:ext>
            </a:extLst>
          </p:cNvPr>
          <p:cNvSpPr/>
          <p:nvPr/>
        </p:nvSpPr>
        <p:spPr>
          <a:xfrm>
            <a:off x="5404928" y="763231"/>
            <a:ext cx="1842448" cy="709684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Oval 61">
            <a:extLst>
              <a:ext uri="{FF2B5EF4-FFF2-40B4-BE49-F238E27FC236}">
                <a16:creationId xmlns:a16="http://schemas.microsoft.com/office/drawing/2014/main" id="{614B1B85-C4C6-4D79-A923-3371A422871B}"/>
              </a:ext>
            </a:extLst>
          </p:cNvPr>
          <p:cNvSpPr/>
          <p:nvPr/>
        </p:nvSpPr>
        <p:spPr>
          <a:xfrm>
            <a:off x="1675603" y="3694024"/>
            <a:ext cx="9353359" cy="371900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উপরের</a:t>
            </a:r>
            <a:r>
              <a:rPr lang="en-US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ছবি</a:t>
            </a:r>
            <a:r>
              <a:rPr lang="en-US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গুলোতে</a:t>
            </a:r>
            <a:r>
              <a:rPr lang="en-US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দেখলে</a:t>
            </a:r>
            <a:r>
              <a:rPr lang="en-US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</p:txBody>
      </p:sp>
      <p:sp>
        <p:nvSpPr>
          <p:cNvPr id="63" name="Oval 62">
            <a:extLst>
              <a:ext uri="{FF2B5EF4-FFF2-40B4-BE49-F238E27FC236}">
                <a16:creationId xmlns:a16="http://schemas.microsoft.com/office/drawing/2014/main" id="{DD548E54-2833-4271-88AE-ED373D4ABE39}"/>
              </a:ext>
            </a:extLst>
          </p:cNvPr>
          <p:cNvSpPr/>
          <p:nvPr/>
        </p:nvSpPr>
        <p:spPr>
          <a:xfrm>
            <a:off x="4886313" y="4256664"/>
            <a:ext cx="2879678" cy="371900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জলপ্রপাত </a:t>
            </a:r>
            <a:endParaRPr lang="en-US" sz="28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5" name="Oval 64">
            <a:extLst>
              <a:ext uri="{FF2B5EF4-FFF2-40B4-BE49-F238E27FC236}">
                <a16:creationId xmlns:a16="http://schemas.microsoft.com/office/drawing/2014/main" id="{FD5CD37C-F717-411F-8709-7BC611B00779}"/>
              </a:ext>
            </a:extLst>
          </p:cNvPr>
          <p:cNvSpPr/>
          <p:nvPr/>
        </p:nvSpPr>
        <p:spPr>
          <a:xfrm>
            <a:off x="3785344" y="5543098"/>
            <a:ext cx="5259033" cy="371900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কোথা</a:t>
            </a:r>
            <a:r>
              <a:rPr lang="en-US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পানি</a:t>
            </a:r>
            <a:r>
              <a:rPr lang="en-US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পড়ছে</a:t>
            </a:r>
            <a:r>
              <a:rPr lang="en-US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</p:txBody>
      </p:sp>
      <p:sp>
        <p:nvSpPr>
          <p:cNvPr id="66" name="Oval 65">
            <a:extLst>
              <a:ext uri="{FF2B5EF4-FFF2-40B4-BE49-F238E27FC236}">
                <a16:creationId xmlns:a16="http://schemas.microsoft.com/office/drawing/2014/main" id="{7751992A-1431-4C00-8263-C0C4B1E43159}"/>
              </a:ext>
            </a:extLst>
          </p:cNvPr>
          <p:cNvSpPr/>
          <p:nvPr/>
        </p:nvSpPr>
        <p:spPr>
          <a:xfrm>
            <a:off x="2552546" y="4789656"/>
            <a:ext cx="7983941" cy="371900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 </a:t>
            </a:r>
            <a:r>
              <a:rPr lang="en-US" sz="32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সম্পর্কে</a:t>
            </a:r>
            <a:r>
              <a:rPr lang="en-US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তোমাদের</a:t>
            </a:r>
            <a:r>
              <a:rPr lang="en-US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lang="en-US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ধারণা</a:t>
            </a:r>
            <a:r>
              <a:rPr lang="en-US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আছে</a:t>
            </a:r>
            <a:r>
              <a:rPr lang="en-US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</p:txBody>
      </p:sp>
      <p:pic>
        <p:nvPicPr>
          <p:cNvPr id="67" name="Picture 66">
            <a:extLst>
              <a:ext uri="{FF2B5EF4-FFF2-40B4-BE49-F238E27FC236}">
                <a16:creationId xmlns:a16="http://schemas.microsoft.com/office/drawing/2014/main" id="{2C9DAB32-DFDB-4DA8-BCF2-744C9A715D6C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9" y="799242"/>
            <a:ext cx="2982225" cy="2629745"/>
          </a:xfrm>
          <a:prstGeom prst="rect">
            <a:avLst/>
          </a:prstGeom>
        </p:spPr>
      </p:pic>
      <p:pic>
        <p:nvPicPr>
          <p:cNvPr id="68" name="Picture 67">
            <a:extLst>
              <a:ext uri="{FF2B5EF4-FFF2-40B4-BE49-F238E27FC236}">
                <a16:creationId xmlns:a16="http://schemas.microsoft.com/office/drawing/2014/main" id="{FB80C4ED-A7B6-4CEC-ADD1-B1AA35C5B59F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0502" y="782093"/>
            <a:ext cx="3370739" cy="2646898"/>
          </a:xfrm>
          <a:prstGeom prst="rect">
            <a:avLst/>
          </a:prstGeom>
        </p:spPr>
      </p:pic>
      <p:pic>
        <p:nvPicPr>
          <p:cNvPr id="69" name="Picture 68">
            <a:extLst>
              <a:ext uri="{FF2B5EF4-FFF2-40B4-BE49-F238E27FC236}">
                <a16:creationId xmlns:a16="http://schemas.microsoft.com/office/drawing/2014/main" id="{58A704F2-6B1D-472C-BA5F-B4E29374AE74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5974" y="743822"/>
            <a:ext cx="3851169" cy="26851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650515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" grpId="0" build="p"/>
      <p:bldP spid="63" grpId="0"/>
      <p:bldP spid="65" grpId="0"/>
      <p:bldP spid="6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F5FD702D-6D56-4F8A-AECB-EEB0AE3AB3D7}"/>
              </a:ext>
            </a:extLst>
          </p:cNvPr>
          <p:cNvCxnSpPr>
            <a:cxnSpLocks/>
          </p:cNvCxnSpPr>
          <p:nvPr/>
        </p:nvCxnSpPr>
        <p:spPr>
          <a:xfrm flipH="1">
            <a:off x="-8031" y="6272480"/>
            <a:ext cx="12191999" cy="0"/>
          </a:xfrm>
          <a:prstGeom prst="line">
            <a:avLst/>
          </a:prstGeom>
          <a:ln w="571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D881AD02-58E4-4389-B4C8-59BB381B6053}"/>
              </a:ext>
            </a:extLst>
          </p:cNvPr>
          <p:cNvCxnSpPr>
            <a:cxnSpLocks/>
          </p:cNvCxnSpPr>
          <p:nvPr/>
        </p:nvCxnSpPr>
        <p:spPr>
          <a:xfrm flipH="1">
            <a:off x="12017" y="6725680"/>
            <a:ext cx="12191999" cy="0"/>
          </a:xfrm>
          <a:prstGeom prst="line">
            <a:avLst/>
          </a:prstGeom>
          <a:ln w="76200"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15394304-9A9C-4B88-B998-E48EA071650A}"/>
              </a:ext>
            </a:extLst>
          </p:cNvPr>
          <p:cNvCxnSpPr>
            <a:cxnSpLocks/>
          </p:cNvCxnSpPr>
          <p:nvPr/>
        </p:nvCxnSpPr>
        <p:spPr>
          <a:xfrm flipH="1">
            <a:off x="-15" y="685805"/>
            <a:ext cx="12191999" cy="0"/>
          </a:xfrm>
          <a:prstGeom prst="line">
            <a:avLst/>
          </a:prstGeom>
          <a:ln w="57150"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81F8F12A-7664-4D97-A717-6ECECF28B19D}"/>
              </a:ext>
            </a:extLst>
          </p:cNvPr>
          <p:cNvCxnSpPr>
            <a:cxnSpLocks/>
          </p:cNvCxnSpPr>
          <p:nvPr/>
        </p:nvCxnSpPr>
        <p:spPr>
          <a:xfrm flipH="1">
            <a:off x="-16060" y="200528"/>
            <a:ext cx="12191999" cy="0"/>
          </a:xfrm>
          <a:prstGeom prst="line">
            <a:avLst/>
          </a:prstGeom>
          <a:ln w="76200"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987F6B55-7F84-4AFB-80B4-53A9EFE9A249}"/>
              </a:ext>
            </a:extLst>
          </p:cNvPr>
          <p:cNvCxnSpPr/>
          <p:nvPr/>
        </p:nvCxnSpPr>
        <p:spPr>
          <a:xfrm>
            <a:off x="156404" y="212560"/>
            <a:ext cx="0" cy="6456944"/>
          </a:xfrm>
          <a:prstGeom prst="line">
            <a:avLst/>
          </a:prstGeom>
          <a:ln w="57150">
            <a:solidFill>
              <a:srgbClr val="00B050"/>
            </a:solidFill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B775806F-5944-4432-A7E2-2934BE66258C}"/>
              </a:ext>
            </a:extLst>
          </p:cNvPr>
          <p:cNvCxnSpPr/>
          <p:nvPr/>
        </p:nvCxnSpPr>
        <p:spPr>
          <a:xfrm>
            <a:off x="705860" y="232608"/>
            <a:ext cx="0" cy="6456944"/>
          </a:xfrm>
          <a:prstGeom prst="line">
            <a:avLst/>
          </a:prstGeom>
          <a:ln w="5715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F3947772-6260-4DB0-8348-DFC110B55BF5}"/>
              </a:ext>
            </a:extLst>
          </p:cNvPr>
          <p:cNvCxnSpPr/>
          <p:nvPr/>
        </p:nvCxnSpPr>
        <p:spPr>
          <a:xfrm>
            <a:off x="11506229" y="228592"/>
            <a:ext cx="0" cy="6456944"/>
          </a:xfrm>
          <a:prstGeom prst="line">
            <a:avLst/>
          </a:prstGeom>
          <a:ln w="57150"/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07696FFC-A75F-40DB-B652-FB8E19091138}"/>
              </a:ext>
            </a:extLst>
          </p:cNvPr>
          <p:cNvCxnSpPr/>
          <p:nvPr/>
        </p:nvCxnSpPr>
        <p:spPr>
          <a:xfrm>
            <a:off x="11983484" y="224584"/>
            <a:ext cx="0" cy="6456944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0" name="Star: 5 Points 9">
            <a:extLst>
              <a:ext uri="{FF2B5EF4-FFF2-40B4-BE49-F238E27FC236}">
                <a16:creationId xmlns:a16="http://schemas.microsoft.com/office/drawing/2014/main" id="{40311106-A290-4E0E-8671-104E36501AD1}"/>
              </a:ext>
            </a:extLst>
          </p:cNvPr>
          <p:cNvSpPr/>
          <p:nvPr/>
        </p:nvSpPr>
        <p:spPr>
          <a:xfrm>
            <a:off x="11562353" y="3469115"/>
            <a:ext cx="397035" cy="352913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Star: 5 Points 10">
            <a:extLst>
              <a:ext uri="{FF2B5EF4-FFF2-40B4-BE49-F238E27FC236}">
                <a16:creationId xmlns:a16="http://schemas.microsoft.com/office/drawing/2014/main" id="{06810316-463C-483B-A3FF-688B4DA51D3A}"/>
              </a:ext>
            </a:extLst>
          </p:cNvPr>
          <p:cNvSpPr/>
          <p:nvPr/>
        </p:nvSpPr>
        <p:spPr>
          <a:xfrm>
            <a:off x="11546320" y="2370230"/>
            <a:ext cx="397035" cy="352913"/>
          </a:xfrm>
          <a:prstGeom prst="star5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Star: 5 Points 11">
            <a:extLst>
              <a:ext uri="{FF2B5EF4-FFF2-40B4-BE49-F238E27FC236}">
                <a16:creationId xmlns:a16="http://schemas.microsoft.com/office/drawing/2014/main" id="{C497D29D-5F0F-4794-9AE1-22B2C5A82B3B}"/>
              </a:ext>
            </a:extLst>
          </p:cNvPr>
          <p:cNvSpPr/>
          <p:nvPr/>
        </p:nvSpPr>
        <p:spPr>
          <a:xfrm>
            <a:off x="244637" y="2161673"/>
            <a:ext cx="397035" cy="352913"/>
          </a:xfrm>
          <a:prstGeom prst="star5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Star: 5 Points 12">
            <a:extLst>
              <a:ext uri="{FF2B5EF4-FFF2-40B4-BE49-F238E27FC236}">
                <a16:creationId xmlns:a16="http://schemas.microsoft.com/office/drawing/2014/main" id="{023D1671-0ED0-4249-8A98-7F333D6555B3}"/>
              </a:ext>
            </a:extLst>
          </p:cNvPr>
          <p:cNvSpPr/>
          <p:nvPr/>
        </p:nvSpPr>
        <p:spPr>
          <a:xfrm>
            <a:off x="276718" y="3276599"/>
            <a:ext cx="397035" cy="352913"/>
          </a:xfrm>
          <a:prstGeom prst="star5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Star: 5 Points 13">
            <a:extLst>
              <a:ext uri="{FF2B5EF4-FFF2-40B4-BE49-F238E27FC236}">
                <a16:creationId xmlns:a16="http://schemas.microsoft.com/office/drawing/2014/main" id="{9A0835EE-AC1B-4881-9519-18E9BEDD4779}"/>
              </a:ext>
            </a:extLst>
          </p:cNvPr>
          <p:cNvSpPr/>
          <p:nvPr/>
        </p:nvSpPr>
        <p:spPr>
          <a:xfrm>
            <a:off x="248640" y="4319347"/>
            <a:ext cx="397035" cy="352913"/>
          </a:xfrm>
          <a:prstGeom prst="star5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Star: 5 Points 14">
            <a:extLst>
              <a:ext uri="{FF2B5EF4-FFF2-40B4-BE49-F238E27FC236}">
                <a16:creationId xmlns:a16="http://schemas.microsoft.com/office/drawing/2014/main" id="{63CB97F3-4355-49B7-9565-23CC0EDEEB11}"/>
              </a:ext>
            </a:extLst>
          </p:cNvPr>
          <p:cNvSpPr/>
          <p:nvPr/>
        </p:nvSpPr>
        <p:spPr>
          <a:xfrm>
            <a:off x="10110544" y="6264443"/>
            <a:ext cx="397035" cy="352913"/>
          </a:xfrm>
          <a:prstGeom prst="star5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Star: 5 Points 15">
            <a:extLst>
              <a:ext uri="{FF2B5EF4-FFF2-40B4-BE49-F238E27FC236}">
                <a16:creationId xmlns:a16="http://schemas.microsoft.com/office/drawing/2014/main" id="{A0B46AB5-67F6-4769-94C2-879995CBBFE8}"/>
              </a:ext>
            </a:extLst>
          </p:cNvPr>
          <p:cNvSpPr/>
          <p:nvPr/>
        </p:nvSpPr>
        <p:spPr>
          <a:xfrm>
            <a:off x="8638679" y="6260436"/>
            <a:ext cx="397035" cy="352913"/>
          </a:xfrm>
          <a:prstGeom prst="star5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Star: 5 Points 16">
            <a:extLst>
              <a:ext uri="{FF2B5EF4-FFF2-40B4-BE49-F238E27FC236}">
                <a16:creationId xmlns:a16="http://schemas.microsoft.com/office/drawing/2014/main" id="{2AFA9651-69FB-4515-892D-818005856D27}"/>
              </a:ext>
            </a:extLst>
          </p:cNvPr>
          <p:cNvSpPr/>
          <p:nvPr/>
        </p:nvSpPr>
        <p:spPr>
          <a:xfrm>
            <a:off x="7287128" y="6256421"/>
            <a:ext cx="397035" cy="352913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Star: 5 Points 17">
            <a:extLst>
              <a:ext uri="{FF2B5EF4-FFF2-40B4-BE49-F238E27FC236}">
                <a16:creationId xmlns:a16="http://schemas.microsoft.com/office/drawing/2014/main" id="{64F0C483-B668-41FB-AC50-63E8EEB64E14}"/>
              </a:ext>
            </a:extLst>
          </p:cNvPr>
          <p:cNvSpPr/>
          <p:nvPr/>
        </p:nvSpPr>
        <p:spPr>
          <a:xfrm>
            <a:off x="5983707" y="6264452"/>
            <a:ext cx="397035" cy="352913"/>
          </a:xfrm>
          <a:prstGeom prst="star5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Star: 5 Points 18">
            <a:extLst>
              <a:ext uri="{FF2B5EF4-FFF2-40B4-BE49-F238E27FC236}">
                <a16:creationId xmlns:a16="http://schemas.microsoft.com/office/drawing/2014/main" id="{78D8E98C-8EC8-4D7F-A9E3-13C549E5227E}"/>
              </a:ext>
            </a:extLst>
          </p:cNvPr>
          <p:cNvSpPr/>
          <p:nvPr/>
        </p:nvSpPr>
        <p:spPr>
          <a:xfrm>
            <a:off x="4656225" y="6272460"/>
            <a:ext cx="397035" cy="352913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Star: 5 Points 19">
            <a:extLst>
              <a:ext uri="{FF2B5EF4-FFF2-40B4-BE49-F238E27FC236}">
                <a16:creationId xmlns:a16="http://schemas.microsoft.com/office/drawing/2014/main" id="{4F4E28FF-3327-492A-B1F7-16242D0AA890}"/>
              </a:ext>
            </a:extLst>
          </p:cNvPr>
          <p:cNvSpPr/>
          <p:nvPr/>
        </p:nvSpPr>
        <p:spPr>
          <a:xfrm>
            <a:off x="3268566" y="6292510"/>
            <a:ext cx="397035" cy="352913"/>
          </a:xfrm>
          <a:prstGeom prst="star5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Star: 5 Points 20">
            <a:extLst>
              <a:ext uri="{FF2B5EF4-FFF2-40B4-BE49-F238E27FC236}">
                <a16:creationId xmlns:a16="http://schemas.microsoft.com/office/drawing/2014/main" id="{5404F062-8F8B-401D-8920-D4E089BB2B70}"/>
              </a:ext>
            </a:extLst>
          </p:cNvPr>
          <p:cNvSpPr/>
          <p:nvPr/>
        </p:nvSpPr>
        <p:spPr>
          <a:xfrm>
            <a:off x="1868895" y="6288509"/>
            <a:ext cx="397035" cy="352913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Star: 5 Points 21">
            <a:extLst>
              <a:ext uri="{FF2B5EF4-FFF2-40B4-BE49-F238E27FC236}">
                <a16:creationId xmlns:a16="http://schemas.microsoft.com/office/drawing/2014/main" id="{8A7250FE-AE17-4955-895C-C50F79F6655B}"/>
              </a:ext>
            </a:extLst>
          </p:cNvPr>
          <p:cNvSpPr/>
          <p:nvPr/>
        </p:nvSpPr>
        <p:spPr>
          <a:xfrm>
            <a:off x="10311069" y="256665"/>
            <a:ext cx="397035" cy="352913"/>
          </a:xfrm>
          <a:prstGeom prst="star5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Star: 5 Points 22">
            <a:extLst>
              <a:ext uri="{FF2B5EF4-FFF2-40B4-BE49-F238E27FC236}">
                <a16:creationId xmlns:a16="http://schemas.microsoft.com/office/drawing/2014/main" id="{3A82931F-63B2-474E-984A-3E0083813058}"/>
              </a:ext>
            </a:extLst>
          </p:cNvPr>
          <p:cNvSpPr/>
          <p:nvPr/>
        </p:nvSpPr>
        <p:spPr>
          <a:xfrm>
            <a:off x="8754982" y="240627"/>
            <a:ext cx="397035" cy="352913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Star: 5 Points 23">
            <a:extLst>
              <a:ext uri="{FF2B5EF4-FFF2-40B4-BE49-F238E27FC236}">
                <a16:creationId xmlns:a16="http://schemas.microsoft.com/office/drawing/2014/main" id="{5C7AB01F-2B91-45D4-9C91-F7228C66898B}"/>
              </a:ext>
            </a:extLst>
          </p:cNvPr>
          <p:cNvSpPr/>
          <p:nvPr/>
        </p:nvSpPr>
        <p:spPr>
          <a:xfrm>
            <a:off x="7331243" y="248641"/>
            <a:ext cx="397035" cy="352913"/>
          </a:xfrm>
          <a:prstGeom prst="star5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Star: 5 Points 24">
            <a:extLst>
              <a:ext uri="{FF2B5EF4-FFF2-40B4-BE49-F238E27FC236}">
                <a16:creationId xmlns:a16="http://schemas.microsoft.com/office/drawing/2014/main" id="{2933FBB2-302A-48C6-AA72-7370E3EB63CD}"/>
              </a:ext>
            </a:extLst>
          </p:cNvPr>
          <p:cNvSpPr/>
          <p:nvPr/>
        </p:nvSpPr>
        <p:spPr>
          <a:xfrm>
            <a:off x="5871413" y="244629"/>
            <a:ext cx="397035" cy="352913"/>
          </a:xfrm>
          <a:prstGeom prst="star5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Star: 5 Points 25">
            <a:extLst>
              <a:ext uri="{FF2B5EF4-FFF2-40B4-BE49-F238E27FC236}">
                <a16:creationId xmlns:a16="http://schemas.microsoft.com/office/drawing/2014/main" id="{F7D897D8-639E-4D75-AAD5-DA0334F4E470}"/>
              </a:ext>
            </a:extLst>
          </p:cNvPr>
          <p:cNvSpPr/>
          <p:nvPr/>
        </p:nvSpPr>
        <p:spPr>
          <a:xfrm>
            <a:off x="4543910" y="240620"/>
            <a:ext cx="397035" cy="352913"/>
          </a:xfrm>
          <a:prstGeom prst="star5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Star: 5 Points 26">
            <a:extLst>
              <a:ext uri="{FF2B5EF4-FFF2-40B4-BE49-F238E27FC236}">
                <a16:creationId xmlns:a16="http://schemas.microsoft.com/office/drawing/2014/main" id="{86FF1576-4C04-43E1-BF68-EBF5DDCB811D}"/>
              </a:ext>
            </a:extLst>
          </p:cNvPr>
          <p:cNvSpPr/>
          <p:nvPr/>
        </p:nvSpPr>
        <p:spPr>
          <a:xfrm>
            <a:off x="3084095" y="260671"/>
            <a:ext cx="397035" cy="352913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Star: 5 Points 27">
            <a:extLst>
              <a:ext uri="{FF2B5EF4-FFF2-40B4-BE49-F238E27FC236}">
                <a16:creationId xmlns:a16="http://schemas.microsoft.com/office/drawing/2014/main" id="{4D1C8023-DEDF-44B2-92BE-563B6E1FE6EC}"/>
              </a:ext>
            </a:extLst>
          </p:cNvPr>
          <p:cNvSpPr/>
          <p:nvPr/>
        </p:nvSpPr>
        <p:spPr>
          <a:xfrm>
            <a:off x="1816756" y="256659"/>
            <a:ext cx="397035" cy="352913"/>
          </a:xfrm>
          <a:prstGeom prst="star5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Star: 5 Points 28">
            <a:extLst>
              <a:ext uri="{FF2B5EF4-FFF2-40B4-BE49-F238E27FC236}">
                <a16:creationId xmlns:a16="http://schemas.microsoft.com/office/drawing/2014/main" id="{8AB811E0-62D0-4D49-B417-7A12809699FE}"/>
              </a:ext>
            </a:extLst>
          </p:cNvPr>
          <p:cNvSpPr/>
          <p:nvPr/>
        </p:nvSpPr>
        <p:spPr>
          <a:xfrm>
            <a:off x="11558342" y="4487776"/>
            <a:ext cx="397035" cy="352913"/>
          </a:xfrm>
          <a:prstGeom prst="star5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75857B6C-A352-4C7A-8817-1AD9D61AE705}"/>
              </a:ext>
            </a:extLst>
          </p:cNvPr>
          <p:cNvSpPr/>
          <p:nvPr/>
        </p:nvSpPr>
        <p:spPr>
          <a:xfrm>
            <a:off x="168435" y="240620"/>
            <a:ext cx="493334" cy="445184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B3907149-2DC7-4BB7-9014-6460C19758AA}"/>
              </a:ext>
            </a:extLst>
          </p:cNvPr>
          <p:cNvSpPr/>
          <p:nvPr/>
        </p:nvSpPr>
        <p:spPr>
          <a:xfrm>
            <a:off x="11526273" y="232605"/>
            <a:ext cx="457211" cy="421091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id="{8AD8A05B-B678-4FC0-A1E0-39B5BF00DFEC}"/>
              </a:ext>
            </a:extLst>
          </p:cNvPr>
          <p:cNvSpPr/>
          <p:nvPr/>
        </p:nvSpPr>
        <p:spPr>
          <a:xfrm>
            <a:off x="11526274" y="6308610"/>
            <a:ext cx="441142" cy="372918"/>
          </a:xfrm>
          <a:prstGeom prst="ellipse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Oval 32">
            <a:extLst>
              <a:ext uri="{FF2B5EF4-FFF2-40B4-BE49-F238E27FC236}">
                <a16:creationId xmlns:a16="http://schemas.microsoft.com/office/drawing/2014/main" id="{9052A66E-EF2E-437B-9E63-417E0104842E}"/>
              </a:ext>
            </a:extLst>
          </p:cNvPr>
          <p:cNvSpPr/>
          <p:nvPr/>
        </p:nvSpPr>
        <p:spPr>
          <a:xfrm>
            <a:off x="224585" y="6288509"/>
            <a:ext cx="441144" cy="372947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Star: 5 Points 33">
            <a:extLst>
              <a:ext uri="{FF2B5EF4-FFF2-40B4-BE49-F238E27FC236}">
                <a16:creationId xmlns:a16="http://schemas.microsoft.com/office/drawing/2014/main" id="{C33D47F9-8BDD-4C0F-B3E0-AF823BD0CD4F}"/>
              </a:ext>
            </a:extLst>
          </p:cNvPr>
          <p:cNvSpPr/>
          <p:nvPr/>
        </p:nvSpPr>
        <p:spPr>
          <a:xfrm>
            <a:off x="264685" y="5394164"/>
            <a:ext cx="397035" cy="352913"/>
          </a:xfrm>
          <a:prstGeom prst="star5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Star: 5 Points 34">
            <a:extLst>
              <a:ext uri="{FF2B5EF4-FFF2-40B4-BE49-F238E27FC236}">
                <a16:creationId xmlns:a16="http://schemas.microsoft.com/office/drawing/2014/main" id="{1690E35B-6073-4226-9028-7869BC6F10BB}"/>
              </a:ext>
            </a:extLst>
          </p:cNvPr>
          <p:cNvSpPr/>
          <p:nvPr/>
        </p:nvSpPr>
        <p:spPr>
          <a:xfrm>
            <a:off x="280720" y="1126956"/>
            <a:ext cx="397035" cy="352913"/>
          </a:xfrm>
          <a:prstGeom prst="star5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Star: 5 Points 35">
            <a:extLst>
              <a:ext uri="{FF2B5EF4-FFF2-40B4-BE49-F238E27FC236}">
                <a16:creationId xmlns:a16="http://schemas.microsoft.com/office/drawing/2014/main" id="{0D74703F-5AC2-4E9B-B20C-511C734BB460}"/>
              </a:ext>
            </a:extLst>
          </p:cNvPr>
          <p:cNvSpPr/>
          <p:nvPr/>
        </p:nvSpPr>
        <p:spPr>
          <a:xfrm>
            <a:off x="11574386" y="5406188"/>
            <a:ext cx="397035" cy="352913"/>
          </a:xfrm>
          <a:prstGeom prst="star5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Star: 5 Points 36">
            <a:extLst>
              <a:ext uri="{FF2B5EF4-FFF2-40B4-BE49-F238E27FC236}">
                <a16:creationId xmlns:a16="http://schemas.microsoft.com/office/drawing/2014/main" id="{EC66EA6D-CFF5-448E-825C-0FB4FDC6165E}"/>
              </a:ext>
            </a:extLst>
          </p:cNvPr>
          <p:cNvSpPr/>
          <p:nvPr/>
        </p:nvSpPr>
        <p:spPr>
          <a:xfrm>
            <a:off x="11550330" y="1339509"/>
            <a:ext cx="397035" cy="352913"/>
          </a:xfrm>
          <a:prstGeom prst="star5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Isosceles Triangle 37">
            <a:extLst>
              <a:ext uri="{FF2B5EF4-FFF2-40B4-BE49-F238E27FC236}">
                <a16:creationId xmlns:a16="http://schemas.microsoft.com/office/drawing/2014/main" id="{54239589-9372-40E0-BDA3-56A9E0F2D091}"/>
              </a:ext>
            </a:extLst>
          </p:cNvPr>
          <p:cNvSpPr/>
          <p:nvPr/>
        </p:nvSpPr>
        <p:spPr>
          <a:xfrm>
            <a:off x="300792" y="1540029"/>
            <a:ext cx="328848" cy="481278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Isosceles Triangle 38">
            <a:extLst>
              <a:ext uri="{FF2B5EF4-FFF2-40B4-BE49-F238E27FC236}">
                <a16:creationId xmlns:a16="http://schemas.microsoft.com/office/drawing/2014/main" id="{C73D5583-3769-4688-B7C6-256BB1AAFE97}"/>
              </a:ext>
            </a:extLst>
          </p:cNvPr>
          <p:cNvSpPr/>
          <p:nvPr/>
        </p:nvSpPr>
        <p:spPr>
          <a:xfrm>
            <a:off x="11594442" y="3978424"/>
            <a:ext cx="328848" cy="481278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Isosceles Triangle 39">
            <a:extLst>
              <a:ext uri="{FF2B5EF4-FFF2-40B4-BE49-F238E27FC236}">
                <a16:creationId xmlns:a16="http://schemas.microsoft.com/office/drawing/2014/main" id="{B7790512-344B-410D-A488-39274C38F3DE}"/>
              </a:ext>
            </a:extLst>
          </p:cNvPr>
          <p:cNvSpPr/>
          <p:nvPr/>
        </p:nvSpPr>
        <p:spPr>
          <a:xfrm>
            <a:off x="11578415" y="2831420"/>
            <a:ext cx="328848" cy="481278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Isosceles Triangle 40">
            <a:extLst>
              <a:ext uri="{FF2B5EF4-FFF2-40B4-BE49-F238E27FC236}">
                <a16:creationId xmlns:a16="http://schemas.microsoft.com/office/drawing/2014/main" id="{87D7F7C7-13EF-4890-AD51-5C358DB45D07}"/>
              </a:ext>
            </a:extLst>
          </p:cNvPr>
          <p:cNvSpPr/>
          <p:nvPr/>
        </p:nvSpPr>
        <p:spPr>
          <a:xfrm>
            <a:off x="11598461" y="1864877"/>
            <a:ext cx="328848" cy="481278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Isosceles Triangle 41">
            <a:extLst>
              <a:ext uri="{FF2B5EF4-FFF2-40B4-BE49-F238E27FC236}">
                <a16:creationId xmlns:a16="http://schemas.microsoft.com/office/drawing/2014/main" id="{89FD8AD9-82ED-455A-A7DA-ED53F987A617}"/>
              </a:ext>
            </a:extLst>
          </p:cNvPr>
          <p:cNvSpPr/>
          <p:nvPr/>
        </p:nvSpPr>
        <p:spPr>
          <a:xfrm>
            <a:off x="11606479" y="4892827"/>
            <a:ext cx="328848" cy="481278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Isosceles Triangle 42">
            <a:extLst>
              <a:ext uri="{FF2B5EF4-FFF2-40B4-BE49-F238E27FC236}">
                <a16:creationId xmlns:a16="http://schemas.microsoft.com/office/drawing/2014/main" id="{90033451-5B4C-48AF-BA7D-F7539C1170BF}"/>
              </a:ext>
            </a:extLst>
          </p:cNvPr>
          <p:cNvSpPr/>
          <p:nvPr/>
        </p:nvSpPr>
        <p:spPr>
          <a:xfrm>
            <a:off x="292763" y="2602819"/>
            <a:ext cx="328848" cy="481278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Isosceles Triangle 43">
            <a:extLst>
              <a:ext uri="{FF2B5EF4-FFF2-40B4-BE49-F238E27FC236}">
                <a16:creationId xmlns:a16="http://schemas.microsoft.com/office/drawing/2014/main" id="{41CF7FC1-6E8B-4906-B159-90AF800FE6F2}"/>
              </a:ext>
            </a:extLst>
          </p:cNvPr>
          <p:cNvSpPr/>
          <p:nvPr/>
        </p:nvSpPr>
        <p:spPr>
          <a:xfrm>
            <a:off x="300792" y="3717750"/>
            <a:ext cx="328848" cy="481278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Isosceles Triangle 44">
            <a:extLst>
              <a:ext uri="{FF2B5EF4-FFF2-40B4-BE49-F238E27FC236}">
                <a16:creationId xmlns:a16="http://schemas.microsoft.com/office/drawing/2014/main" id="{0873E1A5-F52B-4765-BD9E-15B9557034FA}"/>
              </a:ext>
            </a:extLst>
          </p:cNvPr>
          <p:cNvSpPr/>
          <p:nvPr/>
        </p:nvSpPr>
        <p:spPr>
          <a:xfrm>
            <a:off x="284745" y="4808615"/>
            <a:ext cx="328848" cy="481278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Isosceles Triangle 45">
            <a:extLst>
              <a:ext uri="{FF2B5EF4-FFF2-40B4-BE49-F238E27FC236}">
                <a16:creationId xmlns:a16="http://schemas.microsoft.com/office/drawing/2014/main" id="{57FB8677-64F7-4DA5-BC83-2C459D7F2D4B}"/>
              </a:ext>
            </a:extLst>
          </p:cNvPr>
          <p:cNvSpPr/>
          <p:nvPr/>
        </p:nvSpPr>
        <p:spPr>
          <a:xfrm rot="16200000">
            <a:off x="9661372" y="192492"/>
            <a:ext cx="328848" cy="481278"/>
          </a:xfrm>
          <a:prstGeom prst="triangl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Isosceles Triangle 46">
            <a:extLst>
              <a:ext uri="{FF2B5EF4-FFF2-40B4-BE49-F238E27FC236}">
                <a16:creationId xmlns:a16="http://schemas.microsoft.com/office/drawing/2014/main" id="{B58592DC-D86F-4DD1-951F-ADA54E98D7E3}"/>
              </a:ext>
            </a:extLst>
          </p:cNvPr>
          <p:cNvSpPr/>
          <p:nvPr/>
        </p:nvSpPr>
        <p:spPr>
          <a:xfrm rot="16200000">
            <a:off x="8117317" y="212542"/>
            <a:ext cx="328848" cy="481278"/>
          </a:xfrm>
          <a:prstGeom prst="triangl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Isosceles Triangle 47">
            <a:extLst>
              <a:ext uri="{FF2B5EF4-FFF2-40B4-BE49-F238E27FC236}">
                <a16:creationId xmlns:a16="http://schemas.microsoft.com/office/drawing/2014/main" id="{6D8AD665-A37A-41DB-A087-89AFAE789D01}"/>
              </a:ext>
            </a:extLst>
          </p:cNvPr>
          <p:cNvSpPr/>
          <p:nvPr/>
        </p:nvSpPr>
        <p:spPr>
          <a:xfrm rot="16200000">
            <a:off x="1171065" y="6260423"/>
            <a:ext cx="328848" cy="481278"/>
          </a:xfrm>
          <a:prstGeom prst="triangl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Isosceles Triangle 48">
            <a:extLst>
              <a:ext uri="{FF2B5EF4-FFF2-40B4-BE49-F238E27FC236}">
                <a16:creationId xmlns:a16="http://schemas.microsoft.com/office/drawing/2014/main" id="{05242AEC-0F13-47C4-B719-62093C23BDB5}"/>
              </a:ext>
            </a:extLst>
          </p:cNvPr>
          <p:cNvSpPr/>
          <p:nvPr/>
        </p:nvSpPr>
        <p:spPr>
          <a:xfrm rot="16200000">
            <a:off x="2634922" y="6244379"/>
            <a:ext cx="328848" cy="481278"/>
          </a:xfrm>
          <a:prstGeom prst="triangl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Isosceles Triangle 49">
            <a:extLst>
              <a:ext uri="{FF2B5EF4-FFF2-40B4-BE49-F238E27FC236}">
                <a16:creationId xmlns:a16="http://schemas.microsoft.com/office/drawing/2014/main" id="{73A3D2FA-4D48-43C2-BB5D-F93AF4F7CEE1}"/>
              </a:ext>
            </a:extLst>
          </p:cNvPr>
          <p:cNvSpPr/>
          <p:nvPr/>
        </p:nvSpPr>
        <p:spPr>
          <a:xfrm rot="16200000">
            <a:off x="4026573" y="6240370"/>
            <a:ext cx="328848" cy="481278"/>
          </a:xfrm>
          <a:prstGeom prst="triangl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Isosceles Triangle 50">
            <a:extLst>
              <a:ext uri="{FF2B5EF4-FFF2-40B4-BE49-F238E27FC236}">
                <a16:creationId xmlns:a16="http://schemas.microsoft.com/office/drawing/2014/main" id="{69B57968-FB07-483F-AAB7-36A101BD584E}"/>
              </a:ext>
            </a:extLst>
          </p:cNvPr>
          <p:cNvSpPr/>
          <p:nvPr/>
        </p:nvSpPr>
        <p:spPr>
          <a:xfrm rot="16200000">
            <a:off x="5358077" y="6224330"/>
            <a:ext cx="328848" cy="481278"/>
          </a:xfrm>
          <a:prstGeom prst="triangl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Isosceles Triangle 51">
            <a:extLst>
              <a:ext uri="{FF2B5EF4-FFF2-40B4-BE49-F238E27FC236}">
                <a16:creationId xmlns:a16="http://schemas.microsoft.com/office/drawing/2014/main" id="{C2E72598-67EB-4996-B0B3-A9DCD982241F}"/>
              </a:ext>
            </a:extLst>
          </p:cNvPr>
          <p:cNvSpPr/>
          <p:nvPr/>
        </p:nvSpPr>
        <p:spPr>
          <a:xfrm rot="16200000">
            <a:off x="6689567" y="6232353"/>
            <a:ext cx="328848" cy="481278"/>
          </a:xfrm>
          <a:prstGeom prst="triangl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Isosceles Triangle 52">
            <a:extLst>
              <a:ext uri="{FF2B5EF4-FFF2-40B4-BE49-F238E27FC236}">
                <a16:creationId xmlns:a16="http://schemas.microsoft.com/office/drawing/2014/main" id="{E51B6753-864C-41EA-8DF5-96E2BA14013B}"/>
              </a:ext>
            </a:extLst>
          </p:cNvPr>
          <p:cNvSpPr/>
          <p:nvPr/>
        </p:nvSpPr>
        <p:spPr>
          <a:xfrm rot="16200000">
            <a:off x="8009033" y="6252402"/>
            <a:ext cx="328848" cy="481278"/>
          </a:xfrm>
          <a:prstGeom prst="triangle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Isosceles Triangle 53">
            <a:extLst>
              <a:ext uri="{FF2B5EF4-FFF2-40B4-BE49-F238E27FC236}">
                <a16:creationId xmlns:a16="http://schemas.microsoft.com/office/drawing/2014/main" id="{0353BFA1-7AD0-4A7F-A894-6A5AC13DF807}"/>
              </a:ext>
            </a:extLst>
          </p:cNvPr>
          <p:cNvSpPr/>
          <p:nvPr/>
        </p:nvSpPr>
        <p:spPr>
          <a:xfrm rot="16200000">
            <a:off x="9448800" y="6236352"/>
            <a:ext cx="328848" cy="481278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Isosceles Triangle 54">
            <a:extLst>
              <a:ext uri="{FF2B5EF4-FFF2-40B4-BE49-F238E27FC236}">
                <a16:creationId xmlns:a16="http://schemas.microsoft.com/office/drawing/2014/main" id="{E57C70A9-4449-4018-88A7-63B32E71735B}"/>
              </a:ext>
            </a:extLst>
          </p:cNvPr>
          <p:cNvSpPr/>
          <p:nvPr/>
        </p:nvSpPr>
        <p:spPr>
          <a:xfrm rot="16200000">
            <a:off x="10816396" y="6232358"/>
            <a:ext cx="328848" cy="481278"/>
          </a:xfrm>
          <a:prstGeom prst="triangle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Isosceles Triangle 55">
            <a:extLst>
              <a:ext uri="{FF2B5EF4-FFF2-40B4-BE49-F238E27FC236}">
                <a16:creationId xmlns:a16="http://schemas.microsoft.com/office/drawing/2014/main" id="{E0F0ED6F-CE38-434B-8806-6C25B78A0FFD}"/>
              </a:ext>
            </a:extLst>
          </p:cNvPr>
          <p:cNvSpPr/>
          <p:nvPr/>
        </p:nvSpPr>
        <p:spPr>
          <a:xfrm rot="16200000">
            <a:off x="6653474" y="192485"/>
            <a:ext cx="328848" cy="481278"/>
          </a:xfrm>
          <a:prstGeom prst="triangl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Isosceles Triangle 56">
            <a:extLst>
              <a:ext uri="{FF2B5EF4-FFF2-40B4-BE49-F238E27FC236}">
                <a16:creationId xmlns:a16="http://schemas.microsoft.com/office/drawing/2014/main" id="{FEBD245F-61E0-4EFB-AC23-3BC92149610C}"/>
              </a:ext>
            </a:extLst>
          </p:cNvPr>
          <p:cNvSpPr/>
          <p:nvPr/>
        </p:nvSpPr>
        <p:spPr>
          <a:xfrm rot="16200000">
            <a:off x="5229735" y="200506"/>
            <a:ext cx="328848" cy="481278"/>
          </a:xfrm>
          <a:prstGeom prst="triangle">
            <a:avLst/>
          </a:prstGeom>
          <a:blipFill>
            <a:blip r:embed="rId3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Isosceles Triangle 57">
            <a:extLst>
              <a:ext uri="{FF2B5EF4-FFF2-40B4-BE49-F238E27FC236}">
                <a16:creationId xmlns:a16="http://schemas.microsoft.com/office/drawing/2014/main" id="{0CFF64F1-87BF-47BB-A2F5-702D571CAED5}"/>
              </a:ext>
            </a:extLst>
          </p:cNvPr>
          <p:cNvSpPr/>
          <p:nvPr/>
        </p:nvSpPr>
        <p:spPr>
          <a:xfrm rot="16200000">
            <a:off x="3878177" y="196499"/>
            <a:ext cx="328848" cy="481278"/>
          </a:xfrm>
          <a:prstGeom prst="triangle">
            <a:avLst/>
          </a:prstGeom>
          <a:blipFill>
            <a:blip r:embed="rId4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Isosceles Triangle 58">
            <a:extLst>
              <a:ext uri="{FF2B5EF4-FFF2-40B4-BE49-F238E27FC236}">
                <a16:creationId xmlns:a16="http://schemas.microsoft.com/office/drawing/2014/main" id="{4DD4E2EB-07F0-4CDD-9915-DD25AA2C68D1}"/>
              </a:ext>
            </a:extLst>
          </p:cNvPr>
          <p:cNvSpPr/>
          <p:nvPr/>
        </p:nvSpPr>
        <p:spPr>
          <a:xfrm rot="16200000">
            <a:off x="2526632" y="204523"/>
            <a:ext cx="328848" cy="481278"/>
          </a:xfrm>
          <a:prstGeom prst="triangl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Isosceles Triangle 59">
            <a:extLst>
              <a:ext uri="{FF2B5EF4-FFF2-40B4-BE49-F238E27FC236}">
                <a16:creationId xmlns:a16="http://schemas.microsoft.com/office/drawing/2014/main" id="{EEB9B7B8-DE05-4D71-952E-6F86BFF831D6}"/>
              </a:ext>
            </a:extLst>
          </p:cNvPr>
          <p:cNvSpPr/>
          <p:nvPr/>
        </p:nvSpPr>
        <p:spPr>
          <a:xfrm rot="16200000">
            <a:off x="1235238" y="200500"/>
            <a:ext cx="328848" cy="481278"/>
          </a:xfrm>
          <a:prstGeom prst="triangle">
            <a:avLst/>
          </a:prstGeom>
          <a:blipFill>
            <a:blip r:embed="rId5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Oval 60">
            <a:extLst>
              <a:ext uri="{FF2B5EF4-FFF2-40B4-BE49-F238E27FC236}">
                <a16:creationId xmlns:a16="http://schemas.microsoft.com/office/drawing/2014/main" id="{864A8446-8F09-49A2-BCB9-B704F28B4F00}"/>
              </a:ext>
            </a:extLst>
          </p:cNvPr>
          <p:cNvSpPr/>
          <p:nvPr/>
        </p:nvSpPr>
        <p:spPr>
          <a:xfrm>
            <a:off x="4926636" y="341194"/>
            <a:ext cx="1842448" cy="709684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Oval 61">
            <a:extLst>
              <a:ext uri="{FF2B5EF4-FFF2-40B4-BE49-F238E27FC236}">
                <a16:creationId xmlns:a16="http://schemas.microsoft.com/office/drawing/2014/main" id="{C043A254-C6D4-4CC5-844A-3622F92C1AE9}"/>
              </a:ext>
            </a:extLst>
          </p:cNvPr>
          <p:cNvSpPr/>
          <p:nvPr/>
        </p:nvSpPr>
        <p:spPr>
          <a:xfrm>
            <a:off x="4771388" y="865820"/>
            <a:ext cx="2722730" cy="1037229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মূলপাঠঃ</a:t>
            </a:r>
            <a:endParaRPr lang="en-US" sz="48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3" name="Oval 62">
            <a:extLst>
              <a:ext uri="{FF2B5EF4-FFF2-40B4-BE49-F238E27FC236}">
                <a16:creationId xmlns:a16="http://schemas.microsoft.com/office/drawing/2014/main" id="{41DF93BF-2592-4C67-9F5E-AFDB965D1797}"/>
              </a:ext>
            </a:extLst>
          </p:cNvPr>
          <p:cNvSpPr/>
          <p:nvPr/>
        </p:nvSpPr>
        <p:spPr>
          <a:xfrm>
            <a:off x="4168517" y="3212394"/>
            <a:ext cx="3764288" cy="1037229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বিশেষ পাঠঃ </a:t>
            </a:r>
            <a:endParaRPr lang="en-US" sz="48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4" name="Oval 63">
            <a:extLst>
              <a:ext uri="{FF2B5EF4-FFF2-40B4-BE49-F238E27FC236}">
                <a16:creationId xmlns:a16="http://schemas.microsoft.com/office/drawing/2014/main" id="{38B9F5DE-B35B-429D-AE5F-989B12C35517}"/>
              </a:ext>
            </a:extLst>
          </p:cNvPr>
          <p:cNvSpPr/>
          <p:nvPr/>
        </p:nvSpPr>
        <p:spPr>
          <a:xfrm>
            <a:off x="3923526" y="1929010"/>
            <a:ext cx="4496938" cy="1020169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prstTxWarp prst="textPlain">
              <a:avLst/>
            </a:prstTxWarp>
          </a:bodyPr>
          <a:lstStyle/>
          <a:p>
            <a:pPr algn="ctr"/>
            <a:r>
              <a:rPr lang="bn-BD" sz="32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দেখে এলাম নায়াগ্রা</a:t>
            </a:r>
            <a:endParaRPr lang="en-US" sz="32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5" name="Oval 64">
            <a:extLst>
              <a:ext uri="{FF2B5EF4-FFF2-40B4-BE49-F238E27FC236}">
                <a16:creationId xmlns:a16="http://schemas.microsoft.com/office/drawing/2014/main" id="{14D20A4A-6DB1-46C1-AB2C-FB558E227D8E}"/>
              </a:ext>
            </a:extLst>
          </p:cNvPr>
          <p:cNvSpPr/>
          <p:nvPr/>
        </p:nvSpPr>
        <p:spPr>
          <a:xfrm>
            <a:off x="906381" y="4638351"/>
            <a:ext cx="10391348" cy="1495159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prstTxWarp prst="textPlain">
              <a:avLst/>
            </a:prstTxWarp>
          </a:bodyPr>
          <a:lstStyle/>
          <a:p>
            <a:pPr algn="ctr"/>
            <a:r>
              <a:rPr lang="en-US" sz="138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তাই</a:t>
            </a:r>
            <a:r>
              <a:rPr lang="en-US" sz="13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38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যাওয়া</a:t>
            </a:r>
            <a:r>
              <a:rPr lang="bn-BD" sz="13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.........ক্রমশ নদী হয়ে যায়। </a:t>
            </a:r>
            <a:endParaRPr lang="en-US" sz="138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7044643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5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6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" grpId="0"/>
      <p:bldP spid="63" grpId="0"/>
      <p:bldP spid="64" grpId="0" animBg="1"/>
      <p:bldP spid="6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F5FD702D-6D56-4F8A-AECB-EEB0AE3AB3D7}"/>
              </a:ext>
            </a:extLst>
          </p:cNvPr>
          <p:cNvCxnSpPr>
            <a:cxnSpLocks/>
          </p:cNvCxnSpPr>
          <p:nvPr/>
        </p:nvCxnSpPr>
        <p:spPr>
          <a:xfrm flipH="1">
            <a:off x="-8031" y="6272480"/>
            <a:ext cx="12191999" cy="0"/>
          </a:xfrm>
          <a:prstGeom prst="line">
            <a:avLst/>
          </a:prstGeom>
          <a:ln w="571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D881AD02-58E4-4389-B4C8-59BB381B6053}"/>
              </a:ext>
            </a:extLst>
          </p:cNvPr>
          <p:cNvCxnSpPr>
            <a:cxnSpLocks/>
          </p:cNvCxnSpPr>
          <p:nvPr/>
        </p:nvCxnSpPr>
        <p:spPr>
          <a:xfrm flipH="1">
            <a:off x="12017" y="6725680"/>
            <a:ext cx="12191999" cy="0"/>
          </a:xfrm>
          <a:prstGeom prst="line">
            <a:avLst/>
          </a:prstGeom>
          <a:ln w="76200"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15394304-9A9C-4B88-B998-E48EA071650A}"/>
              </a:ext>
            </a:extLst>
          </p:cNvPr>
          <p:cNvCxnSpPr>
            <a:cxnSpLocks/>
          </p:cNvCxnSpPr>
          <p:nvPr/>
        </p:nvCxnSpPr>
        <p:spPr>
          <a:xfrm flipH="1">
            <a:off x="-15" y="685805"/>
            <a:ext cx="12191999" cy="0"/>
          </a:xfrm>
          <a:prstGeom prst="line">
            <a:avLst/>
          </a:prstGeom>
          <a:ln w="57150"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81F8F12A-7664-4D97-A717-6ECECF28B19D}"/>
              </a:ext>
            </a:extLst>
          </p:cNvPr>
          <p:cNvCxnSpPr>
            <a:cxnSpLocks/>
          </p:cNvCxnSpPr>
          <p:nvPr/>
        </p:nvCxnSpPr>
        <p:spPr>
          <a:xfrm flipH="1">
            <a:off x="-16060" y="200528"/>
            <a:ext cx="12191999" cy="0"/>
          </a:xfrm>
          <a:prstGeom prst="line">
            <a:avLst/>
          </a:prstGeom>
          <a:ln w="76200"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987F6B55-7F84-4AFB-80B4-53A9EFE9A249}"/>
              </a:ext>
            </a:extLst>
          </p:cNvPr>
          <p:cNvCxnSpPr/>
          <p:nvPr/>
        </p:nvCxnSpPr>
        <p:spPr>
          <a:xfrm>
            <a:off x="156404" y="212560"/>
            <a:ext cx="0" cy="6456944"/>
          </a:xfrm>
          <a:prstGeom prst="line">
            <a:avLst/>
          </a:prstGeom>
          <a:ln w="57150">
            <a:solidFill>
              <a:srgbClr val="00B050"/>
            </a:solidFill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B775806F-5944-4432-A7E2-2934BE66258C}"/>
              </a:ext>
            </a:extLst>
          </p:cNvPr>
          <p:cNvCxnSpPr/>
          <p:nvPr/>
        </p:nvCxnSpPr>
        <p:spPr>
          <a:xfrm>
            <a:off x="705860" y="232608"/>
            <a:ext cx="0" cy="6456944"/>
          </a:xfrm>
          <a:prstGeom prst="line">
            <a:avLst/>
          </a:prstGeom>
          <a:ln w="5715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F3947772-6260-4DB0-8348-DFC110B55BF5}"/>
              </a:ext>
            </a:extLst>
          </p:cNvPr>
          <p:cNvCxnSpPr/>
          <p:nvPr/>
        </p:nvCxnSpPr>
        <p:spPr>
          <a:xfrm>
            <a:off x="11506229" y="228592"/>
            <a:ext cx="0" cy="6456944"/>
          </a:xfrm>
          <a:prstGeom prst="line">
            <a:avLst/>
          </a:prstGeom>
          <a:ln w="57150"/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07696FFC-A75F-40DB-B652-FB8E19091138}"/>
              </a:ext>
            </a:extLst>
          </p:cNvPr>
          <p:cNvCxnSpPr/>
          <p:nvPr/>
        </p:nvCxnSpPr>
        <p:spPr>
          <a:xfrm>
            <a:off x="11983484" y="224584"/>
            <a:ext cx="0" cy="6456944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0" name="Star: 5 Points 9">
            <a:extLst>
              <a:ext uri="{FF2B5EF4-FFF2-40B4-BE49-F238E27FC236}">
                <a16:creationId xmlns:a16="http://schemas.microsoft.com/office/drawing/2014/main" id="{40311106-A290-4E0E-8671-104E36501AD1}"/>
              </a:ext>
            </a:extLst>
          </p:cNvPr>
          <p:cNvSpPr/>
          <p:nvPr/>
        </p:nvSpPr>
        <p:spPr>
          <a:xfrm>
            <a:off x="11562353" y="3469115"/>
            <a:ext cx="397035" cy="352913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Star: 5 Points 10">
            <a:extLst>
              <a:ext uri="{FF2B5EF4-FFF2-40B4-BE49-F238E27FC236}">
                <a16:creationId xmlns:a16="http://schemas.microsoft.com/office/drawing/2014/main" id="{06810316-463C-483B-A3FF-688B4DA51D3A}"/>
              </a:ext>
            </a:extLst>
          </p:cNvPr>
          <p:cNvSpPr/>
          <p:nvPr/>
        </p:nvSpPr>
        <p:spPr>
          <a:xfrm>
            <a:off x="11546320" y="2370230"/>
            <a:ext cx="397035" cy="352913"/>
          </a:xfrm>
          <a:prstGeom prst="star5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Star: 5 Points 11">
            <a:extLst>
              <a:ext uri="{FF2B5EF4-FFF2-40B4-BE49-F238E27FC236}">
                <a16:creationId xmlns:a16="http://schemas.microsoft.com/office/drawing/2014/main" id="{C497D29D-5F0F-4794-9AE1-22B2C5A82B3B}"/>
              </a:ext>
            </a:extLst>
          </p:cNvPr>
          <p:cNvSpPr/>
          <p:nvPr/>
        </p:nvSpPr>
        <p:spPr>
          <a:xfrm>
            <a:off x="244637" y="2161673"/>
            <a:ext cx="397035" cy="352913"/>
          </a:xfrm>
          <a:prstGeom prst="star5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Star: 5 Points 12">
            <a:extLst>
              <a:ext uri="{FF2B5EF4-FFF2-40B4-BE49-F238E27FC236}">
                <a16:creationId xmlns:a16="http://schemas.microsoft.com/office/drawing/2014/main" id="{023D1671-0ED0-4249-8A98-7F333D6555B3}"/>
              </a:ext>
            </a:extLst>
          </p:cNvPr>
          <p:cNvSpPr/>
          <p:nvPr/>
        </p:nvSpPr>
        <p:spPr>
          <a:xfrm>
            <a:off x="276718" y="3276599"/>
            <a:ext cx="397035" cy="352913"/>
          </a:xfrm>
          <a:prstGeom prst="star5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Star: 5 Points 13">
            <a:extLst>
              <a:ext uri="{FF2B5EF4-FFF2-40B4-BE49-F238E27FC236}">
                <a16:creationId xmlns:a16="http://schemas.microsoft.com/office/drawing/2014/main" id="{9A0835EE-AC1B-4881-9519-18E9BEDD4779}"/>
              </a:ext>
            </a:extLst>
          </p:cNvPr>
          <p:cNvSpPr/>
          <p:nvPr/>
        </p:nvSpPr>
        <p:spPr>
          <a:xfrm>
            <a:off x="248640" y="4319347"/>
            <a:ext cx="397035" cy="352913"/>
          </a:xfrm>
          <a:prstGeom prst="star5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Star: 5 Points 14">
            <a:extLst>
              <a:ext uri="{FF2B5EF4-FFF2-40B4-BE49-F238E27FC236}">
                <a16:creationId xmlns:a16="http://schemas.microsoft.com/office/drawing/2014/main" id="{63CB97F3-4355-49B7-9565-23CC0EDEEB11}"/>
              </a:ext>
            </a:extLst>
          </p:cNvPr>
          <p:cNvSpPr/>
          <p:nvPr/>
        </p:nvSpPr>
        <p:spPr>
          <a:xfrm>
            <a:off x="10110544" y="6264443"/>
            <a:ext cx="397035" cy="352913"/>
          </a:xfrm>
          <a:prstGeom prst="star5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Star: 5 Points 15">
            <a:extLst>
              <a:ext uri="{FF2B5EF4-FFF2-40B4-BE49-F238E27FC236}">
                <a16:creationId xmlns:a16="http://schemas.microsoft.com/office/drawing/2014/main" id="{A0B46AB5-67F6-4769-94C2-879995CBBFE8}"/>
              </a:ext>
            </a:extLst>
          </p:cNvPr>
          <p:cNvSpPr/>
          <p:nvPr/>
        </p:nvSpPr>
        <p:spPr>
          <a:xfrm>
            <a:off x="8638679" y="6260436"/>
            <a:ext cx="397035" cy="352913"/>
          </a:xfrm>
          <a:prstGeom prst="star5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Star: 5 Points 16">
            <a:extLst>
              <a:ext uri="{FF2B5EF4-FFF2-40B4-BE49-F238E27FC236}">
                <a16:creationId xmlns:a16="http://schemas.microsoft.com/office/drawing/2014/main" id="{2AFA9651-69FB-4515-892D-818005856D27}"/>
              </a:ext>
            </a:extLst>
          </p:cNvPr>
          <p:cNvSpPr/>
          <p:nvPr/>
        </p:nvSpPr>
        <p:spPr>
          <a:xfrm>
            <a:off x="7287128" y="6256421"/>
            <a:ext cx="397035" cy="352913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Star: 5 Points 17">
            <a:extLst>
              <a:ext uri="{FF2B5EF4-FFF2-40B4-BE49-F238E27FC236}">
                <a16:creationId xmlns:a16="http://schemas.microsoft.com/office/drawing/2014/main" id="{64F0C483-B668-41FB-AC50-63E8EEB64E14}"/>
              </a:ext>
            </a:extLst>
          </p:cNvPr>
          <p:cNvSpPr/>
          <p:nvPr/>
        </p:nvSpPr>
        <p:spPr>
          <a:xfrm>
            <a:off x="5983707" y="6264452"/>
            <a:ext cx="397035" cy="352913"/>
          </a:xfrm>
          <a:prstGeom prst="star5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Star: 5 Points 18">
            <a:extLst>
              <a:ext uri="{FF2B5EF4-FFF2-40B4-BE49-F238E27FC236}">
                <a16:creationId xmlns:a16="http://schemas.microsoft.com/office/drawing/2014/main" id="{78D8E98C-8EC8-4D7F-A9E3-13C549E5227E}"/>
              </a:ext>
            </a:extLst>
          </p:cNvPr>
          <p:cNvSpPr/>
          <p:nvPr/>
        </p:nvSpPr>
        <p:spPr>
          <a:xfrm>
            <a:off x="4656225" y="6272460"/>
            <a:ext cx="397035" cy="352913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Star: 5 Points 19">
            <a:extLst>
              <a:ext uri="{FF2B5EF4-FFF2-40B4-BE49-F238E27FC236}">
                <a16:creationId xmlns:a16="http://schemas.microsoft.com/office/drawing/2014/main" id="{4F4E28FF-3327-492A-B1F7-16242D0AA890}"/>
              </a:ext>
            </a:extLst>
          </p:cNvPr>
          <p:cNvSpPr/>
          <p:nvPr/>
        </p:nvSpPr>
        <p:spPr>
          <a:xfrm>
            <a:off x="3268566" y="6292510"/>
            <a:ext cx="397035" cy="352913"/>
          </a:xfrm>
          <a:prstGeom prst="star5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Star: 5 Points 20">
            <a:extLst>
              <a:ext uri="{FF2B5EF4-FFF2-40B4-BE49-F238E27FC236}">
                <a16:creationId xmlns:a16="http://schemas.microsoft.com/office/drawing/2014/main" id="{5404F062-8F8B-401D-8920-D4E089BB2B70}"/>
              </a:ext>
            </a:extLst>
          </p:cNvPr>
          <p:cNvSpPr/>
          <p:nvPr/>
        </p:nvSpPr>
        <p:spPr>
          <a:xfrm>
            <a:off x="1868895" y="6288509"/>
            <a:ext cx="397035" cy="352913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Star: 5 Points 21">
            <a:extLst>
              <a:ext uri="{FF2B5EF4-FFF2-40B4-BE49-F238E27FC236}">
                <a16:creationId xmlns:a16="http://schemas.microsoft.com/office/drawing/2014/main" id="{8A7250FE-AE17-4955-895C-C50F79F6655B}"/>
              </a:ext>
            </a:extLst>
          </p:cNvPr>
          <p:cNvSpPr/>
          <p:nvPr/>
        </p:nvSpPr>
        <p:spPr>
          <a:xfrm>
            <a:off x="10311069" y="256665"/>
            <a:ext cx="397035" cy="352913"/>
          </a:xfrm>
          <a:prstGeom prst="star5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Star: 5 Points 22">
            <a:extLst>
              <a:ext uri="{FF2B5EF4-FFF2-40B4-BE49-F238E27FC236}">
                <a16:creationId xmlns:a16="http://schemas.microsoft.com/office/drawing/2014/main" id="{3A82931F-63B2-474E-984A-3E0083813058}"/>
              </a:ext>
            </a:extLst>
          </p:cNvPr>
          <p:cNvSpPr/>
          <p:nvPr/>
        </p:nvSpPr>
        <p:spPr>
          <a:xfrm>
            <a:off x="8754982" y="240627"/>
            <a:ext cx="397035" cy="352913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Star: 5 Points 23">
            <a:extLst>
              <a:ext uri="{FF2B5EF4-FFF2-40B4-BE49-F238E27FC236}">
                <a16:creationId xmlns:a16="http://schemas.microsoft.com/office/drawing/2014/main" id="{5C7AB01F-2B91-45D4-9C91-F7228C66898B}"/>
              </a:ext>
            </a:extLst>
          </p:cNvPr>
          <p:cNvSpPr/>
          <p:nvPr/>
        </p:nvSpPr>
        <p:spPr>
          <a:xfrm>
            <a:off x="7331243" y="248641"/>
            <a:ext cx="397035" cy="352913"/>
          </a:xfrm>
          <a:prstGeom prst="star5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Star: 5 Points 24">
            <a:extLst>
              <a:ext uri="{FF2B5EF4-FFF2-40B4-BE49-F238E27FC236}">
                <a16:creationId xmlns:a16="http://schemas.microsoft.com/office/drawing/2014/main" id="{2933FBB2-302A-48C6-AA72-7370E3EB63CD}"/>
              </a:ext>
            </a:extLst>
          </p:cNvPr>
          <p:cNvSpPr/>
          <p:nvPr/>
        </p:nvSpPr>
        <p:spPr>
          <a:xfrm>
            <a:off x="5871413" y="244629"/>
            <a:ext cx="397035" cy="352913"/>
          </a:xfrm>
          <a:prstGeom prst="star5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Star: 5 Points 25">
            <a:extLst>
              <a:ext uri="{FF2B5EF4-FFF2-40B4-BE49-F238E27FC236}">
                <a16:creationId xmlns:a16="http://schemas.microsoft.com/office/drawing/2014/main" id="{F7D897D8-639E-4D75-AAD5-DA0334F4E470}"/>
              </a:ext>
            </a:extLst>
          </p:cNvPr>
          <p:cNvSpPr/>
          <p:nvPr/>
        </p:nvSpPr>
        <p:spPr>
          <a:xfrm>
            <a:off x="4543910" y="240620"/>
            <a:ext cx="397035" cy="352913"/>
          </a:xfrm>
          <a:prstGeom prst="star5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Star: 5 Points 26">
            <a:extLst>
              <a:ext uri="{FF2B5EF4-FFF2-40B4-BE49-F238E27FC236}">
                <a16:creationId xmlns:a16="http://schemas.microsoft.com/office/drawing/2014/main" id="{86FF1576-4C04-43E1-BF68-EBF5DDCB811D}"/>
              </a:ext>
            </a:extLst>
          </p:cNvPr>
          <p:cNvSpPr/>
          <p:nvPr/>
        </p:nvSpPr>
        <p:spPr>
          <a:xfrm>
            <a:off x="3084095" y="260671"/>
            <a:ext cx="397035" cy="352913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Star: 5 Points 27">
            <a:extLst>
              <a:ext uri="{FF2B5EF4-FFF2-40B4-BE49-F238E27FC236}">
                <a16:creationId xmlns:a16="http://schemas.microsoft.com/office/drawing/2014/main" id="{4D1C8023-DEDF-44B2-92BE-563B6E1FE6EC}"/>
              </a:ext>
            </a:extLst>
          </p:cNvPr>
          <p:cNvSpPr/>
          <p:nvPr/>
        </p:nvSpPr>
        <p:spPr>
          <a:xfrm>
            <a:off x="1816756" y="256659"/>
            <a:ext cx="397035" cy="352913"/>
          </a:xfrm>
          <a:prstGeom prst="star5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Star: 5 Points 28">
            <a:extLst>
              <a:ext uri="{FF2B5EF4-FFF2-40B4-BE49-F238E27FC236}">
                <a16:creationId xmlns:a16="http://schemas.microsoft.com/office/drawing/2014/main" id="{8AB811E0-62D0-4D49-B417-7A12809699FE}"/>
              </a:ext>
            </a:extLst>
          </p:cNvPr>
          <p:cNvSpPr/>
          <p:nvPr/>
        </p:nvSpPr>
        <p:spPr>
          <a:xfrm>
            <a:off x="11558342" y="4487776"/>
            <a:ext cx="397035" cy="352913"/>
          </a:xfrm>
          <a:prstGeom prst="star5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75857B6C-A352-4C7A-8817-1AD9D61AE705}"/>
              </a:ext>
            </a:extLst>
          </p:cNvPr>
          <p:cNvSpPr/>
          <p:nvPr/>
        </p:nvSpPr>
        <p:spPr>
          <a:xfrm>
            <a:off x="168435" y="240620"/>
            <a:ext cx="493334" cy="445184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B3907149-2DC7-4BB7-9014-6460C19758AA}"/>
              </a:ext>
            </a:extLst>
          </p:cNvPr>
          <p:cNvSpPr/>
          <p:nvPr/>
        </p:nvSpPr>
        <p:spPr>
          <a:xfrm>
            <a:off x="11526273" y="232605"/>
            <a:ext cx="457211" cy="421091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id="{8AD8A05B-B678-4FC0-A1E0-39B5BF00DFEC}"/>
              </a:ext>
            </a:extLst>
          </p:cNvPr>
          <p:cNvSpPr/>
          <p:nvPr/>
        </p:nvSpPr>
        <p:spPr>
          <a:xfrm>
            <a:off x="11526274" y="6308610"/>
            <a:ext cx="441142" cy="372918"/>
          </a:xfrm>
          <a:prstGeom prst="ellipse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Oval 32">
            <a:extLst>
              <a:ext uri="{FF2B5EF4-FFF2-40B4-BE49-F238E27FC236}">
                <a16:creationId xmlns:a16="http://schemas.microsoft.com/office/drawing/2014/main" id="{9052A66E-EF2E-437B-9E63-417E0104842E}"/>
              </a:ext>
            </a:extLst>
          </p:cNvPr>
          <p:cNvSpPr/>
          <p:nvPr/>
        </p:nvSpPr>
        <p:spPr>
          <a:xfrm>
            <a:off x="224585" y="6288509"/>
            <a:ext cx="441144" cy="372947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Star: 5 Points 33">
            <a:extLst>
              <a:ext uri="{FF2B5EF4-FFF2-40B4-BE49-F238E27FC236}">
                <a16:creationId xmlns:a16="http://schemas.microsoft.com/office/drawing/2014/main" id="{C33D47F9-8BDD-4C0F-B3E0-AF823BD0CD4F}"/>
              </a:ext>
            </a:extLst>
          </p:cNvPr>
          <p:cNvSpPr/>
          <p:nvPr/>
        </p:nvSpPr>
        <p:spPr>
          <a:xfrm>
            <a:off x="264685" y="5394164"/>
            <a:ext cx="397035" cy="352913"/>
          </a:xfrm>
          <a:prstGeom prst="star5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Star: 5 Points 34">
            <a:extLst>
              <a:ext uri="{FF2B5EF4-FFF2-40B4-BE49-F238E27FC236}">
                <a16:creationId xmlns:a16="http://schemas.microsoft.com/office/drawing/2014/main" id="{1690E35B-6073-4226-9028-7869BC6F10BB}"/>
              </a:ext>
            </a:extLst>
          </p:cNvPr>
          <p:cNvSpPr/>
          <p:nvPr/>
        </p:nvSpPr>
        <p:spPr>
          <a:xfrm>
            <a:off x="280720" y="1126956"/>
            <a:ext cx="397035" cy="352913"/>
          </a:xfrm>
          <a:prstGeom prst="star5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Star: 5 Points 35">
            <a:extLst>
              <a:ext uri="{FF2B5EF4-FFF2-40B4-BE49-F238E27FC236}">
                <a16:creationId xmlns:a16="http://schemas.microsoft.com/office/drawing/2014/main" id="{0D74703F-5AC2-4E9B-B20C-511C734BB460}"/>
              </a:ext>
            </a:extLst>
          </p:cNvPr>
          <p:cNvSpPr/>
          <p:nvPr/>
        </p:nvSpPr>
        <p:spPr>
          <a:xfrm>
            <a:off x="11574386" y="5406188"/>
            <a:ext cx="397035" cy="352913"/>
          </a:xfrm>
          <a:prstGeom prst="star5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Star: 5 Points 36">
            <a:extLst>
              <a:ext uri="{FF2B5EF4-FFF2-40B4-BE49-F238E27FC236}">
                <a16:creationId xmlns:a16="http://schemas.microsoft.com/office/drawing/2014/main" id="{EC66EA6D-CFF5-448E-825C-0FB4FDC6165E}"/>
              </a:ext>
            </a:extLst>
          </p:cNvPr>
          <p:cNvSpPr/>
          <p:nvPr/>
        </p:nvSpPr>
        <p:spPr>
          <a:xfrm>
            <a:off x="11550330" y="1339509"/>
            <a:ext cx="397035" cy="352913"/>
          </a:xfrm>
          <a:prstGeom prst="star5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Isosceles Triangle 37">
            <a:extLst>
              <a:ext uri="{FF2B5EF4-FFF2-40B4-BE49-F238E27FC236}">
                <a16:creationId xmlns:a16="http://schemas.microsoft.com/office/drawing/2014/main" id="{54239589-9372-40E0-BDA3-56A9E0F2D091}"/>
              </a:ext>
            </a:extLst>
          </p:cNvPr>
          <p:cNvSpPr/>
          <p:nvPr/>
        </p:nvSpPr>
        <p:spPr>
          <a:xfrm>
            <a:off x="300792" y="1540029"/>
            <a:ext cx="328848" cy="481278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Isosceles Triangle 38">
            <a:extLst>
              <a:ext uri="{FF2B5EF4-FFF2-40B4-BE49-F238E27FC236}">
                <a16:creationId xmlns:a16="http://schemas.microsoft.com/office/drawing/2014/main" id="{C73D5583-3769-4688-B7C6-256BB1AAFE97}"/>
              </a:ext>
            </a:extLst>
          </p:cNvPr>
          <p:cNvSpPr/>
          <p:nvPr/>
        </p:nvSpPr>
        <p:spPr>
          <a:xfrm>
            <a:off x="11594442" y="3978424"/>
            <a:ext cx="328848" cy="481278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Isosceles Triangle 39">
            <a:extLst>
              <a:ext uri="{FF2B5EF4-FFF2-40B4-BE49-F238E27FC236}">
                <a16:creationId xmlns:a16="http://schemas.microsoft.com/office/drawing/2014/main" id="{B7790512-344B-410D-A488-39274C38F3DE}"/>
              </a:ext>
            </a:extLst>
          </p:cNvPr>
          <p:cNvSpPr/>
          <p:nvPr/>
        </p:nvSpPr>
        <p:spPr>
          <a:xfrm>
            <a:off x="11578415" y="2831420"/>
            <a:ext cx="328848" cy="481278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Isosceles Triangle 40">
            <a:extLst>
              <a:ext uri="{FF2B5EF4-FFF2-40B4-BE49-F238E27FC236}">
                <a16:creationId xmlns:a16="http://schemas.microsoft.com/office/drawing/2014/main" id="{87D7F7C7-13EF-4890-AD51-5C358DB45D07}"/>
              </a:ext>
            </a:extLst>
          </p:cNvPr>
          <p:cNvSpPr/>
          <p:nvPr/>
        </p:nvSpPr>
        <p:spPr>
          <a:xfrm>
            <a:off x="11598461" y="1864877"/>
            <a:ext cx="328848" cy="481278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Isosceles Triangle 41">
            <a:extLst>
              <a:ext uri="{FF2B5EF4-FFF2-40B4-BE49-F238E27FC236}">
                <a16:creationId xmlns:a16="http://schemas.microsoft.com/office/drawing/2014/main" id="{89FD8AD9-82ED-455A-A7DA-ED53F987A617}"/>
              </a:ext>
            </a:extLst>
          </p:cNvPr>
          <p:cNvSpPr/>
          <p:nvPr/>
        </p:nvSpPr>
        <p:spPr>
          <a:xfrm>
            <a:off x="11606479" y="4892827"/>
            <a:ext cx="328848" cy="481278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Isosceles Triangle 42">
            <a:extLst>
              <a:ext uri="{FF2B5EF4-FFF2-40B4-BE49-F238E27FC236}">
                <a16:creationId xmlns:a16="http://schemas.microsoft.com/office/drawing/2014/main" id="{90033451-5B4C-48AF-BA7D-F7539C1170BF}"/>
              </a:ext>
            </a:extLst>
          </p:cNvPr>
          <p:cNvSpPr/>
          <p:nvPr/>
        </p:nvSpPr>
        <p:spPr>
          <a:xfrm>
            <a:off x="292763" y="2602819"/>
            <a:ext cx="328848" cy="481278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Isosceles Triangle 43">
            <a:extLst>
              <a:ext uri="{FF2B5EF4-FFF2-40B4-BE49-F238E27FC236}">
                <a16:creationId xmlns:a16="http://schemas.microsoft.com/office/drawing/2014/main" id="{41CF7FC1-6E8B-4906-B159-90AF800FE6F2}"/>
              </a:ext>
            </a:extLst>
          </p:cNvPr>
          <p:cNvSpPr/>
          <p:nvPr/>
        </p:nvSpPr>
        <p:spPr>
          <a:xfrm>
            <a:off x="300792" y="3717750"/>
            <a:ext cx="328848" cy="481278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Isosceles Triangle 44">
            <a:extLst>
              <a:ext uri="{FF2B5EF4-FFF2-40B4-BE49-F238E27FC236}">
                <a16:creationId xmlns:a16="http://schemas.microsoft.com/office/drawing/2014/main" id="{0873E1A5-F52B-4765-BD9E-15B9557034FA}"/>
              </a:ext>
            </a:extLst>
          </p:cNvPr>
          <p:cNvSpPr/>
          <p:nvPr/>
        </p:nvSpPr>
        <p:spPr>
          <a:xfrm>
            <a:off x="284745" y="4808615"/>
            <a:ext cx="328848" cy="481278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Isosceles Triangle 45">
            <a:extLst>
              <a:ext uri="{FF2B5EF4-FFF2-40B4-BE49-F238E27FC236}">
                <a16:creationId xmlns:a16="http://schemas.microsoft.com/office/drawing/2014/main" id="{57FB8677-64F7-4DA5-BC83-2C459D7F2D4B}"/>
              </a:ext>
            </a:extLst>
          </p:cNvPr>
          <p:cNvSpPr/>
          <p:nvPr/>
        </p:nvSpPr>
        <p:spPr>
          <a:xfrm rot="16200000">
            <a:off x="9661372" y="192492"/>
            <a:ext cx="328848" cy="481278"/>
          </a:xfrm>
          <a:prstGeom prst="triangl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Isosceles Triangle 46">
            <a:extLst>
              <a:ext uri="{FF2B5EF4-FFF2-40B4-BE49-F238E27FC236}">
                <a16:creationId xmlns:a16="http://schemas.microsoft.com/office/drawing/2014/main" id="{B58592DC-D86F-4DD1-951F-ADA54E98D7E3}"/>
              </a:ext>
            </a:extLst>
          </p:cNvPr>
          <p:cNvSpPr/>
          <p:nvPr/>
        </p:nvSpPr>
        <p:spPr>
          <a:xfrm rot="16200000">
            <a:off x="8117317" y="212542"/>
            <a:ext cx="328848" cy="481278"/>
          </a:xfrm>
          <a:prstGeom prst="triangl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Isosceles Triangle 47">
            <a:extLst>
              <a:ext uri="{FF2B5EF4-FFF2-40B4-BE49-F238E27FC236}">
                <a16:creationId xmlns:a16="http://schemas.microsoft.com/office/drawing/2014/main" id="{6D8AD665-A37A-41DB-A087-89AFAE789D01}"/>
              </a:ext>
            </a:extLst>
          </p:cNvPr>
          <p:cNvSpPr/>
          <p:nvPr/>
        </p:nvSpPr>
        <p:spPr>
          <a:xfrm rot="16200000">
            <a:off x="1171065" y="6260423"/>
            <a:ext cx="328848" cy="481278"/>
          </a:xfrm>
          <a:prstGeom prst="triangl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Isosceles Triangle 48">
            <a:extLst>
              <a:ext uri="{FF2B5EF4-FFF2-40B4-BE49-F238E27FC236}">
                <a16:creationId xmlns:a16="http://schemas.microsoft.com/office/drawing/2014/main" id="{05242AEC-0F13-47C4-B719-62093C23BDB5}"/>
              </a:ext>
            </a:extLst>
          </p:cNvPr>
          <p:cNvSpPr/>
          <p:nvPr/>
        </p:nvSpPr>
        <p:spPr>
          <a:xfrm rot="16200000">
            <a:off x="2634922" y="6244379"/>
            <a:ext cx="328848" cy="481278"/>
          </a:xfrm>
          <a:prstGeom prst="triangl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Isosceles Triangle 49">
            <a:extLst>
              <a:ext uri="{FF2B5EF4-FFF2-40B4-BE49-F238E27FC236}">
                <a16:creationId xmlns:a16="http://schemas.microsoft.com/office/drawing/2014/main" id="{73A3D2FA-4D48-43C2-BB5D-F93AF4F7CEE1}"/>
              </a:ext>
            </a:extLst>
          </p:cNvPr>
          <p:cNvSpPr/>
          <p:nvPr/>
        </p:nvSpPr>
        <p:spPr>
          <a:xfrm rot="16200000">
            <a:off x="4026573" y="6240370"/>
            <a:ext cx="328848" cy="481278"/>
          </a:xfrm>
          <a:prstGeom prst="triangl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Isosceles Triangle 50">
            <a:extLst>
              <a:ext uri="{FF2B5EF4-FFF2-40B4-BE49-F238E27FC236}">
                <a16:creationId xmlns:a16="http://schemas.microsoft.com/office/drawing/2014/main" id="{69B57968-FB07-483F-AAB7-36A101BD584E}"/>
              </a:ext>
            </a:extLst>
          </p:cNvPr>
          <p:cNvSpPr/>
          <p:nvPr/>
        </p:nvSpPr>
        <p:spPr>
          <a:xfrm rot="16200000">
            <a:off x="5358077" y="6224330"/>
            <a:ext cx="328848" cy="481278"/>
          </a:xfrm>
          <a:prstGeom prst="triangl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Isosceles Triangle 51">
            <a:extLst>
              <a:ext uri="{FF2B5EF4-FFF2-40B4-BE49-F238E27FC236}">
                <a16:creationId xmlns:a16="http://schemas.microsoft.com/office/drawing/2014/main" id="{C2E72598-67EB-4996-B0B3-A9DCD982241F}"/>
              </a:ext>
            </a:extLst>
          </p:cNvPr>
          <p:cNvSpPr/>
          <p:nvPr/>
        </p:nvSpPr>
        <p:spPr>
          <a:xfrm rot="16200000">
            <a:off x="6689567" y="6232353"/>
            <a:ext cx="328848" cy="481278"/>
          </a:xfrm>
          <a:prstGeom prst="triangl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Isosceles Triangle 52">
            <a:extLst>
              <a:ext uri="{FF2B5EF4-FFF2-40B4-BE49-F238E27FC236}">
                <a16:creationId xmlns:a16="http://schemas.microsoft.com/office/drawing/2014/main" id="{E51B6753-864C-41EA-8DF5-96E2BA14013B}"/>
              </a:ext>
            </a:extLst>
          </p:cNvPr>
          <p:cNvSpPr/>
          <p:nvPr/>
        </p:nvSpPr>
        <p:spPr>
          <a:xfrm rot="16200000">
            <a:off x="8009033" y="6252402"/>
            <a:ext cx="328848" cy="481278"/>
          </a:xfrm>
          <a:prstGeom prst="triangle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Isosceles Triangle 53">
            <a:extLst>
              <a:ext uri="{FF2B5EF4-FFF2-40B4-BE49-F238E27FC236}">
                <a16:creationId xmlns:a16="http://schemas.microsoft.com/office/drawing/2014/main" id="{0353BFA1-7AD0-4A7F-A894-6A5AC13DF807}"/>
              </a:ext>
            </a:extLst>
          </p:cNvPr>
          <p:cNvSpPr/>
          <p:nvPr/>
        </p:nvSpPr>
        <p:spPr>
          <a:xfrm rot="16200000">
            <a:off x="9448800" y="6236352"/>
            <a:ext cx="328848" cy="481278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Isosceles Triangle 54">
            <a:extLst>
              <a:ext uri="{FF2B5EF4-FFF2-40B4-BE49-F238E27FC236}">
                <a16:creationId xmlns:a16="http://schemas.microsoft.com/office/drawing/2014/main" id="{E57C70A9-4449-4018-88A7-63B32E71735B}"/>
              </a:ext>
            </a:extLst>
          </p:cNvPr>
          <p:cNvSpPr/>
          <p:nvPr/>
        </p:nvSpPr>
        <p:spPr>
          <a:xfrm rot="16200000">
            <a:off x="10816396" y="6232358"/>
            <a:ext cx="328848" cy="481278"/>
          </a:xfrm>
          <a:prstGeom prst="triangle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Isosceles Triangle 55">
            <a:extLst>
              <a:ext uri="{FF2B5EF4-FFF2-40B4-BE49-F238E27FC236}">
                <a16:creationId xmlns:a16="http://schemas.microsoft.com/office/drawing/2014/main" id="{E0F0ED6F-CE38-434B-8806-6C25B78A0FFD}"/>
              </a:ext>
            </a:extLst>
          </p:cNvPr>
          <p:cNvSpPr/>
          <p:nvPr/>
        </p:nvSpPr>
        <p:spPr>
          <a:xfrm rot="16200000">
            <a:off x="6653474" y="192485"/>
            <a:ext cx="328848" cy="481278"/>
          </a:xfrm>
          <a:prstGeom prst="triangl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Isosceles Triangle 56">
            <a:extLst>
              <a:ext uri="{FF2B5EF4-FFF2-40B4-BE49-F238E27FC236}">
                <a16:creationId xmlns:a16="http://schemas.microsoft.com/office/drawing/2014/main" id="{FEBD245F-61E0-4EFB-AC23-3BC92149610C}"/>
              </a:ext>
            </a:extLst>
          </p:cNvPr>
          <p:cNvSpPr/>
          <p:nvPr/>
        </p:nvSpPr>
        <p:spPr>
          <a:xfrm rot="16200000">
            <a:off x="5229735" y="200506"/>
            <a:ext cx="328848" cy="481278"/>
          </a:xfrm>
          <a:prstGeom prst="triangle">
            <a:avLst/>
          </a:prstGeom>
          <a:blipFill>
            <a:blip r:embed="rId3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Isosceles Triangle 57">
            <a:extLst>
              <a:ext uri="{FF2B5EF4-FFF2-40B4-BE49-F238E27FC236}">
                <a16:creationId xmlns:a16="http://schemas.microsoft.com/office/drawing/2014/main" id="{0CFF64F1-87BF-47BB-A2F5-702D571CAED5}"/>
              </a:ext>
            </a:extLst>
          </p:cNvPr>
          <p:cNvSpPr/>
          <p:nvPr/>
        </p:nvSpPr>
        <p:spPr>
          <a:xfrm rot="16200000">
            <a:off x="3878177" y="196499"/>
            <a:ext cx="328848" cy="481278"/>
          </a:xfrm>
          <a:prstGeom prst="triangle">
            <a:avLst/>
          </a:prstGeom>
          <a:blipFill>
            <a:blip r:embed="rId4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Isosceles Triangle 58">
            <a:extLst>
              <a:ext uri="{FF2B5EF4-FFF2-40B4-BE49-F238E27FC236}">
                <a16:creationId xmlns:a16="http://schemas.microsoft.com/office/drawing/2014/main" id="{4DD4E2EB-07F0-4CDD-9915-DD25AA2C68D1}"/>
              </a:ext>
            </a:extLst>
          </p:cNvPr>
          <p:cNvSpPr/>
          <p:nvPr/>
        </p:nvSpPr>
        <p:spPr>
          <a:xfrm rot="16200000">
            <a:off x="2526632" y="204523"/>
            <a:ext cx="328848" cy="481278"/>
          </a:xfrm>
          <a:prstGeom prst="triangl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Isosceles Triangle 59">
            <a:extLst>
              <a:ext uri="{FF2B5EF4-FFF2-40B4-BE49-F238E27FC236}">
                <a16:creationId xmlns:a16="http://schemas.microsoft.com/office/drawing/2014/main" id="{EEB9B7B8-DE05-4D71-952E-6F86BFF831D6}"/>
              </a:ext>
            </a:extLst>
          </p:cNvPr>
          <p:cNvSpPr/>
          <p:nvPr/>
        </p:nvSpPr>
        <p:spPr>
          <a:xfrm rot="16200000">
            <a:off x="1235238" y="200500"/>
            <a:ext cx="328848" cy="481278"/>
          </a:xfrm>
          <a:prstGeom prst="triangle">
            <a:avLst/>
          </a:prstGeom>
          <a:blipFill>
            <a:blip r:embed="rId5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Oval 60">
            <a:extLst>
              <a:ext uri="{FF2B5EF4-FFF2-40B4-BE49-F238E27FC236}">
                <a16:creationId xmlns:a16="http://schemas.microsoft.com/office/drawing/2014/main" id="{28A1BE09-4573-47BE-ADF0-0F8D131C3F03}"/>
              </a:ext>
            </a:extLst>
          </p:cNvPr>
          <p:cNvSpPr/>
          <p:nvPr/>
        </p:nvSpPr>
        <p:spPr>
          <a:xfrm>
            <a:off x="924631" y="761442"/>
            <a:ext cx="10296819" cy="5386655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bn-BD" sz="4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শিখনফল</a:t>
            </a:r>
            <a:endParaRPr lang="en-US" sz="40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just"/>
            <a:r>
              <a:rPr lang="en-US" sz="4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</a:t>
            </a:r>
            <a:r>
              <a:rPr lang="as-IN" sz="4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ো</a:t>
            </a:r>
            <a:r>
              <a:rPr lang="en-US" sz="4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as-IN" sz="4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4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ঃ</a:t>
            </a:r>
            <a:r>
              <a:rPr lang="as-IN" sz="4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  <a:r>
              <a:rPr lang="en-US" sz="4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r>
              <a:rPr lang="as-IN" sz="4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২</a:t>
            </a:r>
            <a:r>
              <a:rPr lang="en-US" sz="4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r>
              <a:rPr lang="as-IN" sz="4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  <a:r>
              <a:rPr lang="en-US" sz="4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  <a:r>
              <a:rPr lang="en-US" sz="40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উচ্</a:t>
            </a:r>
            <a:r>
              <a:rPr lang="as-IN" sz="4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</a:t>
            </a:r>
            <a:r>
              <a:rPr lang="en-US" sz="4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4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4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4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4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4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ঠ</a:t>
            </a:r>
            <a:r>
              <a:rPr lang="as-IN" sz="4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4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 </a:t>
            </a:r>
            <a:r>
              <a:rPr lang="as-IN" sz="4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4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4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4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4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en-US" sz="4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,</a:t>
            </a:r>
            <a:r>
              <a:rPr lang="as-IN" sz="4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40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থা</a:t>
            </a:r>
            <a:r>
              <a:rPr lang="en-US" sz="4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মন</a:t>
            </a:r>
            <a:r>
              <a:rPr lang="as-IN" sz="4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ো</a:t>
            </a:r>
            <a:r>
              <a:rPr lang="en-US" sz="40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যোগ</a:t>
            </a:r>
            <a:r>
              <a:rPr lang="en-US" sz="4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সহকারে</a:t>
            </a:r>
            <a:r>
              <a:rPr lang="en-US" sz="4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শনবে</a:t>
            </a:r>
            <a:r>
              <a:rPr lang="en-US" sz="4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algn="just"/>
            <a:r>
              <a:rPr lang="as-IN" sz="4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4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as-IN" sz="4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4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ঃ১.</a:t>
            </a:r>
            <a:r>
              <a:rPr lang="as-IN" sz="4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৩</a:t>
            </a:r>
            <a:r>
              <a:rPr lang="en-US" sz="4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r>
              <a:rPr lang="as-IN" sz="4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২</a:t>
            </a:r>
            <a:r>
              <a:rPr lang="en-US" sz="4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  <a:r>
              <a:rPr lang="as-IN" sz="4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</a:t>
            </a:r>
            <a:r>
              <a:rPr lang="en-US" sz="4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as-IN" sz="4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en-US" sz="40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রো</a:t>
            </a:r>
            <a:r>
              <a:rPr lang="bn-BD" sz="4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ধ</a:t>
            </a:r>
            <a:r>
              <a:rPr lang="en-US" sz="4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4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4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4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ে </a:t>
            </a:r>
            <a:r>
              <a:rPr lang="as-IN" sz="4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4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4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4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as-IN" sz="4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4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algn="just"/>
            <a:r>
              <a:rPr lang="en-US" sz="4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as-IN" sz="4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ড়</a:t>
            </a:r>
            <a:r>
              <a:rPr lang="en-US" sz="4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4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ঃ</a:t>
            </a:r>
            <a:r>
              <a:rPr lang="en-US" sz="4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৩.৩.২-বাক্য </a:t>
            </a:r>
            <a:r>
              <a:rPr lang="en-US" sz="40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সাবলীলভাবে</a:t>
            </a:r>
            <a:r>
              <a:rPr lang="en-US" sz="4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পড়তে</a:t>
            </a:r>
            <a:r>
              <a:rPr lang="en-US" sz="4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4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algn="just"/>
            <a:r>
              <a:rPr lang="en-US" sz="40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লেখাঃ</a:t>
            </a:r>
            <a:r>
              <a:rPr lang="as-IN" sz="4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৩</a:t>
            </a:r>
            <a:r>
              <a:rPr lang="en-US" sz="4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r>
              <a:rPr lang="as-IN" sz="4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  <a:r>
              <a:rPr lang="en-US" sz="4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r>
              <a:rPr lang="as-IN" sz="4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২</a:t>
            </a:r>
            <a:r>
              <a:rPr lang="en-US" sz="4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  <a:r>
              <a:rPr lang="en-US" sz="40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4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সংশ্লিষ্ট</a:t>
            </a:r>
            <a:r>
              <a:rPr lang="en-US" sz="4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প্রশ</a:t>
            </a:r>
            <a:r>
              <a:rPr lang="as-IN" sz="4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4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as-IN" sz="4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4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 </a:t>
            </a:r>
            <a:r>
              <a:rPr lang="en-US" sz="40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উত্তর</a:t>
            </a:r>
            <a:r>
              <a:rPr lang="en-US" sz="4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লিখতে</a:t>
            </a:r>
            <a:r>
              <a:rPr lang="en-US" sz="4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4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</p:spTree>
    <p:extLst>
      <p:ext uri="{BB962C8B-B14F-4D97-AF65-F5344CB8AC3E}">
        <p14:creationId xmlns:p14="http://schemas.microsoft.com/office/powerpoint/2010/main" val="203602611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F5FD702D-6D56-4F8A-AECB-EEB0AE3AB3D7}"/>
              </a:ext>
            </a:extLst>
          </p:cNvPr>
          <p:cNvCxnSpPr>
            <a:cxnSpLocks/>
          </p:cNvCxnSpPr>
          <p:nvPr/>
        </p:nvCxnSpPr>
        <p:spPr>
          <a:xfrm flipH="1">
            <a:off x="-8031" y="6272480"/>
            <a:ext cx="12191999" cy="0"/>
          </a:xfrm>
          <a:prstGeom prst="line">
            <a:avLst/>
          </a:prstGeom>
          <a:ln w="571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D881AD02-58E4-4389-B4C8-59BB381B6053}"/>
              </a:ext>
            </a:extLst>
          </p:cNvPr>
          <p:cNvCxnSpPr>
            <a:cxnSpLocks/>
          </p:cNvCxnSpPr>
          <p:nvPr/>
        </p:nvCxnSpPr>
        <p:spPr>
          <a:xfrm flipH="1">
            <a:off x="12017" y="6725680"/>
            <a:ext cx="12191999" cy="0"/>
          </a:xfrm>
          <a:prstGeom prst="line">
            <a:avLst/>
          </a:prstGeom>
          <a:ln w="76200"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15394304-9A9C-4B88-B998-E48EA071650A}"/>
              </a:ext>
            </a:extLst>
          </p:cNvPr>
          <p:cNvCxnSpPr>
            <a:cxnSpLocks/>
          </p:cNvCxnSpPr>
          <p:nvPr/>
        </p:nvCxnSpPr>
        <p:spPr>
          <a:xfrm flipH="1">
            <a:off x="-15" y="685805"/>
            <a:ext cx="12191999" cy="0"/>
          </a:xfrm>
          <a:prstGeom prst="line">
            <a:avLst/>
          </a:prstGeom>
          <a:ln w="57150"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81F8F12A-7664-4D97-A717-6ECECF28B19D}"/>
              </a:ext>
            </a:extLst>
          </p:cNvPr>
          <p:cNvCxnSpPr>
            <a:cxnSpLocks/>
          </p:cNvCxnSpPr>
          <p:nvPr/>
        </p:nvCxnSpPr>
        <p:spPr>
          <a:xfrm flipH="1">
            <a:off x="-16060" y="200528"/>
            <a:ext cx="12191999" cy="0"/>
          </a:xfrm>
          <a:prstGeom prst="line">
            <a:avLst/>
          </a:prstGeom>
          <a:ln w="76200"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987F6B55-7F84-4AFB-80B4-53A9EFE9A249}"/>
              </a:ext>
            </a:extLst>
          </p:cNvPr>
          <p:cNvCxnSpPr/>
          <p:nvPr/>
        </p:nvCxnSpPr>
        <p:spPr>
          <a:xfrm>
            <a:off x="156404" y="212560"/>
            <a:ext cx="0" cy="6456944"/>
          </a:xfrm>
          <a:prstGeom prst="line">
            <a:avLst/>
          </a:prstGeom>
          <a:ln w="57150">
            <a:solidFill>
              <a:srgbClr val="00B050"/>
            </a:solidFill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B775806F-5944-4432-A7E2-2934BE66258C}"/>
              </a:ext>
            </a:extLst>
          </p:cNvPr>
          <p:cNvCxnSpPr/>
          <p:nvPr/>
        </p:nvCxnSpPr>
        <p:spPr>
          <a:xfrm>
            <a:off x="705860" y="232608"/>
            <a:ext cx="0" cy="6456944"/>
          </a:xfrm>
          <a:prstGeom prst="line">
            <a:avLst/>
          </a:prstGeom>
          <a:ln w="5715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F3947772-6260-4DB0-8348-DFC110B55BF5}"/>
              </a:ext>
            </a:extLst>
          </p:cNvPr>
          <p:cNvCxnSpPr/>
          <p:nvPr/>
        </p:nvCxnSpPr>
        <p:spPr>
          <a:xfrm>
            <a:off x="11506229" y="228592"/>
            <a:ext cx="0" cy="6456944"/>
          </a:xfrm>
          <a:prstGeom prst="line">
            <a:avLst/>
          </a:prstGeom>
          <a:ln w="57150"/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07696FFC-A75F-40DB-B652-FB8E19091138}"/>
              </a:ext>
            </a:extLst>
          </p:cNvPr>
          <p:cNvCxnSpPr/>
          <p:nvPr/>
        </p:nvCxnSpPr>
        <p:spPr>
          <a:xfrm>
            <a:off x="11983484" y="224584"/>
            <a:ext cx="0" cy="6456944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0" name="Star: 5 Points 9">
            <a:extLst>
              <a:ext uri="{FF2B5EF4-FFF2-40B4-BE49-F238E27FC236}">
                <a16:creationId xmlns:a16="http://schemas.microsoft.com/office/drawing/2014/main" id="{40311106-A290-4E0E-8671-104E36501AD1}"/>
              </a:ext>
            </a:extLst>
          </p:cNvPr>
          <p:cNvSpPr/>
          <p:nvPr/>
        </p:nvSpPr>
        <p:spPr>
          <a:xfrm>
            <a:off x="11562353" y="3469115"/>
            <a:ext cx="397035" cy="352913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Star: 5 Points 10">
            <a:extLst>
              <a:ext uri="{FF2B5EF4-FFF2-40B4-BE49-F238E27FC236}">
                <a16:creationId xmlns:a16="http://schemas.microsoft.com/office/drawing/2014/main" id="{06810316-463C-483B-A3FF-688B4DA51D3A}"/>
              </a:ext>
            </a:extLst>
          </p:cNvPr>
          <p:cNvSpPr/>
          <p:nvPr/>
        </p:nvSpPr>
        <p:spPr>
          <a:xfrm>
            <a:off x="11546320" y="2370230"/>
            <a:ext cx="397035" cy="352913"/>
          </a:xfrm>
          <a:prstGeom prst="star5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Star: 5 Points 11">
            <a:extLst>
              <a:ext uri="{FF2B5EF4-FFF2-40B4-BE49-F238E27FC236}">
                <a16:creationId xmlns:a16="http://schemas.microsoft.com/office/drawing/2014/main" id="{C497D29D-5F0F-4794-9AE1-22B2C5A82B3B}"/>
              </a:ext>
            </a:extLst>
          </p:cNvPr>
          <p:cNvSpPr/>
          <p:nvPr/>
        </p:nvSpPr>
        <p:spPr>
          <a:xfrm>
            <a:off x="244637" y="2161673"/>
            <a:ext cx="397035" cy="352913"/>
          </a:xfrm>
          <a:prstGeom prst="star5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Star: 5 Points 12">
            <a:extLst>
              <a:ext uri="{FF2B5EF4-FFF2-40B4-BE49-F238E27FC236}">
                <a16:creationId xmlns:a16="http://schemas.microsoft.com/office/drawing/2014/main" id="{023D1671-0ED0-4249-8A98-7F333D6555B3}"/>
              </a:ext>
            </a:extLst>
          </p:cNvPr>
          <p:cNvSpPr/>
          <p:nvPr/>
        </p:nvSpPr>
        <p:spPr>
          <a:xfrm>
            <a:off x="276718" y="3276599"/>
            <a:ext cx="397035" cy="352913"/>
          </a:xfrm>
          <a:prstGeom prst="star5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Star: 5 Points 13">
            <a:extLst>
              <a:ext uri="{FF2B5EF4-FFF2-40B4-BE49-F238E27FC236}">
                <a16:creationId xmlns:a16="http://schemas.microsoft.com/office/drawing/2014/main" id="{9A0835EE-AC1B-4881-9519-18E9BEDD4779}"/>
              </a:ext>
            </a:extLst>
          </p:cNvPr>
          <p:cNvSpPr/>
          <p:nvPr/>
        </p:nvSpPr>
        <p:spPr>
          <a:xfrm>
            <a:off x="248640" y="4319347"/>
            <a:ext cx="397035" cy="352913"/>
          </a:xfrm>
          <a:prstGeom prst="star5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Star: 5 Points 14">
            <a:extLst>
              <a:ext uri="{FF2B5EF4-FFF2-40B4-BE49-F238E27FC236}">
                <a16:creationId xmlns:a16="http://schemas.microsoft.com/office/drawing/2014/main" id="{63CB97F3-4355-49B7-9565-23CC0EDEEB11}"/>
              </a:ext>
            </a:extLst>
          </p:cNvPr>
          <p:cNvSpPr/>
          <p:nvPr/>
        </p:nvSpPr>
        <p:spPr>
          <a:xfrm>
            <a:off x="10110544" y="6264443"/>
            <a:ext cx="397035" cy="352913"/>
          </a:xfrm>
          <a:prstGeom prst="star5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Star: 5 Points 15">
            <a:extLst>
              <a:ext uri="{FF2B5EF4-FFF2-40B4-BE49-F238E27FC236}">
                <a16:creationId xmlns:a16="http://schemas.microsoft.com/office/drawing/2014/main" id="{A0B46AB5-67F6-4769-94C2-879995CBBFE8}"/>
              </a:ext>
            </a:extLst>
          </p:cNvPr>
          <p:cNvSpPr/>
          <p:nvPr/>
        </p:nvSpPr>
        <p:spPr>
          <a:xfrm>
            <a:off x="8638679" y="6260436"/>
            <a:ext cx="397035" cy="352913"/>
          </a:xfrm>
          <a:prstGeom prst="star5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Star: 5 Points 16">
            <a:extLst>
              <a:ext uri="{FF2B5EF4-FFF2-40B4-BE49-F238E27FC236}">
                <a16:creationId xmlns:a16="http://schemas.microsoft.com/office/drawing/2014/main" id="{2AFA9651-69FB-4515-892D-818005856D27}"/>
              </a:ext>
            </a:extLst>
          </p:cNvPr>
          <p:cNvSpPr/>
          <p:nvPr/>
        </p:nvSpPr>
        <p:spPr>
          <a:xfrm>
            <a:off x="7287128" y="6256421"/>
            <a:ext cx="397035" cy="352913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Star: 5 Points 17">
            <a:extLst>
              <a:ext uri="{FF2B5EF4-FFF2-40B4-BE49-F238E27FC236}">
                <a16:creationId xmlns:a16="http://schemas.microsoft.com/office/drawing/2014/main" id="{64F0C483-B668-41FB-AC50-63E8EEB64E14}"/>
              </a:ext>
            </a:extLst>
          </p:cNvPr>
          <p:cNvSpPr/>
          <p:nvPr/>
        </p:nvSpPr>
        <p:spPr>
          <a:xfrm>
            <a:off x="5983707" y="6264452"/>
            <a:ext cx="397035" cy="352913"/>
          </a:xfrm>
          <a:prstGeom prst="star5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Star: 5 Points 18">
            <a:extLst>
              <a:ext uri="{FF2B5EF4-FFF2-40B4-BE49-F238E27FC236}">
                <a16:creationId xmlns:a16="http://schemas.microsoft.com/office/drawing/2014/main" id="{78D8E98C-8EC8-4D7F-A9E3-13C549E5227E}"/>
              </a:ext>
            </a:extLst>
          </p:cNvPr>
          <p:cNvSpPr/>
          <p:nvPr/>
        </p:nvSpPr>
        <p:spPr>
          <a:xfrm>
            <a:off x="4656225" y="6272460"/>
            <a:ext cx="397035" cy="352913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Star: 5 Points 19">
            <a:extLst>
              <a:ext uri="{FF2B5EF4-FFF2-40B4-BE49-F238E27FC236}">
                <a16:creationId xmlns:a16="http://schemas.microsoft.com/office/drawing/2014/main" id="{4F4E28FF-3327-492A-B1F7-16242D0AA890}"/>
              </a:ext>
            </a:extLst>
          </p:cNvPr>
          <p:cNvSpPr/>
          <p:nvPr/>
        </p:nvSpPr>
        <p:spPr>
          <a:xfrm>
            <a:off x="3268566" y="6292510"/>
            <a:ext cx="397035" cy="352913"/>
          </a:xfrm>
          <a:prstGeom prst="star5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Star: 5 Points 20">
            <a:extLst>
              <a:ext uri="{FF2B5EF4-FFF2-40B4-BE49-F238E27FC236}">
                <a16:creationId xmlns:a16="http://schemas.microsoft.com/office/drawing/2014/main" id="{5404F062-8F8B-401D-8920-D4E089BB2B70}"/>
              </a:ext>
            </a:extLst>
          </p:cNvPr>
          <p:cNvSpPr/>
          <p:nvPr/>
        </p:nvSpPr>
        <p:spPr>
          <a:xfrm>
            <a:off x="1868895" y="6288509"/>
            <a:ext cx="397035" cy="352913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Star: 5 Points 21">
            <a:extLst>
              <a:ext uri="{FF2B5EF4-FFF2-40B4-BE49-F238E27FC236}">
                <a16:creationId xmlns:a16="http://schemas.microsoft.com/office/drawing/2014/main" id="{8A7250FE-AE17-4955-895C-C50F79F6655B}"/>
              </a:ext>
            </a:extLst>
          </p:cNvPr>
          <p:cNvSpPr/>
          <p:nvPr/>
        </p:nvSpPr>
        <p:spPr>
          <a:xfrm>
            <a:off x="10311069" y="256665"/>
            <a:ext cx="397035" cy="352913"/>
          </a:xfrm>
          <a:prstGeom prst="star5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Star: 5 Points 22">
            <a:extLst>
              <a:ext uri="{FF2B5EF4-FFF2-40B4-BE49-F238E27FC236}">
                <a16:creationId xmlns:a16="http://schemas.microsoft.com/office/drawing/2014/main" id="{3A82931F-63B2-474E-984A-3E0083813058}"/>
              </a:ext>
            </a:extLst>
          </p:cNvPr>
          <p:cNvSpPr/>
          <p:nvPr/>
        </p:nvSpPr>
        <p:spPr>
          <a:xfrm>
            <a:off x="8754982" y="240627"/>
            <a:ext cx="397035" cy="352913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Star: 5 Points 23">
            <a:extLst>
              <a:ext uri="{FF2B5EF4-FFF2-40B4-BE49-F238E27FC236}">
                <a16:creationId xmlns:a16="http://schemas.microsoft.com/office/drawing/2014/main" id="{5C7AB01F-2B91-45D4-9C91-F7228C66898B}"/>
              </a:ext>
            </a:extLst>
          </p:cNvPr>
          <p:cNvSpPr/>
          <p:nvPr/>
        </p:nvSpPr>
        <p:spPr>
          <a:xfrm>
            <a:off x="7331243" y="248641"/>
            <a:ext cx="397035" cy="352913"/>
          </a:xfrm>
          <a:prstGeom prst="star5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Star: 5 Points 24">
            <a:extLst>
              <a:ext uri="{FF2B5EF4-FFF2-40B4-BE49-F238E27FC236}">
                <a16:creationId xmlns:a16="http://schemas.microsoft.com/office/drawing/2014/main" id="{2933FBB2-302A-48C6-AA72-7370E3EB63CD}"/>
              </a:ext>
            </a:extLst>
          </p:cNvPr>
          <p:cNvSpPr/>
          <p:nvPr/>
        </p:nvSpPr>
        <p:spPr>
          <a:xfrm>
            <a:off x="5871413" y="244629"/>
            <a:ext cx="397035" cy="352913"/>
          </a:xfrm>
          <a:prstGeom prst="star5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Star: 5 Points 25">
            <a:extLst>
              <a:ext uri="{FF2B5EF4-FFF2-40B4-BE49-F238E27FC236}">
                <a16:creationId xmlns:a16="http://schemas.microsoft.com/office/drawing/2014/main" id="{F7D897D8-639E-4D75-AAD5-DA0334F4E470}"/>
              </a:ext>
            </a:extLst>
          </p:cNvPr>
          <p:cNvSpPr/>
          <p:nvPr/>
        </p:nvSpPr>
        <p:spPr>
          <a:xfrm>
            <a:off x="4543910" y="240620"/>
            <a:ext cx="397035" cy="352913"/>
          </a:xfrm>
          <a:prstGeom prst="star5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Star: 5 Points 26">
            <a:extLst>
              <a:ext uri="{FF2B5EF4-FFF2-40B4-BE49-F238E27FC236}">
                <a16:creationId xmlns:a16="http://schemas.microsoft.com/office/drawing/2014/main" id="{86FF1576-4C04-43E1-BF68-EBF5DDCB811D}"/>
              </a:ext>
            </a:extLst>
          </p:cNvPr>
          <p:cNvSpPr/>
          <p:nvPr/>
        </p:nvSpPr>
        <p:spPr>
          <a:xfrm>
            <a:off x="3084095" y="260671"/>
            <a:ext cx="397035" cy="352913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Star: 5 Points 27">
            <a:extLst>
              <a:ext uri="{FF2B5EF4-FFF2-40B4-BE49-F238E27FC236}">
                <a16:creationId xmlns:a16="http://schemas.microsoft.com/office/drawing/2014/main" id="{4D1C8023-DEDF-44B2-92BE-563B6E1FE6EC}"/>
              </a:ext>
            </a:extLst>
          </p:cNvPr>
          <p:cNvSpPr/>
          <p:nvPr/>
        </p:nvSpPr>
        <p:spPr>
          <a:xfrm>
            <a:off x="1816756" y="256659"/>
            <a:ext cx="397035" cy="352913"/>
          </a:xfrm>
          <a:prstGeom prst="star5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Star: 5 Points 28">
            <a:extLst>
              <a:ext uri="{FF2B5EF4-FFF2-40B4-BE49-F238E27FC236}">
                <a16:creationId xmlns:a16="http://schemas.microsoft.com/office/drawing/2014/main" id="{8AB811E0-62D0-4D49-B417-7A12809699FE}"/>
              </a:ext>
            </a:extLst>
          </p:cNvPr>
          <p:cNvSpPr/>
          <p:nvPr/>
        </p:nvSpPr>
        <p:spPr>
          <a:xfrm>
            <a:off x="11558342" y="4487776"/>
            <a:ext cx="397035" cy="352913"/>
          </a:xfrm>
          <a:prstGeom prst="star5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75857B6C-A352-4C7A-8817-1AD9D61AE705}"/>
              </a:ext>
            </a:extLst>
          </p:cNvPr>
          <p:cNvSpPr/>
          <p:nvPr/>
        </p:nvSpPr>
        <p:spPr>
          <a:xfrm>
            <a:off x="168435" y="240620"/>
            <a:ext cx="493334" cy="445184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B3907149-2DC7-4BB7-9014-6460C19758AA}"/>
              </a:ext>
            </a:extLst>
          </p:cNvPr>
          <p:cNvSpPr/>
          <p:nvPr/>
        </p:nvSpPr>
        <p:spPr>
          <a:xfrm>
            <a:off x="11526273" y="232605"/>
            <a:ext cx="457211" cy="421091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id="{8AD8A05B-B678-4FC0-A1E0-39B5BF00DFEC}"/>
              </a:ext>
            </a:extLst>
          </p:cNvPr>
          <p:cNvSpPr/>
          <p:nvPr/>
        </p:nvSpPr>
        <p:spPr>
          <a:xfrm>
            <a:off x="11526274" y="6308610"/>
            <a:ext cx="441142" cy="372918"/>
          </a:xfrm>
          <a:prstGeom prst="ellipse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Oval 32">
            <a:extLst>
              <a:ext uri="{FF2B5EF4-FFF2-40B4-BE49-F238E27FC236}">
                <a16:creationId xmlns:a16="http://schemas.microsoft.com/office/drawing/2014/main" id="{9052A66E-EF2E-437B-9E63-417E0104842E}"/>
              </a:ext>
            </a:extLst>
          </p:cNvPr>
          <p:cNvSpPr/>
          <p:nvPr/>
        </p:nvSpPr>
        <p:spPr>
          <a:xfrm>
            <a:off x="224585" y="6288509"/>
            <a:ext cx="441144" cy="372947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Star: 5 Points 33">
            <a:extLst>
              <a:ext uri="{FF2B5EF4-FFF2-40B4-BE49-F238E27FC236}">
                <a16:creationId xmlns:a16="http://schemas.microsoft.com/office/drawing/2014/main" id="{C33D47F9-8BDD-4C0F-B3E0-AF823BD0CD4F}"/>
              </a:ext>
            </a:extLst>
          </p:cNvPr>
          <p:cNvSpPr/>
          <p:nvPr/>
        </p:nvSpPr>
        <p:spPr>
          <a:xfrm>
            <a:off x="264685" y="5394164"/>
            <a:ext cx="397035" cy="352913"/>
          </a:xfrm>
          <a:prstGeom prst="star5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Star: 5 Points 34">
            <a:extLst>
              <a:ext uri="{FF2B5EF4-FFF2-40B4-BE49-F238E27FC236}">
                <a16:creationId xmlns:a16="http://schemas.microsoft.com/office/drawing/2014/main" id="{1690E35B-6073-4226-9028-7869BC6F10BB}"/>
              </a:ext>
            </a:extLst>
          </p:cNvPr>
          <p:cNvSpPr/>
          <p:nvPr/>
        </p:nvSpPr>
        <p:spPr>
          <a:xfrm>
            <a:off x="280720" y="1126956"/>
            <a:ext cx="397035" cy="352913"/>
          </a:xfrm>
          <a:prstGeom prst="star5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Star: 5 Points 35">
            <a:extLst>
              <a:ext uri="{FF2B5EF4-FFF2-40B4-BE49-F238E27FC236}">
                <a16:creationId xmlns:a16="http://schemas.microsoft.com/office/drawing/2014/main" id="{0D74703F-5AC2-4E9B-B20C-511C734BB460}"/>
              </a:ext>
            </a:extLst>
          </p:cNvPr>
          <p:cNvSpPr/>
          <p:nvPr/>
        </p:nvSpPr>
        <p:spPr>
          <a:xfrm>
            <a:off x="11574386" y="5406188"/>
            <a:ext cx="397035" cy="352913"/>
          </a:xfrm>
          <a:prstGeom prst="star5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Star: 5 Points 36">
            <a:extLst>
              <a:ext uri="{FF2B5EF4-FFF2-40B4-BE49-F238E27FC236}">
                <a16:creationId xmlns:a16="http://schemas.microsoft.com/office/drawing/2014/main" id="{EC66EA6D-CFF5-448E-825C-0FB4FDC6165E}"/>
              </a:ext>
            </a:extLst>
          </p:cNvPr>
          <p:cNvSpPr/>
          <p:nvPr/>
        </p:nvSpPr>
        <p:spPr>
          <a:xfrm>
            <a:off x="11550330" y="1339509"/>
            <a:ext cx="397035" cy="352913"/>
          </a:xfrm>
          <a:prstGeom prst="star5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Isosceles Triangle 37">
            <a:extLst>
              <a:ext uri="{FF2B5EF4-FFF2-40B4-BE49-F238E27FC236}">
                <a16:creationId xmlns:a16="http://schemas.microsoft.com/office/drawing/2014/main" id="{54239589-9372-40E0-BDA3-56A9E0F2D091}"/>
              </a:ext>
            </a:extLst>
          </p:cNvPr>
          <p:cNvSpPr/>
          <p:nvPr/>
        </p:nvSpPr>
        <p:spPr>
          <a:xfrm>
            <a:off x="300792" y="1540029"/>
            <a:ext cx="328848" cy="481278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Isosceles Triangle 38">
            <a:extLst>
              <a:ext uri="{FF2B5EF4-FFF2-40B4-BE49-F238E27FC236}">
                <a16:creationId xmlns:a16="http://schemas.microsoft.com/office/drawing/2014/main" id="{C73D5583-3769-4688-B7C6-256BB1AAFE97}"/>
              </a:ext>
            </a:extLst>
          </p:cNvPr>
          <p:cNvSpPr/>
          <p:nvPr/>
        </p:nvSpPr>
        <p:spPr>
          <a:xfrm>
            <a:off x="11594442" y="3978424"/>
            <a:ext cx="328848" cy="481278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Isosceles Triangle 39">
            <a:extLst>
              <a:ext uri="{FF2B5EF4-FFF2-40B4-BE49-F238E27FC236}">
                <a16:creationId xmlns:a16="http://schemas.microsoft.com/office/drawing/2014/main" id="{B7790512-344B-410D-A488-39274C38F3DE}"/>
              </a:ext>
            </a:extLst>
          </p:cNvPr>
          <p:cNvSpPr/>
          <p:nvPr/>
        </p:nvSpPr>
        <p:spPr>
          <a:xfrm>
            <a:off x="11578415" y="2831420"/>
            <a:ext cx="328848" cy="481278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Isosceles Triangle 40">
            <a:extLst>
              <a:ext uri="{FF2B5EF4-FFF2-40B4-BE49-F238E27FC236}">
                <a16:creationId xmlns:a16="http://schemas.microsoft.com/office/drawing/2014/main" id="{87D7F7C7-13EF-4890-AD51-5C358DB45D07}"/>
              </a:ext>
            </a:extLst>
          </p:cNvPr>
          <p:cNvSpPr/>
          <p:nvPr/>
        </p:nvSpPr>
        <p:spPr>
          <a:xfrm>
            <a:off x="11598461" y="1864877"/>
            <a:ext cx="328848" cy="481278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Isosceles Triangle 41">
            <a:extLst>
              <a:ext uri="{FF2B5EF4-FFF2-40B4-BE49-F238E27FC236}">
                <a16:creationId xmlns:a16="http://schemas.microsoft.com/office/drawing/2014/main" id="{89FD8AD9-82ED-455A-A7DA-ED53F987A617}"/>
              </a:ext>
            </a:extLst>
          </p:cNvPr>
          <p:cNvSpPr/>
          <p:nvPr/>
        </p:nvSpPr>
        <p:spPr>
          <a:xfrm>
            <a:off x="11606479" y="4892827"/>
            <a:ext cx="328848" cy="481278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Isosceles Triangle 42">
            <a:extLst>
              <a:ext uri="{FF2B5EF4-FFF2-40B4-BE49-F238E27FC236}">
                <a16:creationId xmlns:a16="http://schemas.microsoft.com/office/drawing/2014/main" id="{90033451-5B4C-48AF-BA7D-F7539C1170BF}"/>
              </a:ext>
            </a:extLst>
          </p:cNvPr>
          <p:cNvSpPr/>
          <p:nvPr/>
        </p:nvSpPr>
        <p:spPr>
          <a:xfrm>
            <a:off x="292763" y="2602819"/>
            <a:ext cx="328848" cy="481278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Isosceles Triangle 43">
            <a:extLst>
              <a:ext uri="{FF2B5EF4-FFF2-40B4-BE49-F238E27FC236}">
                <a16:creationId xmlns:a16="http://schemas.microsoft.com/office/drawing/2014/main" id="{41CF7FC1-6E8B-4906-B159-90AF800FE6F2}"/>
              </a:ext>
            </a:extLst>
          </p:cNvPr>
          <p:cNvSpPr/>
          <p:nvPr/>
        </p:nvSpPr>
        <p:spPr>
          <a:xfrm>
            <a:off x="300792" y="3717750"/>
            <a:ext cx="328848" cy="481278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Isosceles Triangle 44">
            <a:extLst>
              <a:ext uri="{FF2B5EF4-FFF2-40B4-BE49-F238E27FC236}">
                <a16:creationId xmlns:a16="http://schemas.microsoft.com/office/drawing/2014/main" id="{0873E1A5-F52B-4765-BD9E-15B9557034FA}"/>
              </a:ext>
            </a:extLst>
          </p:cNvPr>
          <p:cNvSpPr/>
          <p:nvPr/>
        </p:nvSpPr>
        <p:spPr>
          <a:xfrm>
            <a:off x="284745" y="4808615"/>
            <a:ext cx="328848" cy="481278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Isosceles Triangle 45">
            <a:extLst>
              <a:ext uri="{FF2B5EF4-FFF2-40B4-BE49-F238E27FC236}">
                <a16:creationId xmlns:a16="http://schemas.microsoft.com/office/drawing/2014/main" id="{57FB8677-64F7-4DA5-BC83-2C459D7F2D4B}"/>
              </a:ext>
            </a:extLst>
          </p:cNvPr>
          <p:cNvSpPr/>
          <p:nvPr/>
        </p:nvSpPr>
        <p:spPr>
          <a:xfrm rot="16200000">
            <a:off x="9661372" y="192492"/>
            <a:ext cx="328848" cy="481278"/>
          </a:xfrm>
          <a:prstGeom prst="triangl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Isosceles Triangle 46">
            <a:extLst>
              <a:ext uri="{FF2B5EF4-FFF2-40B4-BE49-F238E27FC236}">
                <a16:creationId xmlns:a16="http://schemas.microsoft.com/office/drawing/2014/main" id="{B58592DC-D86F-4DD1-951F-ADA54E98D7E3}"/>
              </a:ext>
            </a:extLst>
          </p:cNvPr>
          <p:cNvSpPr/>
          <p:nvPr/>
        </p:nvSpPr>
        <p:spPr>
          <a:xfrm rot="16200000">
            <a:off x="8117317" y="212542"/>
            <a:ext cx="328848" cy="481278"/>
          </a:xfrm>
          <a:prstGeom prst="triangl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Isosceles Triangle 47">
            <a:extLst>
              <a:ext uri="{FF2B5EF4-FFF2-40B4-BE49-F238E27FC236}">
                <a16:creationId xmlns:a16="http://schemas.microsoft.com/office/drawing/2014/main" id="{6D8AD665-A37A-41DB-A087-89AFAE789D01}"/>
              </a:ext>
            </a:extLst>
          </p:cNvPr>
          <p:cNvSpPr/>
          <p:nvPr/>
        </p:nvSpPr>
        <p:spPr>
          <a:xfrm rot="16200000">
            <a:off x="1171065" y="6260423"/>
            <a:ext cx="328848" cy="481278"/>
          </a:xfrm>
          <a:prstGeom prst="triangl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Isosceles Triangle 48">
            <a:extLst>
              <a:ext uri="{FF2B5EF4-FFF2-40B4-BE49-F238E27FC236}">
                <a16:creationId xmlns:a16="http://schemas.microsoft.com/office/drawing/2014/main" id="{05242AEC-0F13-47C4-B719-62093C23BDB5}"/>
              </a:ext>
            </a:extLst>
          </p:cNvPr>
          <p:cNvSpPr/>
          <p:nvPr/>
        </p:nvSpPr>
        <p:spPr>
          <a:xfrm rot="16200000">
            <a:off x="2634922" y="6244379"/>
            <a:ext cx="328848" cy="481278"/>
          </a:xfrm>
          <a:prstGeom prst="triangl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Isosceles Triangle 49">
            <a:extLst>
              <a:ext uri="{FF2B5EF4-FFF2-40B4-BE49-F238E27FC236}">
                <a16:creationId xmlns:a16="http://schemas.microsoft.com/office/drawing/2014/main" id="{73A3D2FA-4D48-43C2-BB5D-F93AF4F7CEE1}"/>
              </a:ext>
            </a:extLst>
          </p:cNvPr>
          <p:cNvSpPr/>
          <p:nvPr/>
        </p:nvSpPr>
        <p:spPr>
          <a:xfrm rot="16200000">
            <a:off x="4026573" y="6240370"/>
            <a:ext cx="328848" cy="481278"/>
          </a:xfrm>
          <a:prstGeom prst="triangl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Isosceles Triangle 50">
            <a:extLst>
              <a:ext uri="{FF2B5EF4-FFF2-40B4-BE49-F238E27FC236}">
                <a16:creationId xmlns:a16="http://schemas.microsoft.com/office/drawing/2014/main" id="{69B57968-FB07-483F-AAB7-36A101BD584E}"/>
              </a:ext>
            </a:extLst>
          </p:cNvPr>
          <p:cNvSpPr/>
          <p:nvPr/>
        </p:nvSpPr>
        <p:spPr>
          <a:xfrm rot="16200000">
            <a:off x="5358077" y="6224330"/>
            <a:ext cx="328848" cy="481278"/>
          </a:xfrm>
          <a:prstGeom prst="triangl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Isosceles Triangle 51">
            <a:extLst>
              <a:ext uri="{FF2B5EF4-FFF2-40B4-BE49-F238E27FC236}">
                <a16:creationId xmlns:a16="http://schemas.microsoft.com/office/drawing/2014/main" id="{C2E72598-67EB-4996-B0B3-A9DCD982241F}"/>
              </a:ext>
            </a:extLst>
          </p:cNvPr>
          <p:cNvSpPr/>
          <p:nvPr/>
        </p:nvSpPr>
        <p:spPr>
          <a:xfrm rot="16200000">
            <a:off x="6689567" y="6232353"/>
            <a:ext cx="328848" cy="481278"/>
          </a:xfrm>
          <a:prstGeom prst="triangl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Isosceles Triangle 52">
            <a:extLst>
              <a:ext uri="{FF2B5EF4-FFF2-40B4-BE49-F238E27FC236}">
                <a16:creationId xmlns:a16="http://schemas.microsoft.com/office/drawing/2014/main" id="{E51B6753-864C-41EA-8DF5-96E2BA14013B}"/>
              </a:ext>
            </a:extLst>
          </p:cNvPr>
          <p:cNvSpPr/>
          <p:nvPr/>
        </p:nvSpPr>
        <p:spPr>
          <a:xfrm rot="16200000">
            <a:off x="8009033" y="6252402"/>
            <a:ext cx="328848" cy="481278"/>
          </a:xfrm>
          <a:prstGeom prst="triangle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Isosceles Triangle 53">
            <a:extLst>
              <a:ext uri="{FF2B5EF4-FFF2-40B4-BE49-F238E27FC236}">
                <a16:creationId xmlns:a16="http://schemas.microsoft.com/office/drawing/2014/main" id="{0353BFA1-7AD0-4A7F-A894-6A5AC13DF807}"/>
              </a:ext>
            </a:extLst>
          </p:cNvPr>
          <p:cNvSpPr/>
          <p:nvPr/>
        </p:nvSpPr>
        <p:spPr>
          <a:xfrm rot="16200000">
            <a:off x="9448800" y="6236352"/>
            <a:ext cx="328848" cy="481278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Isosceles Triangle 54">
            <a:extLst>
              <a:ext uri="{FF2B5EF4-FFF2-40B4-BE49-F238E27FC236}">
                <a16:creationId xmlns:a16="http://schemas.microsoft.com/office/drawing/2014/main" id="{E57C70A9-4449-4018-88A7-63B32E71735B}"/>
              </a:ext>
            </a:extLst>
          </p:cNvPr>
          <p:cNvSpPr/>
          <p:nvPr/>
        </p:nvSpPr>
        <p:spPr>
          <a:xfrm rot="16200000">
            <a:off x="10816396" y="6232358"/>
            <a:ext cx="328848" cy="481278"/>
          </a:xfrm>
          <a:prstGeom prst="triangle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Isosceles Triangle 55">
            <a:extLst>
              <a:ext uri="{FF2B5EF4-FFF2-40B4-BE49-F238E27FC236}">
                <a16:creationId xmlns:a16="http://schemas.microsoft.com/office/drawing/2014/main" id="{E0F0ED6F-CE38-434B-8806-6C25B78A0FFD}"/>
              </a:ext>
            </a:extLst>
          </p:cNvPr>
          <p:cNvSpPr/>
          <p:nvPr/>
        </p:nvSpPr>
        <p:spPr>
          <a:xfrm rot="16200000">
            <a:off x="6653474" y="192485"/>
            <a:ext cx="328848" cy="481278"/>
          </a:xfrm>
          <a:prstGeom prst="triangl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Isosceles Triangle 56">
            <a:extLst>
              <a:ext uri="{FF2B5EF4-FFF2-40B4-BE49-F238E27FC236}">
                <a16:creationId xmlns:a16="http://schemas.microsoft.com/office/drawing/2014/main" id="{FEBD245F-61E0-4EFB-AC23-3BC92149610C}"/>
              </a:ext>
            </a:extLst>
          </p:cNvPr>
          <p:cNvSpPr/>
          <p:nvPr/>
        </p:nvSpPr>
        <p:spPr>
          <a:xfrm rot="16200000">
            <a:off x="5229735" y="200506"/>
            <a:ext cx="328848" cy="481278"/>
          </a:xfrm>
          <a:prstGeom prst="triangle">
            <a:avLst/>
          </a:prstGeom>
          <a:blipFill>
            <a:blip r:embed="rId3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Isosceles Triangle 57">
            <a:extLst>
              <a:ext uri="{FF2B5EF4-FFF2-40B4-BE49-F238E27FC236}">
                <a16:creationId xmlns:a16="http://schemas.microsoft.com/office/drawing/2014/main" id="{0CFF64F1-87BF-47BB-A2F5-702D571CAED5}"/>
              </a:ext>
            </a:extLst>
          </p:cNvPr>
          <p:cNvSpPr/>
          <p:nvPr/>
        </p:nvSpPr>
        <p:spPr>
          <a:xfrm rot="16200000">
            <a:off x="3878177" y="196499"/>
            <a:ext cx="328848" cy="481278"/>
          </a:xfrm>
          <a:prstGeom prst="triangle">
            <a:avLst/>
          </a:prstGeom>
          <a:blipFill>
            <a:blip r:embed="rId4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Isosceles Triangle 58">
            <a:extLst>
              <a:ext uri="{FF2B5EF4-FFF2-40B4-BE49-F238E27FC236}">
                <a16:creationId xmlns:a16="http://schemas.microsoft.com/office/drawing/2014/main" id="{4DD4E2EB-07F0-4CDD-9915-DD25AA2C68D1}"/>
              </a:ext>
            </a:extLst>
          </p:cNvPr>
          <p:cNvSpPr/>
          <p:nvPr/>
        </p:nvSpPr>
        <p:spPr>
          <a:xfrm rot="16200000">
            <a:off x="2526632" y="204523"/>
            <a:ext cx="328848" cy="481278"/>
          </a:xfrm>
          <a:prstGeom prst="triangl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Isosceles Triangle 59">
            <a:extLst>
              <a:ext uri="{FF2B5EF4-FFF2-40B4-BE49-F238E27FC236}">
                <a16:creationId xmlns:a16="http://schemas.microsoft.com/office/drawing/2014/main" id="{EEB9B7B8-DE05-4D71-952E-6F86BFF831D6}"/>
              </a:ext>
            </a:extLst>
          </p:cNvPr>
          <p:cNvSpPr/>
          <p:nvPr/>
        </p:nvSpPr>
        <p:spPr>
          <a:xfrm rot="16200000">
            <a:off x="1235238" y="200500"/>
            <a:ext cx="328848" cy="481278"/>
          </a:xfrm>
          <a:prstGeom prst="triangle">
            <a:avLst/>
          </a:prstGeom>
          <a:blipFill>
            <a:blip r:embed="rId5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1" name="Picture 60">
            <a:extLst>
              <a:ext uri="{FF2B5EF4-FFF2-40B4-BE49-F238E27FC236}">
                <a16:creationId xmlns:a16="http://schemas.microsoft.com/office/drawing/2014/main" id="{B93F2BE4-92D9-434C-8EFA-FA1B6F76FCC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4511" y="803178"/>
            <a:ext cx="9003592" cy="4186449"/>
          </a:xfrm>
          <a:prstGeom prst="rect">
            <a:avLst/>
          </a:prstGeom>
        </p:spPr>
      </p:pic>
      <p:sp>
        <p:nvSpPr>
          <p:cNvPr id="62" name="Rectangle 61">
            <a:extLst>
              <a:ext uri="{FF2B5EF4-FFF2-40B4-BE49-F238E27FC236}">
                <a16:creationId xmlns:a16="http://schemas.microsoft.com/office/drawing/2014/main" id="{58E7AAA9-FCF3-46D7-81E0-9B1E4FA4DC8F}"/>
              </a:ext>
            </a:extLst>
          </p:cNvPr>
          <p:cNvSpPr/>
          <p:nvPr/>
        </p:nvSpPr>
        <p:spPr>
          <a:xfrm>
            <a:off x="2658516" y="4743915"/>
            <a:ext cx="6832413" cy="53748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কানাডার</a:t>
            </a:r>
            <a:r>
              <a:rPr lang="en-US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রাস্তা</a:t>
            </a:r>
            <a:r>
              <a:rPr lang="en-US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63" name="Rectangle 62">
            <a:extLst>
              <a:ext uri="{FF2B5EF4-FFF2-40B4-BE49-F238E27FC236}">
                <a16:creationId xmlns:a16="http://schemas.microsoft.com/office/drawing/2014/main" id="{1228A1C4-81A3-4D84-B254-D72692B5913A}"/>
              </a:ext>
            </a:extLst>
          </p:cNvPr>
          <p:cNvSpPr/>
          <p:nvPr/>
        </p:nvSpPr>
        <p:spPr>
          <a:xfrm>
            <a:off x="2073736" y="5126909"/>
            <a:ext cx="7833815" cy="53748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কানাডার রাস্তা মোটেই আঁকাবাঁকা থাকেনা-রেল লাইনের মতো সোজা ।  </a:t>
            </a:r>
            <a:endParaRPr lang="en-US" sz="28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4" name="Rectangle 63">
            <a:extLst>
              <a:ext uri="{FF2B5EF4-FFF2-40B4-BE49-F238E27FC236}">
                <a16:creationId xmlns:a16="http://schemas.microsoft.com/office/drawing/2014/main" id="{A8BED913-A27A-438F-BE6C-EC66E092355E}"/>
              </a:ext>
            </a:extLst>
          </p:cNvPr>
          <p:cNvSpPr/>
          <p:nvPr/>
        </p:nvSpPr>
        <p:spPr>
          <a:xfrm>
            <a:off x="2718148" y="5678719"/>
            <a:ext cx="6832413" cy="53748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ফলে দ্রুত গতিতে গাড়ি চালানো সম্ভব। </a:t>
            </a:r>
            <a:endParaRPr lang="en-US" sz="28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0069049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" grpId="0" animBg="1"/>
      <p:bldP spid="63" grpId="0" animBg="1"/>
      <p:bldP spid="6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F5FD702D-6D56-4F8A-AECB-EEB0AE3AB3D7}"/>
              </a:ext>
            </a:extLst>
          </p:cNvPr>
          <p:cNvCxnSpPr>
            <a:cxnSpLocks/>
          </p:cNvCxnSpPr>
          <p:nvPr/>
        </p:nvCxnSpPr>
        <p:spPr>
          <a:xfrm flipH="1">
            <a:off x="-8031" y="5920782"/>
            <a:ext cx="12191999" cy="0"/>
          </a:xfrm>
          <a:prstGeom prst="line">
            <a:avLst/>
          </a:prstGeom>
          <a:ln w="571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D881AD02-58E4-4389-B4C8-59BB381B6053}"/>
              </a:ext>
            </a:extLst>
          </p:cNvPr>
          <p:cNvCxnSpPr>
            <a:cxnSpLocks/>
          </p:cNvCxnSpPr>
          <p:nvPr/>
        </p:nvCxnSpPr>
        <p:spPr>
          <a:xfrm flipH="1">
            <a:off x="12017" y="6373982"/>
            <a:ext cx="12191999" cy="0"/>
          </a:xfrm>
          <a:prstGeom prst="line">
            <a:avLst/>
          </a:prstGeom>
          <a:ln w="76200"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15394304-9A9C-4B88-B998-E48EA071650A}"/>
              </a:ext>
            </a:extLst>
          </p:cNvPr>
          <p:cNvCxnSpPr>
            <a:cxnSpLocks/>
          </p:cNvCxnSpPr>
          <p:nvPr/>
        </p:nvCxnSpPr>
        <p:spPr>
          <a:xfrm flipH="1">
            <a:off x="-15" y="334107"/>
            <a:ext cx="12191999" cy="0"/>
          </a:xfrm>
          <a:prstGeom prst="line">
            <a:avLst/>
          </a:prstGeom>
          <a:ln w="57150"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81F8F12A-7664-4D97-A717-6ECECF28B19D}"/>
              </a:ext>
            </a:extLst>
          </p:cNvPr>
          <p:cNvCxnSpPr>
            <a:cxnSpLocks/>
          </p:cNvCxnSpPr>
          <p:nvPr/>
        </p:nvCxnSpPr>
        <p:spPr>
          <a:xfrm flipH="1">
            <a:off x="-16060" y="-151170"/>
            <a:ext cx="12191999" cy="0"/>
          </a:xfrm>
          <a:prstGeom prst="line">
            <a:avLst/>
          </a:prstGeom>
          <a:ln w="76200"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987F6B55-7F84-4AFB-80B4-53A9EFE9A249}"/>
              </a:ext>
            </a:extLst>
          </p:cNvPr>
          <p:cNvCxnSpPr/>
          <p:nvPr/>
        </p:nvCxnSpPr>
        <p:spPr>
          <a:xfrm>
            <a:off x="156404" y="-139138"/>
            <a:ext cx="0" cy="6456944"/>
          </a:xfrm>
          <a:prstGeom prst="line">
            <a:avLst/>
          </a:prstGeom>
          <a:ln w="57150">
            <a:solidFill>
              <a:srgbClr val="00B050"/>
            </a:solidFill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B775806F-5944-4432-A7E2-2934BE66258C}"/>
              </a:ext>
            </a:extLst>
          </p:cNvPr>
          <p:cNvCxnSpPr/>
          <p:nvPr/>
        </p:nvCxnSpPr>
        <p:spPr>
          <a:xfrm>
            <a:off x="705860" y="-119090"/>
            <a:ext cx="0" cy="6456944"/>
          </a:xfrm>
          <a:prstGeom prst="line">
            <a:avLst/>
          </a:prstGeom>
          <a:ln w="5715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F3947772-6260-4DB0-8348-DFC110B55BF5}"/>
              </a:ext>
            </a:extLst>
          </p:cNvPr>
          <p:cNvCxnSpPr/>
          <p:nvPr/>
        </p:nvCxnSpPr>
        <p:spPr>
          <a:xfrm>
            <a:off x="11506229" y="-123106"/>
            <a:ext cx="0" cy="6456944"/>
          </a:xfrm>
          <a:prstGeom prst="line">
            <a:avLst/>
          </a:prstGeom>
          <a:ln w="57150"/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07696FFC-A75F-40DB-B652-FB8E19091138}"/>
              </a:ext>
            </a:extLst>
          </p:cNvPr>
          <p:cNvCxnSpPr/>
          <p:nvPr/>
        </p:nvCxnSpPr>
        <p:spPr>
          <a:xfrm>
            <a:off x="11983484" y="-127114"/>
            <a:ext cx="0" cy="6456944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0" name="Star: 5 Points 9">
            <a:extLst>
              <a:ext uri="{FF2B5EF4-FFF2-40B4-BE49-F238E27FC236}">
                <a16:creationId xmlns:a16="http://schemas.microsoft.com/office/drawing/2014/main" id="{40311106-A290-4E0E-8671-104E36501AD1}"/>
              </a:ext>
            </a:extLst>
          </p:cNvPr>
          <p:cNvSpPr/>
          <p:nvPr/>
        </p:nvSpPr>
        <p:spPr>
          <a:xfrm>
            <a:off x="11562353" y="3117417"/>
            <a:ext cx="397035" cy="352913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Star: 5 Points 10">
            <a:extLst>
              <a:ext uri="{FF2B5EF4-FFF2-40B4-BE49-F238E27FC236}">
                <a16:creationId xmlns:a16="http://schemas.microsoft.com/office/drawing/2014/main" id="{06810316-463C-483B-A3FF-688B4DA51D3A}"/>
              </a:ext>
            </a:extLst>
          </p:cNvPr>
          <p:cNvSpPr/>
          <p:nvPr/>
        </p:nvSpPr>
        <p:spPr>
          <a:xfrm>
            <a:off x="11546320" y="2018532"/>
            <a:ext cx="397035" cy="352913"/>
          </a:xfrm>
          <a:prstGeom prst="star5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Star: 5 Points 11">
            <a:extLst>
              <a:ext uri="{FF2B5EF4-FFF2-40B4-BE49-F238E27FC236}">
                <a16:creationId xmlns:a16="http://schemas.microsoft.com/office/drawing/2014/main" id="{C497D29D-5F0F-4794-9AE1-22B2C5A82B3B}"/>
              </a:ext>
            </a:extLst>
          </p:cNvPr>
          <p:cNvSpPr/>
          <p:nvPr/>
        </p:nvSpPr>
        <p:spPr>
          <a:xfrm>
            <a:off x="244637" y="1809975"/>
            <a:ext cx="397035" cy="352913"/>
          </a:xfrm>
          <a:prstGeom prst="star5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Star: 5 Points 12">
            <a:extLst>
              <a:ext uri="{FF2B5EF4-FFF2-40B4-BE49-F238E27FC236}">
                <a16:creationId xmlns:a16="http://schemas.microsoft.com/office/drawing/2014/main" id="{023D1671-0ED0-4249-8A98-7F333D6555B3}"/>
              </a:ext>
            </a:extLst>
          </p:cNvPr>
          <p:cNvSpPr/>
          <p:nvPr/>
        </p:nvSpPr>
        <p:spPr>
          <a:xfrm>
            <a:off x="276718" y="2924901"/>
            <a:ext cx="397035" cy="352913"/>
          </a:xfrm>
          <a:prstGeom prst="star5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Star: 5 Points 13">
            <a:extLst>
              <a:ext uri="{FF2B5EF4-FFF2-40B4-BE49-F238E27FC236}">
                <a16:creationId xmlns:a16="http://schemas.microsoft.com/office/drawing/2014/main" id="{9A0835EE-AC1B-4881-9519-18E9BEDD4779}"/>
              </a:ext>
            </a:extLst>
          </p:cNvPr>
          <p:cNvSpPr/>
          <p:nvPr/>
        </p:nvSpPr>
        <p:spPr>
          <a:xfrm>
            <a:off x="248640" y="3967649"/>
            <a:ext cx="397035" cy="352913"/>
          </a:xfrm>
          <a:prstGeom prst="star5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Star: 5 Points 14">
            <a:extLst>
              <a:ext uri="{FF2B5EF4-FFF2-40B4-BE49-F238E27FC236}">
                <a16:creationId xmlns:a16="http://schemas.microsoft.com/office/drawing/2014/main" id="{63CB97F3-4355-49B7-9565-23CC0EDEEB11}"/>
              </a:ext>
            </a:extLst>
          </p:cNvPr>
          <p:cNvSpPr/>
          <p:nvPr/>
        </p:nvSpPr>
        <p:spPr>
          <a:xfrm>
            <a:off x="10110544" y="5912745"/>
            <a:ext cx="397035" cy="352913"/>
          </a:xfrm>
          <a:prstGeom prst="star5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Star: 5 Points 15">
            <a:extLst>
              <a:ext uri="{FF2B5EF4-FFF2-40B4-BE49-F238E27FC236}">
                <a16:creationId xmlns:a16="http://schemas.microsoft.com/office/drawing/2014/main" id="{A0B46AB5-67F6-4769-94C2-879995CBBFE8}"/>
              </a:ext>
            </a:extLst>
          </p:cNvPr>
          <p:cNvSpPr/>
          <p:nvPr/>
        </p:nvSpPr>
        <p:spPr>
          <a:xfrm>
            <a:off x="8638679" y="5908738"/>
            <a:ext cx="397035" cy="352913"/>
          </a:xfrm>
          <a:prstGeom prst="star5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Star: 5 Points 16">
            <a:extLst>
              <a:ext uri="{FF2B5EF4-FFF2-40B4-BE49-F238E27FC236}">
                <a16:creationId xmlns:a16="http://schemas.microsoft.com/office/drawing/2014/main" id="{2AFA9651-69FB-4515-892D-818005856D27}"/>
              </a:ext>
            </a:extLst>
          </p:cNvPr>
          <p:cNvSpPr/>
          <p:nvPr/>
        </p:nvSpPr>
        <p:spPr>
          <a:xfrm>
            <a:off x="7287128" y="5904723"/>
            <a:ext cx="397035" cy="352913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Star: 5 Points 17">
            <a:extLst>
              <a:ext uri="{FF2B5EF4-FFF2-40B4-BE49-F238E27FC236}">
                <a16:creationId xmlns:a16="http://schemas.microsoft.com/office/drawing/2014/main" id="{64F0C483-B668-41FB-AC50-63E8EEB64E14}"/>
              </a:ext>
            </a:extLst>
          </p:cNvPr>
          <p:cNvSpPr/>
          <p:nvPr/>
        </p:nvSpPr>
        <p:spPr>
          <a:xfrm>
            <a:off x="5983707" y="5912754"/>
            <a:ext cx="397035" cy="352913"/>
          </a:xfrm>
          <a:prstGeom prst="star5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Star: 5 Points 18">
            <a:extLst>
              <a:ext uri="{FF2B5EF4-FFF2-40B4-BE49-F238E27FC236}">
                <a16:creationId xmlns:a16="http://schemas.microsoft.com/office/drawing/2014/main" id="{78D8E98C-8EC8-4D7F-A9E3-13C549E5227E}"/>
              </a:ext>
            </a:extLst>
          </p:cNvPr>
          <p:cNvSpPr/>
          <p:nvPr/>
        </p:nvSpPr>
        <p:spPr>
          <a:xfrm>
            <a:off x="4656225" y="5920762"/>
            <a:ext cx="397035" cy="352913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Star: 5 Points 19">
            <a:extLst>
              <a:ext uri="{FF2B5EF4-FFF2-40B4-BE49-F238E27FC236}">
                <a16:creationId xmlns:a16="http://schemas.microsoft.com/office/drawing/2014/main" id="{4F4E28FF-3327-492A-B1F7-16242D0AA890}"/>
              </a:ext>
            </a:extLst>
          </p:cNvPr>
          <p:cNvSpPr/>
          <p:nvPr/>
        </p:nvSpPr>
        <p:spPr>
          <a:xfrm>
            <a:off x="3268566" y="5940812"/>
            <a:ext cx="397035" cy="352913"/>
          </a:xfrm>
          <a:prstGeom prst="star5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Star: 5 Points 20">
            <a:extLst>
              <a:ext uri="{FF2B5EF4-FFF2-40B4-BE49-F238E27FC236}">
                <a16:creationId xmlns:a16="http://schemas.microsoft.com/office/drawing/2014/main" id="{5404F062-8F8B-401D-8920-D4E089BB2B70}"/>
              </a:ext>
            </a:extLst>
          </p:cNvPr>
          <p:cNvSpPr/>
          <p:nvPr/>
        </p:nvSpPr>
        <p:spPr>
          <a:xfrm>
            <a:off x="1868895" y="5936811"/>
            <a:ext cx="397035" cy="352913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Star: 5 Points 21">
            <a:extLst>
              <a:ext uri="{FF2B5EF4-FFF2-40B4-BE49-F238E27FC236}">
                <a16:creationId xmlns:a16="http://schemas.microsoft.com/office/drawing/2014/main" id="{8A7250FE-AE17-4955-895C-C50F79F6655B}"/>
              </a:ext>
            </a:extLst>
          </p:cNvPr>
          <p:cNvSpPr/>
          <p:nvPr/>
        </p:nvSpPr>
        <p:spPr>
          <a:xfrm>
            <a:off x="10311069" y="-95033"/>
            <a:ext cx="397035" cy="352913"/>
          </a:xfrm>
          <a:prstGeom prst="star5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Star: 5 Points 22">
            <a:extLst>
              <a:ext uri="{FF2B5EF4-FFF2-40B4-BE49-F238E27FC236}">
                <a16:creationId xmlns:a16="http://schemas.microsoft.com/office/drawing/2014/main" id="{3A82931F-63B2-474E-984A-3E0083813058}"/>
              </a:ext>
            </a:extLst>
          </p:cNvPr>
          <p:cNvSpPr/>
          <p:nvPr/>
        </p:nvSpPr>
        <p:spPr>
          <a:xfrm>
            <a:off x="8754982" y="-111071"/>
            <a:ext cx="397035" cy="352913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Star: 5 Points 23">
            <a:extLst>
              <a:ext uri="{FF2B5EF4-FFF2-40B4-BE49-F238E27FC236}">
                <a16:creationId xmlns:a16="http://schemas.microsoft.com/office/drawing/2014/main" id="{5C7AB01F-2B91-45D4-9C91-F7228C66898B}"/>
              </a:ext>
            </a:extLst>
          </p:cNvPr>
          <p:cNvSpPr/>
          <p:nvPr/>
        </p:nvSpPr>
        <p:spPr>
          <a:xfrm>
            <a:off x="7331243" y="-103057"/>
            <a:ext cx="397035" cy="352913"/>
          </a:xfrm>
          <a:prstGeom prst="star5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Star: 5 Points 24">
            <a:extLst>
              <a:ext uri="{FF2B5EF4-FFF2-40B4-BE49-F238E27FC236}">
                <a16:creationId xmlns:a16="http://schemas.microsoft.com/office/drawing/2014/main" id="{2933FBB2-302A-48C6-AA72-7370E3EB63CD}"/>
              </a:ext>
            </a:extLst>
          </p:cNvPr>
          <p:cNvSpPr/>
          <p:nvPr/>
        </p:nvSpPr>
        <p:spPr>
          <a:xfrm>
            <a:off x="5871413" y="-107069"/>
            <a:ext cx="397035" cy="352913"/>
          </a:xfrm>
          <a:prstGeom prst="star5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Star: 5 Points 25">
            <a:extLst>
              <a:ext uri="{FF2B5EF4-FFF2-40B4-BE49-F238E27FC236}">
                <a16:creationId xmlns:a16="http://schemas.microsoft.com/office/drawing/2014/main" id="{F7D897D8-639E-4D75-AAD5-DA0334F4E470}"/>
              </a:ext>
            </a:extLst>
          </p:cNvPr>
          <p:cNvSpPr/>
          <p:nvPr/>
        </p:nvSpPr>
        <p:spPr>
          <a:xfrm>
            <a:off x="4543910" y="-111078"/>
            <a:ext cx="397035" cy="352913"/>
          </a:xfrm>
          <a:prstGeom prst="star5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Star: 5 Points 26">
            <a:extLst>
              <a:ext uri="{FF2B5EF4-FFF2-40B4-BE49-F238E27FC236}">
                <a16:creationId xmlns:a16="http://schemas.microsoft.com/office/drawing/2014/main" id="{86FF1576-4C04-43E1-BF68-EBF5DDCB811D}"/>
              </a:ext>
            </a:extLst>
          </p:cNvPr>
          <p:cNvSpPr/>
          <p:nvPr/>
        </p:nvSpPr>
        <p:spPr>
          <a:xfrm>
            <a:off x="3084095" y="-91027"/>
            <a:ext cx="397035" cy="352913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Star: 5 Points 27">
            <a:extLst>
              <a:ext uri="{FF2B5EF4-FFF2-40B4-BE49-F238E27FC236}">
                <a16:creationId xmlns:a16="http://schemas.microsoft.com/office/drawing/2014/main" id="{4D1C8023-DEDF-44B2-92BE-563B6E1FE6EC}"/>
              </a:ext>
            </a:extLst>
          </p:cNvPr>
          <p:cNvSpPr/>
          <p:nvPr/>
        </p:nvSpPr>
        <p:spPr>
          <a:xfrm>
            <a:off x="1816756" y="-95039"/>
            <a:ext cx="397035" cy="352913"/>
          </a:xfrm>
          <a:prstGeom prst="star5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Star: 5 Points 28">
            <a:extLst>
              <a:ext uri="{FF2B5EF4-FFF2-40B4-BE49-F238E27FC236}">
                <a16:creationId xmlns:a16="http://schemas.microsoft.com/office/drawing/2014/main" id="{8AB811E0-62D0-4D49-B417-7A12809699FE}"/>
              </a:ext>
            </a:extLst>
          </p:cNvPr>
          <p:cNvSpPr/>
          <p:nvPr/>
        </p:nvSpPr>
        <p:spPr>
          <a:xfrm>
            <a:off x="11558342" y="4136078"/>
            <a:ext cx="397035" cy="352913"/>
          </a:xfrm>
          <a:prstGeom prst="star5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75857B6C-A352-4C7A-8817-1AD9D61AE705}"/>
              </a:ext>
            </a:extLst>
          </p:cNvPr>
          <p:cNvSpPr/>
          <p:nvPr/>
        </p:nvSpPr>
        <p:spPr>
          <a:xfrm>
            <a:off x="168435" y="-111078"/>
            <a:ext cx="493334" cy="445184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B3907149-2DC7-4BB7-9014-6460C19758AA}"/>
              </a:ext>
            </a:extLst>
          </p:cNvPr>
          <p:cNvSpPr/>
          <p:nvPr/>
        </p:nvSpPr>
        <p:spPr>
          <a:xfrm>
            <a:off x="11526273" y="-119093"/>
            <a:ext cx="457211" cy="421091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id="{8AD8A05B-B678-4FC0-A1E0-39B5BF00DFEC}"/>
              </a:ext>
            </a:extLst>
          </p:cNvPr>
          <p:cNvSpPr/>
          <p:nvPr/>
        </p:nvSpPr>
        <p:spPr>
          <a:xfrm>
            <a:off x="11526274" y="5956912"/>
            <a:ext cx="441142" cy="372918"/>
          </a:xfrm>
          <a:prstGeom prst="ellipse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Oval 32">
            <a:extLst>
              <a:ext uri="{FF2B5EF4-FFF2-40B4-BE49-F238E27FC236}">
                <a16:creationId xmlns:a16="http://schemas.microsoft.com/office/drawing/2014/main" id="{9052A66E-EF2E-437B-9E63-417E0104842E}"/>
              </a:ext>
            </a:extLst>
          </p:cNvPr>
          <p:cNvSpPr/>
          <p:nvPr/>
        </p:nvSpPr>
        <p:spPr>
          <a:xfrm>
            <a:off x="224585" y="5936811"/>
            <a:ext cx="441144" cy="372947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Star: 5 Points 33">
            <a:extLst>
              <a:ext uri="{FF2B5EF4-FFF2-40B4-BE49-F238E27FC236}">
                <a16:creationId xmlns:a16="http://schemas.microsoft.com/office/drawing/2014/main" id="{C33D47F9-8BDD-4C0F-B3E0-AF823BD0CD4F}"/>
              </a:ext>
            </a:extLst>
          </p:cNvPr>
          <p:cNvSpPr/>
          <p:nvPr/>
        </p:nvSpPr>
        <p:spPr>
          <a:xfrm>
            <a:off x="264685" y="5042466"/>
            <a:ext cx="397035" cy="352913"/>
          </a:xfrm>
          <a:prstGeom prst="star5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Star: 5 Points 34">
            <a:extLst>
              <a:ext uri="{FF2B5EF4-FFF2-40B4-BE49-F238E27FC236}">
                <a16:creationId xmlns:a16="http://schemas.microsoft.com/office/drawing/2014/main" id="{1690E35B-6073-4226-9028-7869BC6F10BB}"/>
              </a:ext>
            </a:extLst>
          </p:cNvPr>
          <p:cNvSpPr/>
          <p:nvPr/>
        </p:nvSpPr>
        <p:spPr>
          <a:xfrm>
            <a:off x="280720" y="775258"/>
            <a:ext cx="397035" cy="352913"/>
          </a:xfrm>
          <a:prstGeom prst="star5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Star: 5 Points 35">
            <a:extLst>
              <a:ext uri="{FF2B5EF4-FFF2-40B4-BE49-F238E27FC236}">
                <a16:creationId xmlns:a16="http://schemas.microsoft.com/office/drawing/2014/main" id="{0D74703F-5AC2-4E9B-B20C-511C734BB460}"/>
              </a:ext>
            </a:extLst>
          </p:cNvPr>
          <p:cNvSpPr/>
          <p:nvPr/>
        </p:nvSpPr>
        <p:spPr>
          <a:xfrm>
            <a:off x="11574386" y="5054490"/>
            <a:ext cx="397035" cy="352913"/>
          </a:xfrm>
          <a:prstGeom prst="star5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Star: 5 Points 36">
            <a:extLst>
              <a:ext uri="{FF2B5EF4-FFF2-40B4-BE49-F238E27FC236}">
                <a16:creationId xmlns:a16="http://schemas.microsoft.com/office/drawing/2014/main" id="{EC66EA6D-CFF5-448E-825C-0FB4FDC6165E}"/>
              </a:ext>
            </a:extLst>
          </p:cNvPr>
          <p:cNvSpPr/>
          <p:nvPr/>
        </p:nvSpPr>
        <p:spPr>
          <a:xfrm>
            <a:off x="11550330" y="987811"/>
            <a:ext cx="397035" cy="352913"/>
          </a:xfrm>
          <a:prstGeom prst="star5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Isosceles Triangle 37">
            <a:extLst>
              <a:ext uri="{FF2B5EF4-FFF2-40B4-BE49-F238E27FC236}">
                <a16:creationId xmlns:a16="http://schemas.microsoft.com/office/drawing/2014/main" id="{54239589-9372-40E0-BDA3-56A9E0F2D091}"/>
              </a:ext>
            </a:extLst>
          </p:cNvPr>
          <p:cNvSpPr/>
          <p:nvPr/>
        </p:nvSpPr>
        <p:spPr>
          <a:xfrm>
            <a:off x="300792" y="1188331"/>
            <a:ext cx="328848" cy="481278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Isosceles Triangle 38">
            <a:extLst>
              <a:ext uri="{FF2B5EF4-FFF2-40B4-BE49-F238E27FC236}">
                <a16:creationId xmlns:a16="http://schemas.microsoft.com/office/drawing/2014/main" id="{C73D5583-3769-4688-B7C6-256BB1AAFE97}"/>
              </a:ext>
            </a:extLst>
          </p:cNvPr>
          <p:cNvSpPr/>
          <p:nvPr/>
        </p:nvSpPr>
        <p:spPr>
          <a:xfrm>
            <a:off x="11594442" y="3626726"/>
            <a:ext cx="328848" cy="481278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Isosceles Triangle 39">
            <a:extLst>
              <a:ext uri="{FF2B5EF4-FFF2-40B4-BE49-F238E27FC236}">
                <a16:creationId xmlns:a16="http://schemas.microsoft.com/office/drawing/2014/main" id="{B7790512-344B-410D-A488-39274C38F3DE}"/>
              </a:ext>
            </a:extLst>
          </p:cNvPr>
          <p:cNvSpPr/>
          <p:nvPr/>
        </p:nvSpPr>
        <p:spPr>
          <a:xfrm>
            <a:off x="11578415" y="2479722"/>
            <a:ext cx="328848" cy="481278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Isosceles Triangle 40">
            <a:extLst>
              <a:ext uri="{FF2B5EF4-FFF2-40B4-BE49-F238E27FC236}">
                <a16:creationId xmlns:a16="http://schemas.microsoft.com/office/drawing/2014/main" id="{87D7F7C7-13EF-4890-AD51-5C358DB45D07}"/>
              </a:ext>
            </a:extLst>
          </p:cNvPr>
          <p:cNvSpPr/>
          <p:nvPr/>
        </p:nvSpPr>
        <p:spPr>
          <a:xfrm>
            <a:off x="11598461" y="1513179"/>
            <a:ext cx="328848" cy="481278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Isosceles Triangle 41">
            <a:extLst>
              <a:ext uri="{FF2B5EF4-FFF2-40B4-BE49-F238E27FC236}">
                <a16:creationId xmlns:a16="http://schemas.microsoft.com/office/drawing/2014/main" id="{89FD8AD9-82ED-455A-A7DA-ED53F987A617}"/>
              </a:ext>
            </a:extLst>
          </p:cNvPr>
          <p:cNvSpPr/>
          <p:nvPr/>
        </p:nvSpPr>
        <p:spPr>
          <a:xfrm>
            <a:off x="11606479" y="4541129"/>
            <a:ext cx="328848" cy="481278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Isosceles Triangle 42">
            <a:extLst>
              <a:ext uri="{FF2B5EF4-FFF2-40B4-BE49-F238E27FC236}">
                <a16:creationId xmlns:a16="http://schemas.microsoft.com/office/drawing/2014/main" id="{90033451-5B4C-48AF-BA7D-F7539C1170BF}"/>
              </a:ext>
            </a:extLst>
          </p:cNvPr>
          <p:cNvSpPr/>
          <p:nvPr/>
        </p:nvSpPr>
        <p:spPr>
          <a:xfrm>
            <a:off x="292763" y="2251121"/>
            <a:ext cx="328848" cy="481278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Isosceles Triangle 43">
            <a:extLst>
              <a:ext uri="{FF2B5EF4-FFF2-40B4-BE49-F238E27FC236}">
                <a16:creationId xmlns:a16="http://schemas.microsoft.com/office/drawing/2014/main" id="{41CF7FC1-6E8B-4906-B159-90AF800FE6F2}"/>
              </a:ext>
            </a:extLst>
          </p:cNvPr>
          <p:cNvSpPr/>
          <p:nvPr/>
        </p:nvSpPr>
        <p:spPr>
          <a:xfrm>
            <a:off x="300792" y="3366052"/>
            <a:ext cx="328848" cy="481278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Isosceles Triangle 44">
            <a:extLst>
              <a:ext uri="{FF2B5EF4-FFF2-40B4-BE49-F238E27FC236}">
                <a16:creationId xmlns:a16="http://schemas.microsoft.com/office/drawing/2014/main" id="{0873E1A5-F52B-4765-BD9E-15B9557034FA}"/>
              </a:ext>
            </a:extLst>
          </p:cNvPr>
          <p:cNvSpPr/>
          <p:nvPr/>
        </p:nvSpPr>
        <p:spPr>
          <a:xfrm>
            <a:off x="284745" y="4456917"/>
            <a:ext cx="328848" cy="481278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Isosceles Triangle 45">
            <a:extLst>
              <a:ext uri="{FF2B5EF4-FFF2-40B4-BE49-F238E27FC236}">
                <a16:creationId xmlns:a16="http://schemas.microsoft.com/office/drawing/2014/main" id="{57FB8677-64F7-4DA5-BC83-2C459D7F2D4B}"/>
              </a:ext>
            </a:extLst>
          </p:cNvPr>
          <p:cNvSpPr/>
          <p:nvPr/>
        </p:nvSpPr>
        <p:spPr>
          <a:xfrm rot="16200000">
            <a:off x="9661372" y="-159206"/>
            <a:ext cx="328848" cy="481278"/>
          </a:xfrm>
          <a:prstGeom prst="triangl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Isosceles Triangle 46">
            <a:extLst>
              <a:ext uri="{FF2B5EF4-FFF2-40B4-BE49-F238E27FC236}">
                <a16:creationId xmlns:a16="http://schemas.microsoft.com/office/drawing/2014/main" id="{B58592DC-D86F-4DD1-951F-ADA54E98D7E3}"/>
              </a:ext>
            </a:extLst>
          </p:cNvPr>
          <p:cNvSpPr/>
          <p:nvPr/>
        </p:nvSpPr>
        <p:spPr>
          <a:xfrm rot="16200000">
            <a:off x="8117317" y="-139156"/>
            <a:ext cx="328848" cy="481278"/>
          </a:xfrm>
          <a:prstGeom prst="triangl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Isosceles Triangle 47">
            <a:extLst>
              <a:ext uri="{FF2B5EF4-FFF2-40B4-BE49-F238E27FC236}">
                <a16:creationId xmlns:a16="http://schemas.microsoft.com/office/drawing/2014/main" id="{6D8AD665-A37A-41DB-A087-89AFAE789D01}"/>
              </a:ext>
            </a:extLst>
          </p:cNvPr>
          <p:cNvSpPr/>
          <p:nvPr/>
        </p:nvSpPr>
        <p:spPr>
          <a:xfrm rot="16200000">
            <a:off x="1171065" y="5908725"/>
            <a:ext cx="328848" cy="481278"/>
          </a:xfrm>
          <a:prstGeom prst="triangl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Isosceles Triangle 48">
            <a:extLst>
              <a:ext uri="{FF2B5EF4-FFF2-40B4-BE49-F238E27FC236}">
                <a16:creationId xmlns:a16="http://schemas.microsoft.com/office/drawing/2014/main" id="{05242AEC-0F13-47C4-B719-62093C23BDB5}"/>
              </a:ext>
            </a:extLst>
          </p:cNvPr>
          <p:cNvSpPr/>
          <p:nvPr/>
        </p:nvSpPr>
        <p:spPr>
          <a:xfrm rot="16200000">
            <a:off x="2634922" y="5892681"/>
            <a:ext cx="328848" cy="481278"/>
          </a:xfrm>
          <a:prstGeom prst="triangl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Isosceles Triangle 49">
            <a:extLst>
              <a:ext uri="{FF2B5EF4-FFF2-40B4-BE49-F238E27FC236}">
                <a16:creationId xmlns:a16="http://schemas.microsoft.com/office/drawing/2014/main" id="{73A3D2FA-4D48-43C2-BB5D-F93AF4F7CEE1}"/>
              </a:ext>
            </a:extLst>
          </p:cNvPr>
          <p:cNvSpPr/>
          <p:nvPr/>
        </p:nvSpPr>
        <p:spPr>
          <a:xfrm rot="16200000">
            <a:off x="4026573" y="5888672"/>
            <a:ext cx="328848" cy="481278"/>
          </a:xfrm>
          <a:prstGeom prst="triangl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Isosceles Triangle 50">
            <a:extLst>
              <a:ext uri="{FF2B5EF4-FFF2-40B4-BE49-F238E27FC236}">
                <a16:creationId xmlns:a16="http://schemas.microsoft.com/office/drawing/2014/main" id="{69B57968-FB07-483F-AAB7-36A101BD584E}"/>
              </a:ext>
            </a:extLst>
          </p:cNvPr>
          <p:cNvSpPr/>
          <p:nvPr/>
        </p:nvSpPr>
        <p:spPr>
          <a:xfrm rot="16200000">
            <a:off x="5358077" y="5872632"/>
            <a:ext cx="328848" cy="481278"/>
          </a:xfrm>
          <a:prstGeom prst="triangl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Isosceles Triangle 51">
            <a:extLst>
              <a:ext uri="{FF2B5EF4-FFF2-40B4-BE49-F238E27FC236}">
                <a16:creationId xmlns:a16="http://schemas.microsoft.com/office/drawing/2014/main" id="{C2E72598-67EB-4996-B0B3-A9DCD982241F}"/>
              </a:ext>
            </a:extLst>
          </p:cNvPr>
          <p:cNvSpPr/>
          <p:nvPr/>
        </p:nvSpPr>
        <p:spPr>
          <a:xfrm rot="16200000">
            <a:off x="6689567" y="5880655"/>
            <a:ext cx="328848" cy="481278"/>
          </a:xfrm>
          <a:prstGeom prst="triangl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Isosceles Triangle 52">
            <a:extLst>
              <a:ext uri="{FF2B5EF4-FFF2-40B4-BE49-F238E27FC236}">
                <a16:creationId xmlns:a16="http://schemas.microsoft.com/office/drawing/2014/main" id="{E51B6753-864C-41EA-8DF5-96E2BA14013B}"/>
              </a:ext>
            </a:extLst>
          </p:cNvPr>
          <p:cNvSpPr/>
          <p:nvPr/>
        </p:nvSpPr>
        <p:spPr>
          <a:xfrm rot="16200000">
            <a:off x="8009033" y="5900704"/>
            <a:ext cx="328848" cy="481278"/>
          </a:xfrm>
          <a:prstGeom prst="triangle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Isosceles Triangle 53">
            <a:extLst>
              <a:ext uri="{FF2B5EF4-FFF2-40B4-BE49-F238E27FC236}">
                <a16:creationId xmlns:a16="http://schemas.microsoft.com/office/drawing/2014/main" id="{0353BFA1-7AD0-4A7F-A894-6A5AC13DF807}"/>
              </a:ext>
            </a:extLst>
          </p:cNvPr>
          <p:cNvSpPr/>
          <p:nvPr/>
        </p:nvSpPr>
        <p:spPr>
          <a:xfrm rot="16200000">
            <a:off x="9448800" y="5884654"/>
            <a:ext cx="328848" cy="481278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Isosceles Triangle 54">
            <a:extLst>
              <a:ext uri="{FF2B5EF4-FFF2-40B4-BE49-F238E27FC236}">
                <a16:creationId xmlns:a16="http://schemas.microsoft.com/office/drawing/2014/main" id="{E57C70A9-4449-4018-88A7-63B32E71735B}"/>
              </a:ext>
            </a:extLst>
          </p:cNvPr>
          <p:cNvSpPr/>
          <p:nvPr/>
        </p:nvSpPr>
        <p:spPr>
          <a:xfrm rot="16200000">
            <a:off x="10816396" y="5880660"/>
            <a:ext cx="328848" cy="481278"/>
          </a:xfrm>
          <a:prstGeom prst="triangle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Isosceles Triangle 55">
            <a:extLst>
              <a:ext uri="{FF2B5EF4-FFF2-40B4-BE49-F238E27FC236}">
                <a16:creationId xmlns:a16="http://schemas.microsoft.com/office/drawing/2014/main" id="{E0F0ED6F-CE38-434B-8806-6C25B78A0FFD}"/>
              </a:ext>
            </a:extLst>
          </p:cNvPr>
          <p:cNvSpPr/>
          <p:nvPr/>
        </p:nvSpPr>
        <p:spPr>
          <a:xfrm rot="16200000">
            <a:off x="6653474" y="-159213"/>
            <a:ext cx="328848" cy="481278"/>
          </a:xfrm>
          <a:prstGeom prst="triangl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Isosceles Triangle 56">
            <a:extLst>
              <a:ext uri="{FF2B5EF4-FFF2-40B4-BE49-F238E27FC236}">
                <a16:creationId xmlns:a16="http://schemas.microsoft.com/office/drawing/2014/main" id="{FEBD245F-61E0-4EFB-AC23-3BC92149610C}"/>
              </a:ext>
            </a:extLst>
          </p:cNvPr>
          <p:cNvSpPr/>
          <p:nvPr/>
        </p:nvSpPr>
        <p:spPr>
          <a:xfrm rot="16200000">
            <a:off x="5229735" y="-151192"/>
            <a:ext cx="328848" cy="481278"/>
          </a:xfrm>
          <a:prstGeom prst="triangle">
            <a:avLst/>
          </a:prstGeom>
          <a:blipFill>
            <a:blip r:embed="rId3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Isosceles Triangle 57">
            <a:extLst>
              <a:ext uri="{FF2B5EF4-FFF2-40B4-BE49-F238E27FC236}">
                <a16:creationId xmlns:a16="http://schemas.microsoft.com/office/drawing/2014/main" id="{0CFF64F1-87BF-47BB-A2F5-702D571CAED5}"/>
              </a:ext>
            </a:extLst>
          </p:cNvPr>
          <p:cNvSpPr/>
          <p:nvPr/>
        </p:nvSpPr>
        <p:spPr>
          <a:xfrm rot="16200000">
            <a:off x="3878177" y="-155199"/>
            <a:ext cx="328848" cy="481278"/>
          </a:xfrm>
          <a:prstGeom prst="triangle">
            <a:avLst/>
          </a:prstGeom>
          <a:blipFill>
            <a:blip r:embed="rId4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Isosceles Triangle 58">
            <a:extLst>
              <a:ext uri="{FF2B5EF4-FFF2-40B4-BE49-F238E27FC236}">
                <a16:creationId xmlns:a16="http://schemas.microsoft.com/office/drawing/2014/main" id="{4DD4E2EB-07F0-4CDD-9915-DD25AA2C68D1}"/>
              </a:ext>
            </a:extLst>
          </p:cNvPr>
          <p:cNvSpPr/>
          <p:nvPr/>
        </p:nvSpPr>
        <p:spPr>
          <a:xfrm rot="16200000">
            <a:off x="2526632" y="-147175"/>
            <a:ext cx="328848" cy="481278"/>
          </a:xfrm>
          <a:prstGeom prst="triangl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Isosceles Triangle 59">
            <a:extLst>
              <a:ext uri="{FF2B5EF4-FFF2-40B4-BE49-F238E27FC236}">
                <a16:creationId xmlns:a16="http://schemas.microsoft.com/office/drawing/2014/main" id="{EEB9B7B8-DE05-4D71-952E-6F86BFF831D6}"/>
              </a:ext>
            </a:extLst>
          </p:cNvPr>
          <p:cNvSpPr/>
          <p:nvPr/>
        </p:nvSpPr>
        <p:spPr>
          <a:xfrm rot="16200000">
            <a:off x="1235238" y="-151198"/>
            <a:ext cx="328848" cy="481278"/>
          </a:xfrm>
          <a:prstGeom prst="triangle">
            <a:avLst/>
          </a:prstGeom>
          <a:blipFill>
            <a:blip r:embed="rId5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Rectangle 60">
            <a:extLst>
              <a:ext uri="{FF2B5EF4-FFF2-40B4-BE49-F238E27FC236}">
                <a16:creationId xmlns:a16="http://schemas.microsoft.com/office/drawing/2014/main" id="{BDD7A81C-2F91-4C67-BFBC-34AE56DA0C94}"/>
              </a:ext>
            </a:extLst>
          </p:cNvPr>
          <p:cNvSpPr/>
          <p:nvPr/>
        </p:nvSpPr>
        <p:spPr>
          <a:xfrm>
            <a:off x="1997804" y="2729237"/>
            <a:ext cx="5315645" cy="61494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ঝর্ণার মতো পাহাড়ের উপর থেকে পানি নিচে সমতল ভূমিতে গড়িয়ে পড়ছে। </a:t>
            </a:r>
            <a:endParaRPr lang="en-US" sz="28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2" name="Rectangle 61">
            <a:extLst>
              <a:ext uri="{FF2B5EF4-FFF2-40B4-BE49-F238E27FC236}">
                <a16:creationId xmlns:a16="http://schemas.microsoft.com/office/drawing/2014/main" id="{8F9C0269-94B1-45B6-89E0-7F0CAA1D91AA}"/>
              </a:ext>
            </a:extLst>
          </p:cNvPr>
          <p:cNvSpPr/>
          <p:nvPr/>
        </p:nvSpPr>
        <p:spPr>
          <a:xfrm>
            <a:off x="1820402" y="4018551"/>
            <a:ext cx="5262158" cy="61494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ঝর্ণা ছোট, জলপ্রপাত বড়</a:t>
            </a:r>
            <a:r>
              <a:rPr lang="bn-IN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- এটুকু যা তফাত</a:t>
            </a:r>
            <a:r>
              <a:rPr lang="bn-BD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sz="28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3" name="Rectangle 62">
            <a:extLst>
              <a:ext uri="{FF2B5EF4-FFF2-40B4-BE49-F238E27FC236}">
                <a16:creationId xmlns:a16="http://schemas.microsoft.com/office/drawing/2014/main" id="{F28A3894-698C-40B0-A46B-64566D4D638E}"/>
              </a:ext>
            </a:extLst>
          </p:cNvPr>
          <p:cNvSpPr/>
          <p:nvPr/>
        </p:nvSpPr>
        <p:spPr>
          <a:xfrm>
            <a:off x="914411" y="1029139"/>
            <a:ext cx="7640082" cy="84979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তাই</a:t>
            </a:r>
            <a:r>
              <a:rPr lang="en-US" sz="2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যাওয়া</a:t>
            </a:r>
            <a:r>
              <a:rPr lang="en-US" sz="2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গেল</a:t>
            </a:r>
            <a:r>
              <a:rPr lang="en-US" sz="2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</a:t>
            </a:r>
            <a:r>
              <a:rPr lang="en-US" sz="2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as-IN" sz="2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en-US" sz="2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2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2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20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আমেরিকা</a:t>
            </a:r>
            <a:r>
              <a:rPr lang="en-US" sz="2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কিংবা</a:t>
            </a:r>
            <a:r>
              <a:rPr lang="en-US" sz="2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কানাডায়</a:t>
            </a:r>
            <a:r>
              <a:rPr lang="en-US" sz="2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সকলে</a:t>
            </a:r>
            <a:r>
              <a:rPr lang="en-US" sz="2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নিজের</a:t>
            </a:r>
            <a:r>
              <a:rPr lang="en-US" sz="2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গাড়ি</a:t>
            </a:r>
            <a:r>
              <a:rPr lang="en-US" sz="2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থ</a:t>
            </a:r>
            <a:r>
              <a:rPr lang="en-US" sz="2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2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2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ে। </a:t>
            </a:r>
            <a:r>
              <a:rPr lang="as-IN" sz="2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2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as-IN" sz="2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2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as-IN" sz="2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en-US" sz="2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 </a:t>
            </a:r>
            <a:r>
              <a:rPr lang="en-US" sz="20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এক</a:t>
            </a:r>
            <a:r>
              <a:rPr lang="en-US" sz="2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বিশাল</a:t>
            </a:r>
            <a:r>
              <a:rPr lang="en-US" sz="2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গাড়িতে</a:t>
            </a:r>
            <a:r>
              <a:rPr lang="en-US" sz="2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একদিন</a:t>
            </a:r>
            <a:r>
              <a:rPr lang="en-US" sz="2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চড়ে</a:t>
            </a:r>
            <a:r>
              <a:rPr lang="en-US" sz="2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বসলাম</a:t>
            </a:r>
            <a:r>
              <a:rPr lang="en-US" sz="2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 শ</a:t>
            </a:r>
            <a:r>
              <a:rPr lang="as-IN" sz="2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2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ঁ </a:t>
            </a:r>
            <a:r>
              <a:rPr lang="as-IN" sz="2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</a:t>
            </a:r>
            <a:r>
              <a:rPr lang="en-US" sz="2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2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ঁ</a:t>
            </a:r>
            <a:r>
              <a:rPr lang="en-US" sz="2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2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2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2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en-US" sz="20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াড়ি</a:t>
            </a:r>
            <a:r>
              <a:rPr lang="en-US" sz="2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ছুটতে</a:t>
            </a:r>
            <a:r>
              <a:rPr lang="en-US" sz="2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লাগল</a:t>
            </a:r>
            <a:r>
              <a:rPr lang="en-US" sz="2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pic>
        <p:nvPicPr>
          <p:cNvPr id="64" name="Picture 63">
            <a:extLst>
              <a:ext uri="{FF2B5EF4-FFF2-40B4-BE49-F238E27FC236}">
                <a16:creationId xmlns:a16="http://schemas.microsoft.com/office/drawing/2014/main" id="{CD059A3D-438F-4452-971C-709B56B7F9C9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54982" y="2018531"/>
            <a:ext cx="2687654" cy="1993613"/>
          </a:xfrm>
          <a:prstGeom prst="rect">
            <a:avLst/>
          </a:prstGeom>
        </p:spPr>
      </p:pic>
      <p:pic>
        <p:nvPicPr>
          <p:cNvPr id="65" name="Picture 64">
            <a:extLst>
              <a:ext uri="{FF2B5EF4-FFF2-40B4-BE49-F238E27FC236}">
                <a16:creationId xmlns:a16="http://schemas.microsoft.com/office/drawing/2014/main" id="{97DE2178-CC58-4EE4-88B7-DEBC1E469D0C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9263747" y="3548222"/>
            <a:ext cx="1713627" cy="2731158"/>
          </a:xfrm>
          <a:prstGeom prst="rect">
            <a:avLst/>
          </a:prstGeom>
        </p:spPr>
      </p:pic>
      <p:sp>
        <p:nvSpPr>
          <p:cNvPr id="66" name="Rectangle 65">
            <a:extLst>
              <a:ext uri="{FF2B5EF4-FFF2-40B4-BE49-F238E27FC236}">
                <a16:creationId xmlns:a16="http://schemas.microsoft.com/office/drawing/2014/main" id="{28C79862-06B5-4B41-AC33-2B1F79AD54F1}"/>
              </a:ext>
            </a:extLst>
          </p:cNvPr>
          <p:cNvSpPr/>
          <p:nvPr/>
        </p:nvSpPr>
        <p:spPr>
          <a:xfrm>
            <a:off x="2641054" y="3387608"/>
            <a:ext cx="3889612" cy="61494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তবে আকারে অনেক বিশাল। </a:t>
            </a:r>
            <a:endParaRPr lang="en-US" sz="28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7" name="Rectangle 66">
            <a:extLst>
              <a:ext uri="{FF2B5EF4-FFF2-40B4-BE49-F238E27FC236}">
                <a16:creationId xmlns:a16="http://schemas.microsoft.com/office/drawing/2014/main" id="{9473678A-CD6E-4F17-9DA9-B8B57AF5CB7F}"/>
              </a:ext>
            </a:extLst>
          </p:cNvPr>
          <p:cNvSpPr/>
          <p:nvPr/>
        </p:nvSpPr>
        <p:spPr>
          <a:xfrm>
            <a:off x="1299896" y="4665929"/>
            <a:ext cx="6749765" cy="61494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উপর থেকে নিচে জল পতনের ব্যাপার দুই জায়গাতেই ঘটছে।</a:t>
            </a:r>
            <a:endParaRPr lang="en-US" sz="28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8" name="Rectangle 67">
            <a:extLst>
              <a:ext uri="{FF2B5EF4-FFF2-40B4-BE49-F238E27FC236}">
                <a16:creationId xmlns:a16="http://schemas.microsoft.com/office/drawing/2014/main" id="{DFAD88E7-D231-4780-89F0-0728337EB491}"/>
              </a:ext>
            </a:extLst>
          </p:cNvPr>
          <p:cNvSpPr/>
          <p:nvPr/>
        </p:nvSpPr>
        <p:spPr>
          <a:xfrm>
            <a:off x="1140948" y="5249044"/>
            <a:ext cx="7227436" cy="61494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জল যদি না-ই পড়ে, তা হলে ঝর্ণাও হবে না, জলপ্রপাতও হবে না। </a:t>
            </a:r>
            <a:endParaRPr lang="en-US" sz="28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9" name="Picture 68">
            <a:extLst>
              <a:ext uri="{FF2B5EF4-FFF2-40B4-BE49-F238E27FC236}">
                <a16:creationId xmlns:a16="http://schemas.microsoft.com/office/drawing/2014/main" id="{B1796273-F5D8-4B8F-89DB-E3F79CEF9BDC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54980" y="484017"/>
            <a:ext cx="2670575" cy="1495602"/>
          </a:xfrm>
          <a:prstGeom prst="rect">
            <a:avLst/>
          </a:prstGeom>
        </p:spPr>
      </p:pic>
      <p:sp>
        <p:nvSpPr>
          <p:cNvPr id="70" name="Rectangle 69">
            <a:extLst>
              <a:ext uri="{FF2B5EF4-FFF2-40B4-BE49-F238E27FC236}">
                <a16:creationId xmlns:a16="http://schemas.microsoft.com/office/drawing/2014/main" id="{669B2013-309E-4BBF-9DC6-4D180142D7BD}"/>
              </a:ext>
            </a:extLst>
          </p:cNvPr>
          <p:cNvSpPr/>
          <p:nvPr/>
        </p:nvSpPr>
        <p:spPr>
          <a:xfrm>
            <a:off x="906111" y="1701210"/>
            <a:ext cx="7833815" cy="3408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1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কানাডার রাস্তা মোটেই আঁকাবাঁকা থাকেনা-রেল লাইনের মতো সোজা ।  </a:t>
            </a:r>
            <a:endParaRPr lang="en-US" sz="16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1" name="Rectangle 70">
            <a:extLst>
              <a:ext uri="{FF2B5EF4-FFF2-40B4-BE49-F238E27FC236}">
                <a16:creationId xmlns:a16="http://schemas.microsoft.com/office/drawing/2014/main" id="{D3041DBF-912D-46B6-9CD6-62C9927F2454}"/>
              </a:ext>
            </a:extLst>
          </p:cNvPr>
          <p:cNvSpPr/>
          <p:nvPr/>
        </p:nvSpPr>
        <p:spPr>
          <a:xfrm>
            <a:off x="1395786" y="2077389"/>
            <a:ext cx="6832413" cy="53748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ফলে দ্রুত গতিতে গাড়ি চালানো সম্ভব। </a:t>
            </a:r>
            <a:endParaRPr lang="en-US" sz="28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2" name="Rectangle 71">
            <a:extLst>
              <a:ext uri="{FF2B5EF4-FFF2-40B4-BE49-F238E27FC236}">
                <a16:creationId xmlns:a16="http://schemas.microsoft.com/office/drawing/2014/main" id="{34E40A9C-51AC-44D4-B7BD-7C937AB95425}"/>
              </a:ext>
            </a:extLst>
          </p:cNvPr>
          <p:cNvSpPr/>
          <p:nvPr/>
        </p:nvSpPr>
        <p:spPr>
          <a:xfrm>
            <a:off x="1808771" y="450454"/>
            <a:ext cx="3826027" cy="576386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শ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ষ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ঠ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1589105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" grpId="0"/>
      <p:bldP spid="62" grpId="0"/>
      <p:bldP spid="63" grpId="0"/>
      <p:bldP spid="66" grpId="0"/>
      <p:bldP spid="67" grpId="0"/>
      <p:bldP spid="68" grpId="0"/>
      <p:bldP spid="70" grpId="0" animBg="1"/>
      <p:bldP spid="71" grpId="0" animBg="1"/>
      <p:bldP spid="7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F5FD702D-6D56-4F8A-AECB-EEB0AE3AB3D7}"/>
              </a:ext>
            </a:extLst>
          </p:cNvPr>
          <p:cNvCxnSpPr>
            <a:cxnSpLocks/>
          </p:cNvCxnSpPr>
          <p:nvPr/>
        </p:nvCxnSpPr>
        <p:spPr>
          <a:xfrm flipH="1">
            <a:off x="-8031" y="6272480"/>
            <a:ext cx="12191999" cy="0"/>
          </a:xfrm>
          <a:prstGeom prst="line">
            <a:avLst/>
          </a:prstGeom>
          <a:ln w="571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D881AD02-58E4-4389-B4C8-59BB381B6053}"/>
              </a:ext>
            </a:extLst>
          </p:cNvPr>
          <p:cNvCxnSpPr>
            <a:cxnSpLocks/>
          </p:cNvCxnSpPr>
          <p:nvPr/>
        </p:nvCxnSpPr>
        <p:spPr>
          <a:xfrm flipH="1">
            <a:off x="12017" y="6725680"/>
            <a:ext cx="12191999" cy="0"/>
          </a:xfrm>
          <a:prstGeom prst="line">
            <a:avLst/>
          </a:prstGeom>
          <a:ln w="76200"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15394304-9A9C-4B88-B998-E48EA071650A}"/>
              </a:ext>
            </a:extLst>
          </p:cNvPr>
          <p:cNvCxnSpPr>
            <a:cxnSpLocks/>
          </p:cNvCxnSpPr>
          <p:nvPr/>
        </p:nvCxnSpPr>
        <p:spPr>
          <a:xfrm flipH="1">
            <a:off x="-15" y="685805"/>
            <a:ext cx="12191999" cy="0"/>
          </a:xfrm>
          <a:prstGeom prst="line">
            <a:avLst/>
          </a:prstGeom>
          <a:ln w="57150"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81F8F12A-7664-4D97-A717-6ECECF28B19D}"/>
              </a:ext>
            </a:extLst>
          </p:cNvPr>
          <p:cNvCxnSpPr>
            <a:cxnSpLocks/>
          </p:cNvCxnSpPr>
          <p:nvPr/>
        </p:nvCxnSpPr>
        <p:spPr>
          <a:xfrm flipH="1">
            <a:off x="-16060" y="200528"/>
            <a:ext cx="12191999" cy="0"/>
          </a:xfrm>
          <a:prstGeom prst="line">
            <a:avLst/>
          </a:prstGeom>
          <a:ln w="76200"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987F6B55-7F84-4AFB-80B4-53A9EFE9A249}"/>
              </a:ext>
            </a:extLst>
          </p:cNvPr>
          <p:cNvCxnSpPr/>
          <p:nvPr/>
        </p:nvCxnSpPr>
        <p:spPr>
          <a:xfrm>
            <a:off x="156404" y="212560"/>
            <a:ext cx="0" cy="6456944"/>
          </a:xfrm>
          <a:prstGeom prst="line">
            <a:avLst/>
          </a:prstGeom>
          <a:ln w="57150">
            <a:solidFill>
              <a:srgbClr val="00B050"/>
            </a:solidFill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B775806F-5944-4432-A7E2-2934BE66258C}"/>
              </a:ext>
            </a:extLst>
          </p:cNvPr>
          <p:cNvCxnSpPr/>
          <p:nvPr/>
        </p:nvCxnSpPr>
        <p:spPr>
          <a:xfrm>
            <a:off x="705860" y="232608"/>
            <a:ext cx="0" cy="6456944"/>
          </a:xfrm>
          <a:prstGeom prst="line">
            <a:avLst/>
          </a:prstGeom>
          <a:ln w="5715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F3947772-6260-4DB0-8348-DFC110B55BF5}"/>
              </a:ext>
            </a:extLst>
          </p:cNvPr>
          <p:cNvCxnSpPr/>
          <p:nvPr/>
        </p:nvCxnSpPr>
        <p:spPr>
          <a:xfrm>
            <a:off x="11506229" y="228592"/>
            <a:ext cx="0" cy="6456944"/>
          </a:xfrm>
          <a:prstGeom prst="line">
            <a:avLst/>
          </a:prstGeom>
          <a:ln w="57150"/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07696FFC-A75F-40DB-B652-FB8E19091138}"/>
              </a:ext>
            </a:extLst>
          </p:cNvPr>
          <p:cNvCxnSpPr/>
          <p:nvPr/>
        </p:nvCxnSpPr>
        <p:spPr>
          <a:xfrm>
            <a:off x="11983484" y="224584"/>
            <a:ext cx="0" cy="6456944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0" name="Star: 5 Points 9">
            <a:extLst>
              <a:ext uri="{FF2B5EF4-FFF2-40B4-BE49-F238E27FC236}">
                <a16:creationId xmlns:a16="http://schemas.microsoft.com/office/drawing/2014/main" id="{40311106-A290-4E0E-8671-104E36501AD1}"/>
              </a:ext>
            </a:extLst>
          </p:cNvPr>
          <p:cNvSpPr/>
          <p:nvPr/>
        </p:nvSpPr>
        <p:spPr>
          <a:xfrm>
            <a:off x="11562353" y="3469115"/>
            <a:ext cx="397035" cy="352913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Star: 5 Points 10">
            <a:extLst>
              <a:ext uri="{FF2B5EF4-FFF2-40B4-BE49-F238E27FC236}">
                <a16:creationId xmlns:a16="http://schemas.microsoft.com/office/drawing/2014/main" id="{06810316-463C-483B-A3FF-688B4DA51D3A}"/>
              </a:ext>
            </a:extLst>
          </p:cNvPr>
          <p:cNvSpPr/>
          <p:nvPr/>
        </p:nvSpPr>
        <p:spPr>
          <a:xfrm>
            <a:off x="11546320" y="2370230"/>
            <a:ext cx="397035" cy="352913"/>
          </a:xfrm>
          <a:prstGeom prst="star5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Star: 5 Points 11">
            <a:extLst>
              <a:ext uri="{FF2B5EF4-FFF2-40B4-BE49-F238E27FC236}">
                <a16:creationId xmlns:a16="http://schemas.microsoft.com/office/drawing/2014/main" id="{C497D29D-5F0F-4794-9AE1-22B2C5A82B3B}"/>
              </a:ext>
            </a:extLst>
          </p:cNvPr>
          <p:cNvSpPr/>
          <p:nvPr/>
        </p:nvSpPr>
        <p:spPr>
          <a:xfrm>
            <a:off x="244637" y="2161673"/>
            <a:ext cx="397035" cy="352913"/>
          </a:xfrm>
          <a:prstGeom prst="star5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Star: 5 Points 12">
            <a:extLst>
              <a:ext uri="{FF2B5EF4-FFF2-40B4-BE49-F238E27FC236}">
                <a16:creationId xmlns:a16="http://schemas.microsoft.com/office/drawing/2014/main" id="{023D1671-0ED0-4249-8A98-7F333D6555B3}"/>
              </a:ext>
            </a:extLst>
          </p:cNvPr>
          <p:cNvSpPr/>
          <p:nvPr/>
        </p:nvSpPr>
        <p:spPr>
          <a:xfrm>
            <a:off x="276718" y="3276599"/>
            <a:ext cx="397035" cy="352913"/>
          </a:xfrm>
          <a:prstGeom prst="star5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Star: 5 Points 13">
            <a:extLst>
              <a:ext uri="{FF2B5EF4-FFF2-40B4-BE49-F238E27FC236}">
                <a16:creationId xmlns:a16="http://schemas.microsoft.com/office/drawing/2014/main" id="{9A0835EE-AC1B-4881-9519-18E9BEDD4779}"/>
              </a:ext>
            </a:extLst>
          </p:cNvPr>
          <p:cNvSpPr/>
          <p:nvPr/>
        </p:nvSpPr>
        <p:spPr>
          <a:xfrm>
            <a:off x="248640" y="4319347"/>
            <a:ext cx="397035" cy="352913"/>
          </a:xfrm>
          <a:prstGeom prst="star5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Star: 5 Points 14">
            <a:extLst>
              <a:ext uri="{FF2B5EF4-FFF2-40B4-BE49-F238E27FC236}">
                <a16:creationId xmlns:a16="http://schemas.microsoft.com/office/drawing/2014/main" id="{63CB97F3-4355-49B7-9565-23CC0EDEEB11}"/>
              </a:ext>
            </a:extLst>
          </p:cNvPr>
          <p:cNvSpPr/>
          <p:nvPr/>
        </p:nvSpPr>
        <p:spPr>
          <a:xfrm>
            <a:off x="10110544" y="6264443"/>
            <a:ext cx="397035" cy="352913"/>
          </a:xfrm>
          <a:prstGeom prst="star5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Star: 5 Points 15">
            <a:extLst>
              <a:ext uri="{FF2B5EF4-FFF2-40B4-BE49-F238E27FC236}">
                <a16:creationId xmlns:a16="http://schemas.microsoft.com/office/drawing/2014/main" id="{A0B46AB5-67F6-4769-94C2-879995CBBFE8}"/>
              </a:ext>
            </a:extLst>
          </p:cNvPr>
          <p:cNvSpPr/>
          <p:nvPr/>
        </p:nvSpPr>
        <p:spPr>
          <a:xfrm>
            <a:off x="8638679" y="6260436"/>
            <a:ext cx="397035" cy="352913"/>
          </a:xfrm>
          <a:prstGeom prst="star5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Star: 5 Points 16">
            <a:extLst>
              <a:ext uri="{FF2B5EF4-FFF2-40B4-BE49-F238E27FC236}">
                <a16:creationId xmlns:a16="http://schemas.microsoft.com/office/drawing/2014/main" id="{2AFA9651-69FB-4515-892D-818005856D27}"/>
              </a:ext>
            </a:extLst>
          </p:cNvPr>
          <p:cNvSpPr/>
          <p:nvPr/>
        </p:nvSpPr>
        <p:spPr>
          <a:xfrm>
            <a:off x="7287128" y="6256421"/>
            <a:ext cx="397035" cy="352913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Star: 5 Points 17">
            <a:extLst>
              <a:ext uri="{FF2B5EF4-FFF2-40B4-BE49-F238E27FC236}">
                <a16:creationId xmlns:a16="http://schemas.microsoft.com/office/drawing/2014/main" id="{64F0C483-B668-41FB-AC50-63E8EEB64E14}"/>
              </a:ext>
            </a:extLst>
          </p:cNvPr>
          <p:cNvSpPr/>
          <p:nvPr/>
        </p:nvSpPr>
        <p:spPr>
          <a:xfrm>
            <a:off x="5983707" y="6264452"/>
            <a:ext cx="397035" cy="352913"/>
          </a:xfrm>
          <a:prstGeom prst="star5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Star: 5 Points 18">
            <a:extLst>
              <a:ext uri="{FF2B5EF4-FFF2-40B4-BE49-F238E27FC236}">
                <a16:creationId xmlns:a16="http://schemas.microsoft.com/office/drawing/2014/main" id="{78D8E98C-8EC8-4D7F-A9E3-13C549E5227E}"/>
              </a:ext>
            </a:extLst>
          </p:cNvPr>
          <p:cNvSpPr/>
          <p:nvPr/>
        </p:nvSpPr>
        <p:spPr>
          <a:xfrm>
            <a:off x="4656225" y="6272460"/>
            <a:ext cx="397035" cy="352913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Star: 5 Points 19">
            <a:extLst>
              <a:ext uri="{FF2B5EF4-FFF2-40B4-BE49-F238E27FC236}">
                <a16:creationId xmlns:a16="http://schemas.microsoft.com/office/drawing/2014/main" id="{4F4E28FF-3327-492A-B1F7-16242D0AA890}"/>
              </a:ext>
            </a:extLst>
          </p:cNvPr>
          <p:cNvSpPr/>
          <p:nvPr/>
        </p:nvSpPr>
        <p:spPr>
          <a:xfrm>
            <a:off x="3268566" y="6292510"/>
            <a:ext cx="397035" cy="352913"/>
          </a:xfrm>
          <a:prstGeom prst="star5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Star: 5 Points 20">
            <a:extLst>
              <a:ext uri="{FF2B5EF4-FFF2-40B4-BE49-F238E27FC236}">
                <a16:creationId xmlns:a16="http://schemas.microsoft.com/office/drawing/2014/main" id="{5404F062-8F8B-401D-8920-D4E089BB2B70}"/>
              </a:ext>
            </a:extLst>
          </p:cNvPr>
          <p:cNvSpPr/>
          <p:nvPr/>
        </p:nvSpPr>
        <p:spPr>
          <a:xfrm>
            <a:off x="1868895" y="6288509"/>
            <a:ext cx="397035" cy="352913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Star: 5 Points 21">
            <a:extLst>
              <a:ext uri="{FF2B5EF4-FFF2-40B4-BE49-F238E27FC236}">
                <a16:creationId xmlns:a16="http://schemas.microsoft.com/office/drawing/2014/main" id="{8A7250FE-AE17-4955-895C-C50F79F6655B}"/>
              </a:ext>
            </a:extLst>
          </p:cNvPr>
          <p:cNvSpPr/>
          <p:nvPr/>
        </p:nvSpPr>
        <p:spPr>
          <a:xfrm>
            <a:off x="10311069" y="256665"/>
            <a:ext cx="397035" cy="352913"/>
          </a:xfrm>
          <a:prstGeom prst="star5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Star: 5 Points 22">
            <a:extLst>
              <a:ext uri="{FF2B5EF4-FFF2-40B4-BE49-F238E27FC236}">
                <a16:creationId xmlns:a16="http://schemas.microsoft.com/office/drawing/2014/main" id="{3A82931F-63B2-474E-984A-3E0083813058}"/>
              </a:ext>
            </a:extLst>
          </p:cNvPr>
          <p:cNvSpPr/>
          <p:nvPr/>
        </p:nvSpPr>
        <p:spPr>
          <a:xfrm>
            <a:off x="8754982" y="240627"/>
            <a:ext cx="397035" cy="352913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Star: 5 Points 23">
            <a:extLst>
              <a:ext uri="{FF2B5EF4-FFF2-40B4-BE49-F238E27FC236}">
                <a16:creationId xmlns:a16="http://schemas.microsoft.com/office/drawing/2014/main" id="{5C7AB01F-2B91-45D4-9C91-F7228C66898B}"/>
              </a:ext>
            </a:extLst>
          </p:cNvPr>
          <p:cNvSpPr/>
          <p:nvPr/>
        </p:nvSpPr>
        <p:spPr>
          <a:xfrm>
            <a:off x="7331243" y="248641"/>
            <a:ext cx="397035" cy="352913"/>
          </a:xfrm>
          <a:prstGeom prst="star5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Star: 5 Points 24">
            <a:extLst>
              <a:ext uri="{FF2B5EF4-FFF2-40B4-BE49-F238E27FC236}">
                <a16:creationId xmlns:a16="http://schemas.microsoft.com/office/drawing/2014/main" id="{2933FBB2-302A-48C6-AA72-7370E3EB63CD}"/>
              </a:ext>
            </a:extLst>
          </p:cNvPr>
          <p:cNvSpPr/>
          <p:nvPr/>
        </p:nvSpPr>
        <p:spPr>
          <a:xfrm>
            <a:off x="5871413" y="244629"/>
            <a:ext cx="397035" cy="352913"/>
          </a:xfrm>
          <a:prstGeom prst="star5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Star: 5 Points 25">
            <a:extLst>
              <a:ext uri="{FF2B5EF4-FFF2-40B4-BE49-F238E27FC236}">
                <a16:creationId xmlns:a16="http://schemas.microsoft.com/office/drawing/2014/main" id="{F7D897D8-639E-4D75-AAD5-DA0334F4E470}"/>
              </a:ext>
            </a:extLst>
          </p:cNvPr>
          <p:cNvSpPr/>
          <p:nvPr/>
        </p:nvSpPr>
        <p:spPr>
          <a:xfrm>
            <a:off x="4543910" y="240620"/>
            <a:ext cx="397035" cy="352913"/>
          </a:xfrm>
          <a:prstGeom prst="star5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Star: 5 Points 26">
            <a:extLst>
              <a:ext uri="{FF2B5EF4-FFF2-40B4-BE49-F238E27FC236}">
                <a16:creationId xmlns:a16="http://schemas.microsoft.com/office/drawing/2014/main" id="{86FF1576-4C04-43E1-BF68-EBF5DDCB811D}"/>
              </a:ext>
            </a:extLst>
          </p:cNvPr>
          <p:cNvSpPr/>
          <p:nvPr/>
        </p:nvSpPr>
        <p:spPr>
          <a:xfrm>
            <a:off x="3084095" y="260671"/>
            <a:ext cx="397035" cy="352913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Star: 5 Points 27">
            <a:extLst>
              <a:ext uri="{FF2B5EF4-FFF2-40B4-BE49-F238E27FC236}">
                <a16:creationId xmlns:a16="http://schemas.microsoft.com/office/drawing/2014/main" id="{4D1C8023-DEDF-44B2-92BE-563B6E1FE6EC}"/>
              </a:ext>
            </a:extLst>
          </p:cNvPr>
          <p:cNvSpPr/>
          <p:nvPr/>
        </p:nvSpPr>
        <p:spPr>
          <a:xfrm>
            <a:off x="1816756" y="256659"/>
            <a:ext cx="397035" cy="352913"/>
          </a:xfrm>
          <a:prstGeom prst="star5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Star: 5 Points 28">
            <a:extLst>
              <a:ext uri="{FF2B5EF4-FFF2-40B4-BE49-F238E27FC236}">
                <a16:creationId xmlns:a16="http://schemas.microsoft.com/office/drawing/2014/main" id="{8AB811E0-62D0-4D49-B417-7A12809699FE}"/>
              </a:ext>
            </a:extLst>
          </p:cNvPr>
          <p:cNvSpPr/>
          <p:nvPr/>
        </p:nvSpPr>
        <p:spPr>
          <a:xfrm>
            <a:off x="11558342" y="4487776"/>
            <a:ext cx="397035" cy="352913"/>
          </a:xfrm>
          <a:prstGeom prst="star5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75857B6C-A352-4C7A-8817-1AD9D61AE705}"/>
              </a:ext>
            </a:extLst>
          </p:cNvPr>
          <p:cNvSpPr/>
          <p:nvPr/>
        </p:nvSpPr>
        <p:spPr>
          <a:xfrm>
            <a:off x="168435" y="240620"/>
            <a:ext cx="493334" cy="445184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B3907149-2DC7-4BB7-9014-6460C19758AA}"/>
              </a:ext>
            </a:extLst>
          </p:cNvPr>
          <p:cNvSpPr/>
          <p:nvPr/>
        </p:nvSpPr>
        <p:spPr>
          <a:xfrm>
            <a:off x="11526273" y="232605"/>
            <a:ext cx="457211" cy="421091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id="{8AD8A05B-B678-4FC0-A1E0-39B5BF00DFEC}"/>
              </a:ext>
            </a:extLst>
          </p:cNvPr>
          <p:cNvSpPr/>
          <p:nvPr/>
        </p:nvSpPr>
        <p:spPr>
          <a:xfrm>
            <a:off x="11526274" y="6308610"/>
            <a:ext cx="441142" cy="372918"/>
          </a:xfrm>
          <a:prstGeom prst="ellipse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Oval 32">
            <a:extLst>
              <a:ext uri="{FF2B5EF4-FFF2-40B4-BE49-F238E27FC236}">
                <a16:creationId xmlns:a16="http://schemas.microsoft.com/office/drawing/2014/main" id="{9052A66E-EF2E-437B-9E63-417E0104842E}"/>
              </a:ext>
            </a:extLst>
          </p:cNvPr>
          <p:cNvSpPr/>
          <p:nvPr/>
        </p:nvSpPr>
        <p:spPr>
          <a:xfrm>
            <a:off x="224585" y="6288509"/>
            <a:ext cx="441144" cy="372947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Star: 5 Points 33">
            <a:extLst>
              <a:ext uri="{FF2B5EF4-FFF2-40B4-BE49-F238E27FC236}">
                <a16:creationId xmlns:a16="http://schemas.microsoft.com/office/drawing/2014/main" id="{C33D47F9-8BDD-4C0F-B3E0-AF823BD0CD4F}"/>
              </a:ext>
            </a:extLst>
          </p:cNvPr>
          <p:cNvSpPr/>
          <p:nvPr/>
        </p:nvSpPr>
        <p:spPr>
          <a:xfrm>
            <a:off x="264685" y="5394164"/>
            <a:ext cx="397035" cy="352913"/>
          </a:xfrm>
          <a:prstGeom prst="star5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Star: 5 Points 34">
            <a:extLst>
              <a:ext uri="{FF2B5EF4-FFF2-40B4-BE49-F238E27FC236}">
                <a16:creationId xmlns:a16="http://schemas.microsoft.com/office/drawing/2014/main" id="{1690E35B-6073-4226-9028-7869BC6F10BB}"/>
              </a:ext>
            </a:extLst>
          </p:cNvPr>
          <p:cNvSpPr/>
          <p:nvPr/>
        </p:nvSpPr>
        <p:spPr>
          <a:xfrm>
            <a:off x="280720" y="1126956"/>
            <a:ext cx="397035" cy="352913"/>
          </a:xfrm>
          <a:prstGeom prst="star5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Star: 5 Points 35">
            <a:extLst>
              <a:ext uri="{FF2B5EF4-FFF2-40B4-BE49-F238E27FC236}">
                <a16:creationId xmlns:a16="http://schemas.microsoft.com/office/drawing/2014/main" id="{0D74703F-5AC2-4E9B-B20C-511C734BB460}"/>
              </a:ext>
            </a:extLst>
          </p:cNvPr>
          <p:cNvSpPr/>
          <p:nvPr/>
        </p:nvSpPr>
        <p:spPr>
          <a:xfrm>
            <a:off x="11574386" y="5406188"/>
            <a:ext cx="397035" cy="352913"/>
          </a:xfrm>
          <a:prstGeom prst="star5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Star: 5 Points 36">
            <a:extLst>
              <a:ext uri="{FF2B5EF4-FFF2-40B4-BE49-F238E27FC236}">
                <a16:creationId xmlns:a16="http://schemas.microsoft.com/office/drawing/2014/main" id="{EC66EA6D-CFF5-448E-825C-0FB4FDC6165E}"/>
              </a:ext>
            </a:extLst>
          </p:cNvPr>
          <p:cNvSpPr/>
          <p:nvPr/>
        </p:nvSpPr>
        <p:spPr>
          <a:xfrm>
            <a:off x="11550330" y="1339509"/>
            <a:ext cx="397035" cy="352913"/>
          </a:xfrm>
          <a:prstGeom prst="star5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Isosceles Triangle 37">
            <a:extLst>
              <a:ext uri="{FF2B5EF4-FFF2-40B4-BE49-F238E27FC236}">
                <a16:creationId xmlns:a16="http://schemas.microsoft.com/office/drawing/2014/main" id="{54239589-9372-40E0-BDA3-56A9E0F2D091}"/>
              </a:ext>
            </a:extLst>
          </p:cNvPr>
          <p:cNvSpPr/>
          <p:nvPr/>
        </p:nvSpPr>
        <p:spPr>
          <a:xfrm>
            <a:off x="300792" y="1540029"/>
            <a:ext cx="328848" cy="481278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Isosceles Triangle 38">
            <a:extLst>
              <a:ext uri="{FF2B5EF4-FFF2-40B4-BE49-F238E27FC236}">
                <a16:creationId xmlns:a16="http://schemas.microsoft.com/office/drawing/2014/main" id="{C73D5583-3769-4688-B7C6-256BB1AAFE97}"/>
              </a:ext>
            </a:extLst>
          </p:cNvPr>
          <p:cNvSpPr/>
          <p:nvPr/>
        </p:nvSpPr>
        <p:spPr>
          <a:xfrm>
            <a:off x="11594442" y="3978424"/>
            <a:ext cx="328848" cy="481278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Isosceles Triangle 39">
            <a:extLst>
              <a:ext uri="{FF2B5EF4-FFF2-40B4-BE49-F238E27FC236}">
                <a16:creationId xmlns:a16="http://schemas.microsoft.com/office/drawing/2014/main" id="{B7790512-344B-410D-A488-39274C38F3DE}"/>
              </a:ext>
            </a:extLst>
          </p:cNvPr>
          <p:cNvSpPr/>
          <p:nvPr/>
        </p:nvSpPr>
        <p:spPr>
          <a:xfrm>
            <a:off x="11578415" y="2831420"/>
            <a:ext cx="328848" cy="481278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Isosceles Triangle 40">
            <a:extLst>
              <a:ext uri="{FF2B5EF4-FFF2-40B4-BE49-F238E27FC236}">
                <a16:creationId xmlns:a16="http://schemas.microsoft.com/office/drawing/2014/main" id="{87D7F7C7-13EF-4890-AD51-5C358DB45D07}"/>
              </a:ext>
            </a:extLst>
          </p:cNvPr>
          <p:cNvSpPr/>
          <p:nvPr/>
        </p:nvSpPr>
        <p:spPr>
          <a:xfrm>
            <a:off x="11598461" y="1864877"/>
            <a:ext cx="328848" cy="481278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Isosceles Triangle 41">
            <a:extLst>
              <a:ext uri="{FF2B5EF4-FFF2-40B4-BE49-F238E27FC236}">
                <a16:creationId xmlns:a16="http://schemas.microsoft.com/office/drawing/2014/main" id="{89FD8AD9-82ED-455A-A7DA-ED53F987A617}"/>
              </a:ext>
            </a:extLst>
          </p:cNvPr>
          <p:cNvSpPr/>
          <p:nvPr/>
        </p:nvSpPr>
        <p:spPr>
          <a:xfrm>
            <a:off x="11606479" y="4892827"/>
            <a:ext cx="328848" cy="481278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Isosceles Triangle 42">
            <a:extLst>
              <a:ext uri="{FF2B5EF4-FFF2-40B4-BE49-F238E27FC236}">
                <a16:creationId xmlns:a16="http://schemas.microsoft.com/office/drawing/2014/main" id="{90033451-5B4C-48AF-BA7D-F7539C1170BF}"/>
              </a:ext>
            </a:extLst>
          </p:cNvPr>
          <p:cNvSpPr/>
          <p:nvPr/>
        </p:nvSpPr>
        <p:spPr>
          <a:xfrm>
            <a:off x="292763" y="2602819"/>
            <a:ext cx="328848" cy="481278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Isosceles Triangle 43">
            <a:extLst>
              <a:ext uri="{FF2B5EF4-FFF2-40B4-BE49-F238E27FC236}">
                <a16:creationId xmlns:a16="http://schemas.microsoft.com/office/drawing/2014/main" id="{41CF7FC1-6E8B-4906-B159-90AF800FE6F2}"/>
              </a:ext>
            </a:extLst>
          </p:cNvPr>
          <p:cNvSpPr/>
          <p:nvPr/>
        </p:nvSpPr>
        <p:spPr>
          <a:xfrm>
            <a:off x="300792" y="3717750"/>
            <a:ext cx="328848" cy="481278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Isosceles Triangle 44">
            <a:extLst>
              <a:ext uri="{FF2B5EF4-FFF2-40B4-BE49-F238E27FC236}">
                <a16:creationId xmlns:a16="http://schemas.microsoft.com/office/drawing/2014/main" id="{0873E1A5-F52B-4765-BD9E-15B9557034FA}"/>
              </a:ext>
            </a:extLst>
          </p:cNvPr>
          <p:cNvSpPr/>
          <p:nvPr/>
        </p:nvSpPr>
        <p:spPr>
          <a:xfrm>
            <a:off x="284745" y="4808615"/>
            <a:ext cx="328848" cy="481278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Isosceles Triangle 45">
            <a:extLst>
              <a:ext uri="{FF2B5EF4-FFF2-40B4-BE49-F238E27FC236}">
                <a16:creationId xmlns:a16="http://schemas.microsoft.com/office/drawing/2014/main" id="{57FB8677-64F7-4DA5-BC83-2C459D7F2D4B}"/>
              </a:ext>
            </a:extLst>
          </p:cNvPr>
          <p:cNvSpPr/>
          <p:nvPr/>
        </p:nvSpPr>
        <p:spPr>
          <a:xfrm rot="16200000">
            <a:off x="9661372" y="192492"/>
            <a:ext cx="328848" cy="481278"/>
          </a:xfrm>
          <a:prstGeom prst="triangl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Isosceles Triangle 46">
            <a:extLst>
              <a:ext uri="{FF2B5EF4-FFF2-40B4-BE49-F238E27FC236}">
                <a16:creationId xmlns:a16="http://schemas.microsoft.com/office/drawing/2014/main" id="{B58592DC-D86F-4DD1-951F-ADA54E98D7E3}"/>
              </a:ext>
            </a:extLst>
          </p:cNvPr>
          <p:cNvSpPr/>
          <p:nvPr/>
        </p:nvSpPr>
        <p:spPr>
          <a:xfrm rot="16200000">
            <a:off x="8117317" y="212542"/>
            <a:ext cx="328848" cy="481278"/>
          </a:xfrm>
          <a:prstGeom prst="triangl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Isosceles Triangle 47">
            <a:extLst>
              <a:ext uri="{FF2B5EF4-FFF2-40B4-BE49-F238E27FC236}">
                <a16:creationId xmlns:a16="http://schemas.microsoft.com/office/drawing/2014/main" id="{6D8AD665-A37A-41DB-A087-89AFAE789D01}"/>
              </a:ext>
            </a:extLst>
          </p:cNvPr>
          <p:cNvSpPr/>
          <p:nvPr/>
        </p:nvSpPr>
        <p:spPr>
          <a:xfrm rot="16200000">
            <a:off x="1171065" y="6260423"/>
            <a:ext cx="328848" cy="481278"/>
          </a:xfrm>
          <a:prstGeom prst="triangl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Isosceles Triangle 48">
            <a:extLst>
              <a:ext uri="{FF2B5EF4-FFF2-40B4-BE49-F238E27FC236}">
                <a16:creationId xmlns:a16="http://schemas.microsoft.com/office/drawing/2014/main" id="{05242AEC-0F13-47C4-B719-62093C23BDB5}"/>
              </a:ext>
            </a:extLst>
          </p:cNvPr>
          <p:cNvSpPr/>
          <p:nvPr/>
        </p:nvSpPr>
        <p:spPr>
          <a:xfrm rot="16200000">
            <a:off x="2634922" y="6244379"/>
            <a:ext cx="328848" cy="481278"/>
          </a:xfrm>
          <a:prstGeom prst="triangl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Isosceles Triangle 49">
            <a:extLst>
              <a:ext uri="{FF2B5EF4-FFF2-40B4-BE49-F238E27FC236}">
                <a16:creationId xmlns:a16="http://schemas.microsoft.com/office/drawing/2014/main" id="{73A3D2FA-4D48-43C2-BB5D-F93AF4F7CEE1}"/>
              </a:ext>
            </a:extLst>
          </p:cNvPr>
          <p:cNvSpPr/>
          <p:nvPr/>
        </p:nvSpPr>
        <p:spPr>
          <a:xfrm rot="16200000">
            <a:off x="4026573" y="6240370"/>
            <a:ext cx="328848" cy="481278"/>
          </a:xfrm>
          <a:prstGeom prst="triangl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Isosceles Triangle 50">
            <a:extLst>
              <a:ext uri="{FF2B5EF4-FFF2-40B4-BE49-F238E27FC236}">
                <a16:creationId xmlns:a16="http://schemas.microsoft.com/office/drawing/2014/main" id="{69B57968-FB07-483F-AAB7-36A101BD584E}"/>
              </a:ext>
            </a:extLst>
          </p:cNvPr>
          <p:cNvSpPr/>
          <p:nvPr/>
        </p:nvSpPr>
        <p:spPr>
          <a:xfrm rot="16200000">
            <a:off x="5358077" y="6224330"/>
            <a:ext cx="328848" cy="481278"/>
          </a:xfrm>
          <a:prstGeom prst="triangl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Isosceles Triangle 51">
            <a:extLst>
              <a:ext uri="{FF2B5EF4-FFF2-40B4-BE49-F238E27FC236}">
                <a16:creationId xmlns:a16="http://schemas.microsoft.com/office/drawing/2014/main" id="{C2E72598-67EB-4996-B0B3-A9DCD982241F}"/>
              </a:ext>
            </a:extLst>
          </p:cNvPr>
          <p:cNvSpPr/>
          <p:nvPr/>
        </p:nvSpPr>
        <p:spPr>
          <a:xfrm rot="16200000">
            <a:off x="6689567" y="6232353"/>
            <a:ext cx="328848" cy="481278"/>
          </a:xfrm>
          <a:prstGeom prst="triangl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Isosceles Triangle 52">
            <a:extLst>
              <a:ext uri="{FF2B5EF4-FFF2-40B4-BE49-F238E27FC236}">
                <a16:creationId xmlns:a16="http://schemas.microsoft.com/office/drawing/2014/main" id="{E51B6753-864C-41EA-8DF5-96E2BA14013B}"/>
              </a:ext>
            </a:extLst>
          </p:cNvPr>
          <p:cNvSpPr/>
          <p:nvPr/>
        </p:nvSpPr>
        <p:spPr>
          <a:xfrm rot="16200000">
            <a:off x="8009033" y="6252402"/>
            <a:ext cx="328848" cy="481278"/>
          </a:xfrm>
          <a:prstGeom prst="triangle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Isosceles Triangle 53">
            <a:extLst>
              <a:ext uri="{FF2B5EF4-FFF2-40B4-BE49-F238E27FC236}">
                <a16:creationId xmlns:a16="http://schemas.microsoft.com/office/drawing/2014/main" id="{0353BFA1-7AD0-4A7F-A894-6A5AC13DF807}"/>
              </a:ext>
            </a:extLst>
          </p:cNvPr>
          <p:cNvSpPr/>
          <p:nvPr/>
        </p:nvSpPr>
        <p:spPr>
          <a:xfrm rot="16200000">
            <a:off x="9448800" y="6236352"/>
            <a:ext cx="328848" cy="481278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Isosceles Triangle 54">
            <a:extLst>
              <a:ext uri="{FF2B5EF4-FFF2-40B4-BE49-F238E27FC236}">
                <a16:creationId xmlns:a16="http://schemas.microsoft.com/office/drawing/2014/main" id="{E57C70A9-4449-4018-88A7-63B32E71735B}"/>
              </a:ext>
            </a:extLst>
          </p:cNvPr>
          <p:cNvSpPr/>
          <p:nvPr/>
        </p:nvSpPr>
        <p:spPr>
          <a:xfrm rot="16200000">
            <a:off x="10816396" y="6232358"/>
            <a:ext cx="328848" cy="481278"/>
          </a:xfrm>
          <a:prstGeom prst="triangle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Isosceles Triangle 55">
            <a:extLst>
              <a:ext uri="{FF2B5EF4-FFF2-40B4-BE49-F238E27FC236}">
                <a16:creationId xmlns:a16="http://schemas.microsoft.com/office/drawing/2014/main" id="{E0F0ED6F-CE38-434B-8806-6C25B78A0FFD}"/>
              </a:ext>
            </a:extLst>
          </p:cNvPr>
          <p:cNvSpPr/>
          <p:nvPr/>
        </p:nvSpPr>
        <p:spPr>
          <a:xfrm rot="16200000">
            <a:off x="6653474" y="192485"/>
            <a:ext cx="328848" cy="481278"/>
          </a:xfrm>
          <a:prstGeom prst="triangl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Isosceles Triangle 56">
            <a:extLst>
              <a:ext uri="{FF2B5EF4-FFF2-40B4-BE49-F238E27FC236}">
                <a16:creationId xmlns:a16="http://schemas.microsoft.com/office/drawing/2014/main" id="{FEBD245F-61E0-4EFB-AC23-3BC92149610C}"/>
              </a:ext>
            </a:extLst>
          </p:cNvPr>
          <p:cNvSpPr/>
          <p:nvPr/>
        </p:nvSpPr>
        <p:spPr>
          <a:xfrm rot="16200000">
            <a:off x="5229735" y="200506"/>
            <a:ext cx="328848" cy="481278"/>
          </a:xfrm>
          <a:prstGeom prst="triangle">
            <a:avLst/>
          </a:prstGeom>
          <a:blipFill>
            <a:blip r:embed="rId3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Isosceles Triangle 57">
            <a:extLst>
              <a:ext uri="{FF2B5EF4-FFF2-40B4-BE49-F238E27FC236}">
                <a16:creationId xmlns:a16="http://schemas.microsoft.com/office/drawing/2014/main" id="{0CFF64F1-87BF-47BB-A2F5-702D571CAED5}"/>
              </a:ext>
            </a:extLst>
          </p:cNvPr>
          <p:cNvSpPr/>
          <p:nvPr/>
        </p:nvSpPr>
        <p:spPr>
          <a:xfrm rot="16200000">
            <a:off x="3878177" y="196499"/>
            <a:ext cx="328848" cy="481278"/>
          </a:xfrm>
          <a:prstGeom prst="triangle">
            <a:avLst/>
          </a:prstGeom>
          <a:blipFill>
            <a:blip r:embed="rId4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Isosceles Triangle 58">
            <a:extLst>
              <a:ext uri="{FF2B5EF4-FFF2-40B4-BE49-F238E27FC236}">
                <a16:creationId xmlns:a16="http://schemas.microsoft.com/office/drawing/2014/main" id="{4DD4E2EB-07F0-4CDD-9915-DD25AA2C68D1}"/>
              </a:ext>
            </a:extLst>
          </p:cNvPr>
          <p:cNvSpPr/>
          <p:nvPr/>
        </p:nvSpPr>
        <p:spPr>
          <a:xfrm rot="16200000">
            <a:off x="2526632" y="204523"/>
            <a:ext cx="328848" cy="481278"/>
          </a:xfrm>
          <a:prstGeom prst="triangl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Isosceles Triangle 59">
            <a:extLst>
              <a:ext uri="{FF2B5EF4-FFF2-40B4-BE49-F238E27FC236}">
                <a16:creationId xmlns:a16="http://schemas.microsoft.com/office/drawing/2014/main" id="{EEB9B7B8-DE05-4D71-952E-6F86BFF831D6}"/>
              </a:ext>
            </a:extLst>
          </p:cNvPr>
          <p:cNvSpPr/>
          <p:nvPr/>
        </p:nvSpPr>
        <p:spPr>
          <a:xfrm rot="16200000">
            <a:off x="1235238" y="200500"/>
            <a:ext cx="328848" cy="481278"/>
          </a:xfrm>
          <a:prstGeom prst="triangle">
            <a:avLst/>
          </a:prstGeom>
          <a:blipFill>
            <a:blip r:embed="rId5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Rectangle 60">
            <a:extLst>
              <a:ext uri="{FF2B5EF4-FFF2-40B4-BE49-F238E27FC236}">
                <a16:creationId xmlns:a16="http://schemas.microsoft.com/office/drawing/2014/main" id="{3515C40E-C9D3-4EFA-97D6-6B652D54618B}"/>
              </a:ext>
            </a:extLst>
          </p:cNvPr>
          <p:cNvSpPr/>
          <p:nvPr/>
        </p:nvSpPr>
        <p:spPr>
          <a:xfrm>
            <a:off x="2302224" y="799022"/>
            <a:ext cx="7543800" cy="100172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6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শিক্ষার্থীর নিরব পাঠ </a:t>
            </a:r>
            <a:endParaRPr lang="en-US" sz="66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5238782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0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6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8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9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4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0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6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2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3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5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8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9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1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4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7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0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3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5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6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9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1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2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3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5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6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7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8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9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1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2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3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4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7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8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9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0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3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4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5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6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9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0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1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2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3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5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6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7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8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9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1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2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3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4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7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8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9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0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3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4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5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6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9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0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1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2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3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5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6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7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8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9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1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2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3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4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7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8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9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0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3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4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5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6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9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0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1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2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3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5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6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7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8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9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1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2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3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4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7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8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9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0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3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4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5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6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9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0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1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2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3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5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6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7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8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9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1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2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3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4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7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8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9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0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3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4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5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6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9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0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1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2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3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5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6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7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8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9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1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2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3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4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7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8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9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0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3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4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5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6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9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0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1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2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3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5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6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7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8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9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1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2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3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4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43" grpId="0" animBg="1"/>
      <p:bldP spid="44" grpId="0" animBg="1"/>
      <p:bldP spid="45" grpId="0" animBg="1"/>
      <p:bldP spid="46" grpId="0" animBg="1"/>
      <p:bldP spid="47" grpId="0" animBg="1"/>
      <p:bldP spid="48" grpId="0" animBg="1"/>
      <p:bldP spid="49" grpId="0" animBg="1"/>
      <p:bldP spid="50" grpId="0" animBg="1"/>
      <p:bldP spid="51" grpId="0" animBg="1"/>
      <p:bldP spid="52" grpId="0" animBg="1"/>
      <p:bldP spid="53" grpId="0" animBg="1"/>
      <p:bldP spid="54" grpId="0" animBg="1"/>
      <p:bldP spid="55" grpId="0" animBg="1"/>
      <p:bldP spid="56" grpId="0" animBg="1"/>
      <p:bldP spid="57" grpId="0" animBg="1"/>
      <p:bldP spid="58" grpId="0" animBg="1"/>
      <p:bldP spid="59" grpId="0" animBg="1"/>
      <p:bldP spid="60" grpId="0" animBg="1"/>
      <p:bldP spid="61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230</TotalTime>
  <Words>508</Words>
  <Application>Microsoft Office PowerPoint</Application>
  <PresentationFormat>Widescreen</PresentationFormat>
  <Paragraphs>81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0" baseType="lpstr">
      <vt:lpstr>Arial</vt:lpstr>
      <vt:lpstr>Calibri</vt:lpstr>
      <vt:lpstr>Calibri Light</vt:lpstr>
      <vt:lpstr>NikoshBAN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User</cp:lastModifiedBy>
  <cp:revision>28</cp:revision>
  <dcterms:created xsi:type="dcterms:W3CDTF">2020-09-30T16:13:37Z</dcterms:created>
  <dcterms:modified xsi:type="dcterms:W3CDTF">2020-10-08T12:28:35Z</dcterms:modified>
</cp:coreProperties>
</file>