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74" r:id="rId3"/>
    <p:sldId id="264" r:id="rId4"/>
    <p:sldId id="266" r:id="rId5"/>
    <p:sldId id="265" r:id="rId6"/>
    <p:sldId id="257" r:id="rId7"/>
    <p:sldId id="263" r:id="rId8"/>
    <p:sldId id="267" r:id="rId9"/>
    <p:sldId id="268" r:id="rId10"/>
    <p:sldId id="259" r:id="rId11"/>
    <p:sldId id="25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F3B58-4AA3-4539-9A7F-A105A9F803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451C8-FD10-495B-BAD8-34FA84751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4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 শিক্ষকবৃন্দ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অঙ্কনের বিবরন মুখেমুখে বলবেন।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51C8-FD10-495B-BAD8-34FA84751B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 শিক্ষকবৃন্দ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অঙ্কনের বিবরন মুখেমুখে বলবেন।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51C8-FD10-495B-BAD8-34FA84751B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 শিক্ষকবৃন্দ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অঙ্কনের বিবরন মুখেমুখে বলবেন।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51C8-FD10-495B-BAD8-34FA84751B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F2AD5A-2117-4464-8324-66659CBC846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D06ECE-FB29-40D2-AE8F-2A519C8DA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7600" y="914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মেজবাহুল</a:t>
            </a:r>
            <a:endParaRPr lang="en-US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7010400" y="152400"/>
            <a:ext cx="1905000" cy="1905000"/>
          </a:xfrm>
          <a:prstGeom prst="donu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8458200" y="914400"/>
            <a:ext cx="381000" cy="381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7848600" y="1600200"/>
            <a:ext cx="381000" cy="381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7010400" y="914400"/>
            <a:ext cx="381000" cy="381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772400" y="228600"/>
            <a:ext cx="381000" cy="381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983313">
            <a:off x="7079331" y="139745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বদরগঞ্জ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076063">
            <a:off x="8125909" y="138599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রংপুর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749382">
            <a:off x="6954620" y="356801"/>
            <a:ext cx="108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রাজারামপুর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729775">
            <a:off x="8068624" y="472559"/>
            <a:ext cx="900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উচ্চ বিঃ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304800"/>
            <a:ext cx="4343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8534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71600" y="685800"/>
            <a:ext cx="4038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685800"/>
            <a:ext cx="41148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1066800"/>
            <a:ext cx="35052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1447800"/>
            <a:ext cx="3048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5579403">
            <a:off x="3066153" y="175937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1357104">
            <a:off x="2326293" y="193865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95400" y="4572000"/>
            <a:ext cx="5029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inus 23"/>
          <p:cNvSpPr/>
          <p:nvPr/>
        </p:nvSpPr>
        <p:spPr>
          <a:xfrm rot="16200000">
            <a:off x="5181600" y="4343400"/>
            <a:ext cx="533400" cy="381000"/>
          </a:xfrm>
          <a:prstGeom prst="mathMin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952500" y="2400300"/>
            <a:ext cx="2514600" cy="1828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3048000" y="2209800"/>
            <a:ext cx="2438400" cy="2286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71800" y="152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4419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102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304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5cm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685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cm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4600" y="1066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cm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14400" y="381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83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23" name="Arc 22"/>
          <p:cNvSpPr/>
          <p:nvPr/>
        </p:nvSpPr>
        <p:spPr>
          <a:xfrm rot="15579403">
            <a:off x="2608952" y="3511969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21357104">
            <a:off x="1869094" y="369125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5579403">
            <a:off x="4513953" y="3892971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5579403">
            <a:off x="3980553" y="366437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21357104">
            <a:off x="3240694" y="3742664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21357104">
            <a:off x="1259493" y="399605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21357104">
            <a:off x="2478694" y="4834259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5579403">
            <a:off x="3218552" y="465497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295400" y="3352800"/>
            <a:ext cx="2362200" cy="12192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95600" y="3276600"/>
            <a:ext cx="2514600" cy="12969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59" idx="4"/>
          </p:cNvCxnSpPr>
          <p:nvPr/>
        </p:nvCxnSpPr>
        <p:spPr>
          <a:xfrm rot="5400000">
            <a:off x="2705894" y="3999706"/>
            <a:ext cx="1066800" cy="777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209800" y="2743200"/>
            <a:ext cx="19812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0480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0480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" y="55228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একটি ত্রিভুজের তিনটি বাহুর দৈঘ্য যথাক্রমে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 হলে, ত্রিভুজটির অন্তবৃত্ত আকঁতে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Arc 45"/>
          <p:cNvSpPr/>
          <p:nvPr/>
        </p:nvSpPr>
        <p:spPr>
          <a:xfrm rot="13710094">
            <a:off x="4499014" y="2345874"/>
            <a:ext cx="821393" cy="1016756"/>
          </a:xfrm>
          <a:prstGeom prst="arc">
            <a:avLst>
              <a:gd name="adj1" fmla="val 16720358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21357104">
            <a:off x="1183293" y="2548259"/>
            <a:ext cx="995120" cy="1176677"/>
          </a:xfrm>
          <a:prstGeom prst="arc">
            <a:avLst>
              <a:gd name="adj1" fmla="val 16166944"/>
              <a:gd name="adj2" fmla="val 20258605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5579403">
            <a:off x="1815536" y="2456582"/>
            <a:ext cx="896356" cy="1030437"/>
          </a:xfrm>
          <a:prstGeom prst="arc">
            <a:avLst>
              <a:gd name="adj1" fmla="val 1731763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21357104">
            <a:off x="3697894" y="2700658"/>
            <a:ext cx="995120" cy="1176677"/>
          </a:xfrm>
          <a:prstGeom prst="arc">
            <a:avLst>
              <a:gd name="adj1" fmla="val 16166944"/>
              <a:gd name="adj2" fmla="val 2079297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3429000" y="3124200"/>
            <a:ext cx="685800" cy="304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3048000"/>
            <a:ext cx="609600" cy="304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038600" y="2743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7400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0694E-6 L -0.01666 0.566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83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23" grpId="0" animBg="1"/>
      <p:bldP spid="25" grpId="0" animBg="1"/>
      <p:bldP spid="25" grpId="1" animBg="1"/>
      <p:bldP spid="28" grpId="0" animBg="1"/>
      <p:bldP spid="29" grpId="0" animBg="1"/>
      <p:bldP spid="30" grpId="0" animBg="1"/>
      <p:bldP spid="40" grpId="0" animBg="1"/>
      <p:bldP spid="41" grpId="0" animBg="1"/>
      <p:bldP spid="42" grpId="0" animBg="1"/>
      <p:bldP spid="59" grpId="0" animBg="1"/>
      <p:bldP spid="60" grpId="0"/>
      <p:bldP spid="61" grpId="0"/>
      <p:bldP spid="45" grpId="0"/>
      <p:bldP spid="46" grpId="0" animBg="1"/>
      <p:bldP spid="47" grpId="0" animBg="1"/>
      <p:bldP spid="50" grpId="0" animBg="1"/>
      <p:bldP spid="51" grpId="0" animBg="1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828800" y="914400"/>
            <a:ext cx="2286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71600" y="609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NikoshBAN" pitchFamily="2" charset="0"/>
              </a:rPr>
              <a:t>5</a:t>
            </a:r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914400"/>
            <a:ext cx="2362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2600" y="3885872"/>
            <a:ext cx="2404593" cy="3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5579403">
            <a:off x="1653727" y="236896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21357104">
            <a:off x="869586" y="2548259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9279905">
            <a:off x="1226067" y="3229328"/>
            <a:ext cx="1264121" cy="1253418"/>
          </a:xfrm>
          <a:prstGeom prst="arc">
            <a:avLst>
              <a:gd name="adj1" fmla="val 13446790"/>
              <a:gd name="adj2" fmla="val 2507083"/>
            </a:avLst>
          </a:prstGeom>
          <a:ln w="38100"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10" name="Straight Connector 9"/>
          <p:cNvCxnSpPr/>
          <p:nvPr/>
        </p:nvCxnSpPr>
        <p:spPr>
          <a:xfrm rot="16200000" flipV="1">
            <a:off x="609600" y="2743200"/>
            <a:ext cx="2209800" cy="76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1676400"/>
            <a:ext cx="24384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2600" y="1600200"/>
            <a:ext cx="2438400" cy="2209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324894" y="3314700"/>
            <a:ext cx="1142206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5579403">
            <a:off x="3980552" y="145457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1357104">
            <a:off x="3393094" y="1609064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5579403">
            <a:off x="2796727" y="412157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21357104">
            <a:off x="2088786" y="4224657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3048000" y="2743200"/>
            <a:ext cx="2209800" cy="76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676400" y="1676400"/>
            <a:ext cx="2514600" cy="2209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1676400" y="1676400"/>
            <a:ext cx="2438400" cy="22098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219200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3733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67200" y="3657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3434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28194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743200" y="3886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7" name="Flowchart: Connector 26"/>
          <p:cNvSpPr/>
          <p:nvPr/>
        </p:nvSpPr>
        <p:spPr>
          <a:xfrm>
            <a:off x="1295400" y="1219200"/>
            <a:ext cx="3352800" cy="31242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90600" y="5029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সমস্যা-২  একটি বর্গের বাহুর দৈর্ঘ্য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সে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মি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বর্গটির পরিবৃত্ত ও অন্তবৃত্ত আকঁতে হবে।</a:t>
            </a:r>
          </a:p>
        </p:txBody>
      </p:sp>
      <p:sp>
        <p:nvSpPr>
          <p:cNvPr id="29" name="Arc 28"/>
          <p:cNvSpPr/>
          <p:nvPr/>
        </p:nvSpPr>
        <p:spPr>
          <a:xfrm rot="14405750">
            <a:off x="1403507" y="2878029"/>
            <a:ext cx="995120" cy="1176677"/>
          </a:xfrm>
          <a:prstGeom prst="arc">
            <a:avLst>
              <a:gd name="adj1" fmla="val 16166944"/>
              <a:gd name="adj2" fmla="val 1925502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5579403">
            <a:off x="2151753" y="3130970"/>
            <a:ext cx="995120" cy="1176677"/>
          </a:xfrm>
          <a:prstGeom prst="arc">
            <a:avLst>
              <a:gd name="adj1" fmla="val 18088132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5069E-9 L 0.00417 0.432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16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37" grpId="0" animBg="1"/>
      <p:bldP spid="42" grpId="0"/>
      <p:bldP spid="43" grpId="0"/>
      <p:bldP spid="44" grpId="0"/>
      <p:bldP spid="45" grpId="0"/>
      <p:bldP spid="46" grpId="0"/>
      <p:bldP spid="47" grpId="0"/>
      <p:bldP spid="27" grpId="0" animBg="1"/>
      <p:bldP spid="28" grpId="0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772400" cy="6056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38400" y="21336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২নং সমস্যাটি অঙ্কন করে বর্ননা দাও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orizontal Scroll 2"/>
          <p:cNvSpPr/>
          <p:nvPr/>
        </p:nvSpPr>
        <p:spPr>
          <a:xfrm>
            <a:off x="2438400" y="1752600"/>
            <a:ext cx="4800600" cy="36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ক্ষেত্রফলের সুত্রটি কী?</a:t>
            </a:r>
          </a:p>
          <a:p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 পরিধির সুত্রটি কী?</a:t>
            </a:r>
          </a:p>
          <a:p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ত্রিভুজ কাকে বলে?</a:t>
            </a:r>
          </a:p>
          <a:p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17526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  সমকোণী ত্রিভুজের সমকোণ সংলগ্ন বাহুর দৈর্ঘ্য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সে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28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ক) ত্রিভুজটি অঙ্কন কর? </a:t>
            </a:r>
          </a:p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খ)”ক”থেকে প্রপ্ত ত্রিভুজটির অন্তবৃত্ত  আঁক এবং অঙ্কনের বর্ননা দাও।</a:t>
            </a:r>
          </a:p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গ) “খ”থেকে প্রপ্ত বৃত্তে এমন দুইটি স্পর্শক আঁক যেন তেদের অন্তভুক্ত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="1" baseline="3000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-Flower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1905000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C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019808" y="2457190"/>
            <a:ext cx="3757808" cy="280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4204181" y="1824172"/>
            <a:ext cx="5715004" cy="436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76805" y="43552"/>
            <a:ext cx="4267195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600" u="sng" dirty="0"/>
          </a:p>
        </p:txBody>
      </p:sp>
      <p:sp>
        <p:nvSpPr>
          <p:cNvPr id="5" name="Rectangle 4"/>
          <p:cNvSpPr/>
          <p:nvPr/>
        </p:nvSpPr>
        <p:spPr>
          <a:xfrm>
            <a:off x="76200" y="-10148"/>
            <a:ext cx="4876800" cy="3416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দুল ইসলাম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ইন্ডেক্স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নং-২০৯৬০০৭।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সূফিয়াবাদ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মোবাইলঃ-০১৮১৪৮৬৮২৮৯ </a:t>
            </a:r>
          </a:p>
          <a:p>
            <a:r>
              <a:rPr lang="en-US" sz="1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asadwl1986@gmail.com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41680"/>
            <a:ext cx="4953000" cy="36009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শ্রেণিঃ </a:t>
            </a:r>
            <a:r>
              <a:rPr lang="en-US" sz="6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৮ম</a:t>
            </a:r>
            <a:endParaRPr lang="en-US" sz="6000" dirty="0" smtClean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বিষয়ঃ</a:t>
            </a:r>
            <a:r>
              <a:rPr lang="en-US" sz="6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সাধারণ</a:t>
            </a:r>
            <a:r>
              <a:rPr lang="en-US" sz="6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bn-BD" sz="6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।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অধ্যায়ঃ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-১০</a:t>
            </a:r>
            <a:endParaRPr lang="en-US" sz="4800" dirty="0" smtClean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6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পাঠঃ</a:t>
            </a:r>
            <a:r>
              <a:rPr lang="en-US" sz="6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বৃত্ত</a:t>
            </a:r>
            <a:r>
              <a:rPr lang="en-US" sz="6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।</a:t>
            </a:r>
            <a:endParaRPr lang="bn-BD" sz="6000" dirty="0" smtClean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26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3248">
        <p14:ripple/>
      </p:transition>
    </mc:Choice>
    <mc:Fallback>
      <p:transition spd="slow" advTm="33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iam.png"/>
          <p:cNvPicPr>
            <a:picLocks noChangeAspect="1"/>
          </p:cNvPicPr>
          <p:nvPr/>
        </p:nvPicPr>
        <p:blipFill>
          <a:blip r:embed="rId2"/>
          <a:srcRect l="10133" t="25261" r="25401" b="13716"/>
          <a:stretch>
            <a:fillRect/>
          </a:stretch>
        </p:blipFill>
        <p:spPr>
          <a:xfrm>
            <a:off x="990600" y="2286000"/>
            <a:ext cx="57912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7620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নীচের চিত্রটি কিসের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200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410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মাঠের আকৃতি কেমন?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0" y="4724400"/>
            <a:ext cx="1905000" cy="17526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বৃত্তাকার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7162800" cy="6324600"/>
          </a:xfrm>
          <a:prstGeom prst="ellipse">
            <a:avLst/>
          </a:prstGeom>
          <a:ln w="63500" cap="rnd">
            <a:solidFill>
              <a:srgbClr val="FF0000"/>
            </a:solidFill>
            <a:prstDash val="dashDot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67000" y="1600200"/>
            <a:ext cx="35814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পাঠঃ-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352800" y="2667000"/>
            <a:ext cx="2743200" cy="2514600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chemeClr val="accent6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endParaRPr lang="en-US" sz="13800" b="1" dirty="0">
              <a:ln w="11430"/>
              <a:solidFill>
                <a:schemeClr val="accent6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2133600"/>
            <a:ext cx="5486400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ত্রিভুজ আঁকতে পারবে</a:t>
            </a:r>
            <a:endParaRPr lang="bn-BD" sz="36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ত্রিভুজের অন্তবৃত্ত আঁকতে পারবে</a:t>
            </a:r>
          </a:p>
          <a:p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বর্গের অন্তবৃত্ত ও পরিবৃত্ত আঁকতে পারবে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71600" y="685800"/>
            <a:ext cx="4038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685800"/>
            <a:ext cx="41148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1066800"/>
            <a:ext cx="35052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1447800"/>
            <a:ext cx="3048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5579403">
            <a:off x="3066153" y="1759370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1357104">
            <a:off x="2326293" y="1938658"/>
            <a:ext cx="995120" cy="1176677"/>
          </a:xfrm>
          <a:prstGeom prst="arc">
            <a:avLst>
              <a:gd name="adj1" fmla="val 1616694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95400" y="4572000"/>
            <a:ext cx="5029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inus 23"/>
          <p:cNvSpPr/>
          <p:nvPr/>
        </p:nvSpPr>
        <p:spPr>
          <a:xfrm rot="16200000">
            <a:off x="5181600" y="4343400"/>
            <a:ext cx="533400" cy="381000"/>
          </a:xfrm>
          <a:prstGeom prst="mathMin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952500" y="2400300"/>
            <a:ext cx="2514600" cy="1828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3009900" y="2171700"/>
            <a:ext cx="2514600" cy="2286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71800" y="152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4419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102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304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5cm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685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cm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4600" y="1066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cm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14400" y="381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83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0694E-6 L -0.01666 0.566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83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6400" y="2667000"/>
            <a:ext cx="1981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tu.jpg"/>
          <p:cNvPicPr>
            <a:picLocks noChangeAspect="1"/>
          </p:cNvPicPr>
          <p:nvPr/>
        </p:nvPicPr>
        <p:blipFill>
          <a:blip r:embed="rId2"/>
          <a:srcRect t="36246"/>
          <a:stretch>
            <a:fillRect/>
          </a:stretch>
        </p:blipFill>
        <p:spPr>
          <a:xfrm>
            <a:off x="1676402" y="1371599"/>
            <a:ext cx="5407950" cy="37338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667000" y="2743200"/>
            <a:ext cx="1735248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905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124200"/>
            <a:ext cx="149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3968059" y="1442141"/>
            <a:ext cx="381000" cy="222111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5178959" y="2517241"/>
            <a:ext cx="381000" cy="832918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343400" y="2743200"/>
            <a:ext cx="1735248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71600" y="51054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বৃত্ত ব্যাসার্ধ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হলে,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বৃত্তের পরিধি=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ym typeface="Symbol"/>
              </a:rPr>
              <a:t></a:t>
            </a:r>
            <a:r>
              <a:rPr lang="en-US" sz="2800" b="1" dirty="0" smtClean="0">
                <a:sym typeface="Symbol"/>
              </a:rPr>
              <a:t>r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Symbol"/>
              </a:rPr>
              <a:t>  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বৃত্তের ক্ষেত্রফল=</a:t>
            </a:r>
            <a:r>
              <a:rPr lang="en-US" b="1" dirty="0" smtClean="0">
                <a:sym typeface="Symbol"/>
              </a:rPr>
              <a:t></a:t>
            </a:r>
            <a:r>
              <a:rPr lang="en-US" sz="2800" b="1" dirty="0" smtClean="0">
                <a:sym typeface="Symbol"/>
              </a:rPr>
              <a:t>r</a:t>
            </a:r>
            <a:r>
              <a:rPr lang="en-US" sz="2800" b="1" baseline="30000" dirty="0" smtClean="0">
                <a:sym typeface="Symbol"/>
              </a:rPr>
              <a:t>2</a:t>
            </a:r>
            <a:endParaRPr lang="bn-BD" sz="2800" b="1" baseline="30000" dirty="0" smtClean="0">
              <a:sym typeface="Symbol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ym typeface="Symbol"/>
              </a:rPr>
              <a:t></a:t>
            </a:r>
            <a:r>
              <a:rPr lang="bn-BD" sz="3200" b="1" dirty="0" smtClean="0">
                <a:sym typeface="Symbol"/>
              </a:rPr>
              <a:t>=3</a:t>
            </a:r>
            <a:r>
              <a:rPr lang="en-US" sz="3200" b="1" dirty="0" smtClean="0">
                <a:sym typeface="Symbol"/>
              </a:rPr>
              <a:t>.1416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4" grpId="0" animBg="1"/>
      <p:bldP spid="14" grpId="1" animBg="1"/>
      <p:bldP spid="15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762000" y="1371600"/>
            <a:ext cx="1447800" cy="1066800"/>
          </a:xfrm>
          <a:prstGeom prst="triangl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609600" y="4191000"/>
            <a:ext cx="1447800" cy="1295400"/>
          </a:xfrm>
          <a:prstGeom prst="flowChartProcess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431536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চতুর্ভুজের চারটি বাহু ও চারটি কোণ পরস্পর সমান হলে তাকে বর্গ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524000"/>
            <a:ext cx="624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তিনটি সরলরেখা দ্বারা সীমাবদ্ধ ক্ষেত্রকে ত্রিভূজ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828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495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077200" cy="6024183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133600" y="22860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বৃত্তের ব্যাসার্ধ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হলে , 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বৃত্তের ক্ষেত্রফল ও পরিধি নির্নয় কর?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739</TotalTime>
  <Words>333</Words>
  <Application>Microsoft Office PowerPoint</Application>
  <PresentationFormat>On-screen Show (4:3)</PresentationFormat>
  <Paragraphs>91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</dc:creator>
  <cp:lastModifiedBy>ASUS-PC</cp:lastModifiedBy>
  <cp:revision>97</cp:revision>
  <dcterms:created xsi:type="dcterms:W3CDTF">2019-03-16T14:38:07Z</dcterms:created>
  <dcterms:modified xsi:type="dcterms:W3CDTF">2020-06-10T10:38:14Z</dcterms:modified>
</cp:coreProperties>
</file>