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1" r:id="rId2"/>
    <p:sldId id="270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8F5AF8"/>
    <a:srgbClr val="F7FC24"/>
    <a:srgbClr val="CA56B4"/>
    <a:srgbClr val="5E0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3965-8B1E-4534-8773-CA76574F63B6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3EB1-6EC6-4FB2-B85C-65F18F90B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RinkiyMJ" pitchFamily="2" charset="0"/>
                <a:cs typeface="RinkiyMJ" pitchFamily="2" charset="0"/>
              </a:rPr>
              <a:t/>
            </a:r>
            <a:br>
              <a:rPr lang="en-US" sz="2400" dirty="0" smtClean="0">
                <a:latin typeface="RinkiyMJ" pitchFamily="2" charset="0"/>
                <a:cs typeface="RinkiyMJ" pitchFamily="2" charset="0"/>
              </a:rPr>
            </a:br>
            <a:endParaRPr lang="en-US" sz="24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0"/>
            <a:ext cx="3657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722" r="2077" b="5722"/>
          <a:stretch/>
        </p:blipFill>
        <p:spPr>
          <a:xfrm>
            <a:off x="0" y="1393209"/>
            <a:ext cx="9144000" cy="4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4204181" y="1824172"/>
            <a:ext cx="5715004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07997" y="43552"/>
            <a:ext cx="4344459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-10148"/>
            <a:ext cx="487680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;-asadwl1986@gmail.com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04800"/>
            <a:ext cx="3352800" cy="1066800"/>
          </a:xfrm>
          <a:prstGeom prst="rect">
            <a:avLst/>
          </a:prstGeom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6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r>
              <a:rPr lang="en-US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জ্যামিতি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1400"/>
            <a:ext cx="91440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সম্পাদ্যঃ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তাদের অন্তর্ভূক্ত কোণ দেওয়া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আছে। ত্রিভুজটি আকঁ।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14400"/>
            <a:ext cx="4495800" cy="1219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3200"/>
            <a:ext cx="89916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থাকলে ত্রিভুজটি আকতে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819400"/>
            <a:ext cx="6781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01000" y="3056468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3352800"/>
            <a:ext cx="2895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AB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 রেখা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762000"/>
            <a:ext cx="3962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১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876800"/>
            <a:ext cx="57912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সরল রেখাটি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447800" y="990600"/>
            <a:ext cx="4038600" cy="3581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676401" y="4799011"/>
            <a:ext cx="51816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276600" y="1447800"/>
            <a:ext cx="43434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609600"/>
            <a:ext cx="4038600" cy="914400"/>
          </a:xfrm>
          <a:prstGeom prst="rect">
            <a:avLst/>
          </a:prstGeom>
          <a:solidFill>
            <a:srgbClr val="00B05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5257800"/>
            <a:ext cx="55626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অন্তর্ভুক্ত কোণটি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24368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910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388533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0" y="931333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1905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35052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448653">
            <a:off x="37535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"/>
            <a:ext cx="3505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648200"/>
            <a:ext cx="7696200" cy="1752600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 রেখাগুলো ও আন্তর্ভুক্ত কোনটি আকঁতে একে আপরকে সাহায্য কর।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2514" y="0"/>
            <a:ext cx="9522714" cy="7142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19034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11430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66800" y="762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1371600"/>
            <a:ext cx="9144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334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334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1448653">
            <a:off x="959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905000" y="3429000"/>
            <a:ext cx="3048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x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2863516" y="5334000"/>
            <a:ext cx="6096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1448653">
            <a:off x="2439254" y="39998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853372">
            <a:off x="5663856" y="4474399"/>
            <a:ext cx="1321187" cy="1860390"/>
          </a:xfrm>
          <a:prstGeom prst="arc">
            <a:avLst>
              <a:gd name="adj1" fmla="val 16200000"/>
              <a:gd name="adj2" fmla="val 1206631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/>
        </p:nvSpPr>
        <p:spPr>
          <a:xfrm rot="16574397">
            <a:off x="4608673" y="4189361"/>
            <a:ext cx="895468" cy="1260926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3914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2098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486400" y="30480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14600" y="12192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800" y="152400"/>
            <a:ext cx="3048000" cy="609600"/>
          </a:xfrm>
          <a:prstGeom prst="rect">
            <a:avLst/>
          </a:prstGeom>
          <a:solidFill>
            <a:srgbClr val="F7FC2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5968998"/>
            <a:ext cx="2743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ত্রিভুজটি আকঁ।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76709" y="3276600"/>
            <a:ext cx="4114800" cy="2055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64705">
            <a:off x="5026337" y="3529347"/>
            <a:ext cx="882411" cy="1242540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5695315" y="3961606"/>
            <a:ext cx="1525588" cy="12192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463 C 0.04063 0.02821 0.03819 0.04694 0.03663 0.07006 C 0.03715 0.24601 0.03837 0.4222 0.03837 0.59815 " pathEditMode="relative" ptsTypes="ff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9" grpId="0" animBg="1"/>
      <p:bldP spid="101" grpId="0" animBg="1"/>
      <p:bldP spid="113" grpId="0" animBg="1"/>
      <p:bldP spid="114" grpId="0" animBg="1"/>
      <p:bldP spid="118" grpId="0" animBg="1"/>
      <p:bldP spid="119" grpId="0" animBg="1"/>
      <p:bldP spid="120" grpId="0" animBg="1"/>
      <p:bldP spid="121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51816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বাড়ীরকাজঃ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6962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8F5AF8"/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আছে ত্রিভুজটি আক।</a:t>
            </a:r>
            <a:endParaRPr lang="en-US" sz="5400" dirty="0" smtClean="0">
              <a:solidFill>
                <a:srgbClr val="8F5AF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1524</TotalTime>
  <Words>157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/>
  <cp:lastModifiedBy>ASUS-PC</cp:lastModifiedBy>
  <cp:revision>220</cp:revision>
  <dcterms:created xsi:type="dcterms:W3CDTF">2006-08-16T00:00:00Z</dcterms:created>
  <dcterms:modified xsi:type="dcterms:W3CDTF">2020-10-08T14:57:49Z</dcterms:modified>
</cp:coreProperties>
</file>