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image" Target="../media/image5.gif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DCD43-A93B-408F-90F9-CF6BA2486072}" type="doc">
      <dgm:prSet loTypeId="urn:microsoft.com/office/officeart/2005/8/layout/vList4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E45CC7-5635-41FB-8942-70F9C9E386B4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৪০লক্ষ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EFBFE7-867D-4DA6-9157-8F1378F8212B}" type="parTrans" cxnId="{F9E82DDC-A2A2-456D-9E6B-01535B90FF6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0DCD76-31A0-400A-BBEA-174D37C7B439}" type="sibTrans" cxnId="{F9E82DDC-A2A2-456D-9E6B-01535B90FF6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35B351-EF8D-443F-8E3F-97A5FBF1DD86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 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২০লক্ষ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123E40-FD15-430D-9B37-1160849BF24B}" type="parTrans" cxnId="{312AF675-2329-41AA-8F70-D0B64EF242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69D5C3-A031-471F-BF06-83C560099A7E}" type="sibTrans" cxnId="{312AF675-2329-41AA-8F70-D0B64EF242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49DA9E-855E-43B8-ACAC-8D3D7E8A62D4}" type="pres">
      <dgm:prSet presAssocID="{168DCD43-A93B-408F-90F9-CF6BA24860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1DA8-1F9A-4BCC-A829-2207715944BD}" type="pres">
      <dgm:prSet presAssocID="{3FE45CC7-5635-41FB-8942-70F9C9E386B4}" presName="comp" presStyleCnt="0"/>
      <dgm:spPr/>
    </dgm:pt>
    <dgm:pt modelId="{FD33A4B7-242D-4BCC-846D-A06DFC0EB36C}" type="pres">
      <dgm:prSet presAssocID="{3FE45CC7-5635-41FB-8942-70F9C9E386B4}" presName="box" presStyleLbl="node1" presStyleIdx="0" presStyleCnt="2" custScaleX="29712" custScaleY="42825" custLinFactNeighborX="8503" custLinFactNeighborY="13414"/>
      <dgm:spPr/>
      <dgm:t>
        <a:bodyPr/>
        <a:lstStyle/>
        <a:p>
          <a:endParaRPr lang="en-US"/>
        </a:p>
      </dgm:t>
    </dgm:pt>
    <dgm:pt modelId="{FC45D05A-6419-40BF-9C27-13296EAAE299}" type="pres">
      <dgm:prSet presAssocID="{3FE45CC7-5635-41FB-8942-70F9C9E386B4}" presName="img" presStyleLbl="fgImgPlace1" presStyleIdx="0" presStyleCnt="2" custScaleX="357448" custScaleY="114084" custLinFactNeighborX="-54475" custLinFactNeighborY="82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5EB26EC-3DF8-4C05-8496-A4D2EE35D6E8}" type="pres">
      <dgm:prSet presAssocID="{3FE45CC7-5635-41FB-8942-70F9C9E386B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2643C-88A2-4E88-9131-5F94F48256CC}" type="pres">
      <dgm:prSet presAssocID="{690DCD76-31A0-400A-BBEA-174D37C7B439}" presName="spacer" presStyleCnt="0"/>
      <dgm:spPr/>
    </dgm:pt>
    <dgm:pt modelId="{5B51BF40-5C71-4E0F-B7B3-3EF6D36BB6CB}" type="pres">
      <dgm:prSet presAssocID="{8F35B351-EF8D-443F-8E3F-97A5FBF1DD86}" presName="comp" presStyleCnt="0"/>
      <dgm:spPr/>
    </dgm:pt>
    <dgm:pt modelId="{1DC8722D-D0C5-4CB0-A5B1-E09E738CD05B}" type="pres">
      <dgm:prSet presAssocID="{8F35B351-EF8D-443F-8E3F-97A5FBF1DD86}" presName="box" presStyleLbl="node1" presStyleIdx="1" presStyleCnt="2" custScaleX="27872" custScaleY="45549" custLinFactNeighborX="7887" custLinFactNeighborY="3745"/>
      <dgm:spPr/>
      <dgm:t>
        <a:bodyPr/>
        <a:lstStyle/>
        <a:p>
          <a:endParaRPr lang="en-US"/>
        </a:p>
      </dgm:t>
    </dgm:pt>
    <dgm:pt modelId="{E8110085-0BEB-45FB-8244-B891E77D27F0}" type="pres">
      <dgm:prSet presAssocID="{8F35B351-EF8D-443F-8E3F-97A5FBF1DD86}" presName="img" presStyleLbl="fgImgPlace1" presStyleIdx="1" presStyleCnt="2" custScaleX="357701" custLinFactNeighborX="-56446" custLinFactNeighborY="155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513BA0-5FF9-4492-9643-0BD8A0FC6112}" type="pres">
      <dgm:prSet presAssocID="{8F35B351-EF8D-443F-8E3F-97A5FBF1DD8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914D1D-7B4E-4C78-B6D8-AB2212CEFCCF}" type="presOf" srcId="{3FE45CC7-5635-41FB-8942-70F9C9E386B4}" destId="{15EB26EC-3DF8-4C05-8496-A4D2EE35D6E8}" srcOrd="1" destOrd="0" presId="urn:microsoft.com/office/officeart/2005/8/layout/vList4"/>
    <dgm:cxn modelId="{C8690E65-0E39-4D72-8A81-84E7150881A0}" type="presOf" srcId="{3FE45CC7-5635-41FB-8942-70F9C9E386B4}" destId="{FD33A4B7-242D-4BCC-846D-A06DFC0EB36C}" srcOrd="0" destOrd="0" presId="urn:microsoft.com/office/officeart/2005/8/layout/vList4"/>
    <dgm:cxn modelId="{F9E82DDC-A2A2-456D-9E6B-01535B90FF63}" srcId="{168DCD43-A93B-408F-90F9-CF6BA2486072}" destId="{3FE45CC7-5635-41FB-8942-70F9C9E386B4}" srcOrd="0" destOrd="0" parTransId="{EFEFBFE7-867D-4DA6-9157-8F1378F8212B}" sibTransId="{690DCD76-31A0-400A-BBEA-174D37C7B439}"/>
    <dgm:cxn modelId="{312AF675-2329-41AA-8F70-D0B64EF24242}" srcId="{168DCD43-A93B-408F-90F9-CF6BA2486072}" destId="{8F35B351-EF8D-443F-8E3F-97A5FBF1DD86}" srcOrd="1" destOrd="0" parTransId="{00123E40-FD15-430D-9B37-1160849BF24B}" sibTransId="{6B69D5C3-A031-471F-BF06-83C560099A7E}"/>
    <dgm:cxn modelId="{93C8C862-AF66-49FB-8F1C-EF9FB576017D}" type="presOf" srcId="{8F35B351-EF8D-443F-8E3F-97A5FBF1DD86}" destId="{94513BA0-5FF9-4492-9643-0BD8A0FC6112}" srcOrd="1" destOrd="0" presId="urn:microsoft.com/office/officeart/2005/8/layout/vList4"/>
    <dgm:cxn modelId="{505B7F1E-29B6-450A-A321-B2948291DFF7}" type="presOf" srcId="{168DCD43-A93B-408F-90F9-CF6BA2486072}" destId="{6A49DA9E-855E-43B8-ACAC-8D3D7E8A62D4}" srcOrd="0" destOrd="0" presId="urn:microsoft.com/office/officeart/2005/8/layout/vList4"/>
    <dgm:cxn modelId="{9E4E4360-1D4C-40BF-9E7A-9B71AC2DA0DE}" type="presOf" srcId="{8F35B351-EF8D-443F-8E3F-97A5FBF1DD86}" destId="{1DC8722D-D0C5-4CB0-A5B1-E09E738CD05B}" srcOrd="0" destOrd="0" presId="urn:microsoft.com/office/officeart/2005/8/layout/vList4"/>
    <dgm:cxn modelId="{F1BEE021-3664-4A4B-9E93-D335FCDA1385}" type="presParOf" srcId="{6A49DA9E-855E-43B8-ACAC-8D3D7E8A62D4}" destId="{ABB71DA8-1F9A-4BCC-A829-2207715944BD}" srcOrd="0" destOrd="0" presId="urn:microsoft.com/office/officeart/2005/8/layout/vList4"/>
    <dgm:cxn modelId="{B6E59F8E-E6DE-4C59-B4D8-59086755B6B4}" type="presParOf" srcId="{ABB71DA8-1F9A-4BCC-A829-2207715944BD}" destId="{FD33A4B7-242D-4BCC-846D-A06DFC0EB36C}" srcOrd="0" destOrd="0" presId="urn:microsoft.com/office/officeart/2005/8/layout/vList4"/>
    <dgm:cxn modelId="{B5046766-DD8E-44BA-98E2-60B109A34FB0}" type="presParOf" srcId="{ABB71DA8-1F9A-4BCC-A829-2207715944BD}" destId="{FC45D05A-6419-40BF-9C27-13296EAAE299}" srcOrd="1" destOrd="0" presId="urn:microsoft.com/office/officeart/2005/8/layout/vList4"/>
    <dgm:cxn modelId="{BC9E964C-B673-4B11-99C4-D3B5B6DF6836}" type="presParOf" srcId="{ABB71DA8-1F9A-4BCC-A829-2207715944BD}" destId="{15EB26EC-3DF8-4C05-8496-A4D2EE35D6E8}" srcOrd="2" destOrd="0" presId="urn:microsoft.com/office/officeart/2005/8/layout/vList4"/>
    <dgm:cxn modelId="{B8D2A586-7701-49C3-BF85-94C5B251814A}" type="presParOf" srcId="{6A49DA9E-855E-43B8-ACAC-8D3D7E8A62D4}" destId="{7432643C-88A2-4E88-9131-5F94F48256CC}" srcOrd="1" destOrd="0" presId="urn:microsoft.com/office/officeart/2005/8/layout/vList4"/>
    <dgm:cxn modelId="{93E00524-BE09-4067-86D0-33F97B447337}" type="presParOf" srcId="{6A49DA9E-855E-43B8-ACAC-8D3D7E8A62D4}" destId="{5B51BF40-5C71-4E0F-B7B3-3EF6D36BB6CB}" srcOrd="2" destOrd="0" presId="urn:microsoft.com/office/officeart/2005/8/layout/vList4"/>
    <dgm:cxn modelId="{60C7D735-3298-4AE3-8665-54CA0731B804}" type="presParOf" srcId="{5B51BF40-5C71-4E0F-B7B3-3EF6D36BB6CB}" destId="{1DC8722D-D0C5-4CB0-A5B1-E09E738CD05B}" srcOrd="0" destOrd="0" presId="urn:microsoft.com/office/officeart/2005/8/layout/vList4"/>
    <dgm:cxn modelId="{E8426007-BBFF-4649-9108-27265F02D2C6}" type="presParOf" srcId="{5B51BF40-5C71-4E0F-B7B3-3EF6D36BB6CB}" destId="{E8110085-0BEB-45FB-8244-B891E77D27F0}" srcOrd="1" destOrd="0" presId="urn:microsoft.com/office/officeart/2005/8/layout/vList4"/>
    <dgm:cxn modelId="{F90F696F-1016-494B-A018-6E6F91AAD373}" type="presParOf" srcId="{5B51BF40-5C71-4E0F-B7B3-3EF6D36BB6CB}" destId="{94513BA0-5FF9-4492-9643-0BD8A0FC61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7F4A1-026E-4E12-ACB3-CC553DAFA695}" type="doc">
      <dgm:prSet loTypeId="urn:microsoft.com/office/officeart/2005/8/layout/vList6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55FDF-5EE0-48A1-8B5D-FE4E4EF4826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B1D99-3716-4835-8CC4-8AFFBFA16081}" type="par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7DE04-E73B-4985-B220-A9A92667D240}" type="sib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B803D-9ED4-46CB-B1E7-7D3A639A3F57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17A68-1311-4C85-87D8-4FCC9A54258E}" type="par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AD95A-C50C-49E9-9356-8AF42BF65134}" type="sib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AF745-06BF-4918-A6BA-514E71C3EF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4969F-1800-404E-AE11-4DA2ABDF38DD}" type="par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428F4D-5027-432F-A4CF-8D1AE695B1D5}" type="sib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49CAD-A6FB-4C76-9F83-9410E1C2B0C2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b="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87386-F3F4-4A5B-9A6A-8F3152D5D0CC}" type="par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478BF9-F691-4688-95AD-F066FCE585B0}" type="sib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F9F05-96B2-439B-A5C3-63ACD0AD6899}" type="pres">
      <dgm:prSet presAssocID="{29D7F4A1-026E-4E12-ACB3-CC553DAFA6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E2434A-DF91-49BA-ADE8-1A98CF0D9B61}" type="pres">
      <dgm:prSet presAssocID="{C0355FDF-5EE0-48A1-8B5D-FE4E4EF4826D}" presName="linNode" presStyleCnt="0"/>
      <dgm:spPr/>
    </dgm:pt>
    <dgm:pt modelId="{B36B6B6E-23A0-4ED5-BB4F-2C14277DF0DF}" type="pres">
      <dgm:prSet presAssocID="{C0355FDF-5EE0-48A1-8B5D-FE4E4EF4826D}" presName="parentShp" presStyleLbl="node1" presStyleIdx="0" presStyleCnt="2" custScaleX="74259" custScaleY="9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9CE8-1CBE-4F89-A406-77405AB1A477}" type="pres">
      <dgm:prSet presAssocID="{C0355FDF-5EE0-48A1-8B5D-FE4E4EF4826D}" presName="childShp" presStyleLbl="bgAccFollowNode1" presStyleIdx="0" presStyleCnt="2" custScaleX="115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B66C-6593-419D-9AFE-CD00611E5AC7}" type="pres">
      <dgm:prSet presAssocID="{9167DE04-E73B-4985-B220-A9A92667D240}" presName="spacing" presStyleCnt="0"/>
      <dgm:spPr/>
    </dgm:pt>
    <dgm:pt modelId="{62734728-689D-44B4-99B4-EECF4B0A1DF0}" type="pres">
      <dgm:prSet presAssocID="{AD9AF745-06BF-4918-A6BA-514E71C3EF07}" presName="linNode" presStyleCnt="0"/>
      <dgm:spPr/>
    </dgm:pt>
    <dgm:pt modelId="{098D1D90-BE3E-4F22-BBBB-7B7B092E0C0E}" type="pres">
      <dgm:prSet presAssocID="{AD9AF745-06BF-4918-A6BA-514E71C3EF07}" presName="parentShp" presStyleLbl="node1" presStyleIdx="1" presStyleCnt="2" custScaleX="69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B25-B6CF-49F1-B117-7CAFE1BC43DD}" type="pres">
      <dgm:prSet presAssocID="{AD9AF745-06BF-4918-A6BA-514E71C3EF07}" presName="childShp" presStyleLbl="bgAccFollowNode1" presStyleIdx="1" presStyleCnt="2" custScaleX="112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67A548-ACC1-4214-9B87-78BAEA84067B}" srcId="{AD9AF745-06BF-4918-A6BA-514E71C3EF07}" destId="{91B49CAD-A6FB-4C76-9F83-9410E1C2B0C2}" srcOrd="0" destOrd="0" parTransId="{4B687386-F3F4-4A5B-9A6A-8F3152D5D0CC}" sibTransId="{09478BF9-F691-4688-95AD-F066FCE585B0}"/>
    <dgm:cxn modelId="{D3801844-EF11-47B2-828D-BD57624B45D5}" type="presOf" srcId="{29D7F4A1-026E-4E12-ACB3-CC553DAFA695}" destId="{242F9F05-96B2-439B-A5C3-63ACD0AD6899}" srcOrd="0" destOrd="0" presId="urn:microsoft.com/office/officeart/2005/8/layout/vList6"/>
    <dgm:cxn modelId="{F5B1F741-6211-4196-9DA1-E32C097962DB}" type="presOf" srcId="{91B49CAD-A6FB-4C76-9F83-9410E1C2B0C2}" destId="{5FB23B25-B6CF-49F1-B117-7CAFE1BC43DD}" srcOrd="0" destOrd="0" presId="urn:microsoft.com/office/officeart/2005/8/layout/vList6"/>
    <dgm:cxn modelId="{A8490A96-4B00-4AC1-8F9B-3A69E0994C2E}" srcId="{29D7F4A1-026E-4E12-ACB3-CC553DAFA695}" destId="{C0355FDF-5EE0-48A1-8B5D-FE4E4EF4826D}" srcOrd="0" destOrd="0" parTransId="{6C1B1D99-3716-4835-8CC4-8AFFBFA16081}" sibTransId="{9167DE04-E73B-4985-B220-A9A92667D240}"/>
    <dgm:cxn modelId="{C7CC87BF-9130-4050-B7B0-05FAC9A12A94}" type="presOf" srcId="{AD9AF745-06BF-4918-A6BA-514E71C3EF07}" destId="{098D1D90-BE3E-4F22-BBBB-7B7B092E0C0E}" srcOrd="0" destOrd="0" presId="urn:microsoft.com/office/officeart/2005/8/layout/vList6"/>
    <dgm:cxn modelId="{0CA064F5-36E5-4F4B-8100-F75F5333C041}" srcId="{29D7F4A1-026E-4E12-ACB3-CC553DAFA695}" destId="{AD9AF745-06BF-4918-A6BA-514E71C3EF07}" srcOrd="1" destOrd="0" parTransId="{22B4969F-1800-404E-AE11-4DA2ABDF38DD}" sibTransId="{40428F4D-5027-432F-A4CF-8D1AE695B1D5}"/>
    <dgm:cxn modelId="{805D8CF2-E258-469C-8FB4-F8F6FDD891A0}" type="presOf" srcId="{00DB803D-9ED4-46CB-B1E7-7D3A639A3F57}" destId="{DA7A9CE8-1CBE-4F89-A406-77405AB1A477}" srcOrd="0" destOrd="0" presId="urn:microsoft.com/office/officeart/2005/8/layout/vList6"/>
    <dgm:cxn modelId="{EFA8BA9A-61C2-403C-9FFC-00C814A743AC}" srcId="{C0355FDF-5EE0-48A1-8B5D-FE4E4EF4826D}" destId="{00DB803D-9ED4-46CB-B1E7-7D3A639A3F57}" srcOrd="0" destOrd="0" parTransId="{D5B17A68-1311-4C85-87D8-4FCC9A54258E}" sibTransId="{84DAD95A-C50C-49E9-9356-8AF42BF65134}"/>
    <dgm:cxn modelId="{F9FF75DB-7B68-4B22-B59A-8A2F4BB2DD5D}" type="presOf" srcId="{C0355FDF-5EE0-48A1-8B5D-FE4E4EF4826D}" destId="{B36B6B6E-23A0-4ED5-BB4F-2C14277DF0DF}" srcOrd="0" destOrd="0" presId="urn:microsoft.com/office/officeart/2005/8/layout/vList6"/>
    <dgm:cxn modelId="{FCDCC380-90B4-4D88-9843-24199DA08E69}" type="presParOf" srcId="{242F9F05-96B2-439B-A5C3-63ACD0AD6899}" destId="{89E2434A-DF91-49BA-ADE8-1A98CF0D9B61}" srcOrd="0" destOrd="0" presId="urn:microsoft.com/office/officeart/2005/8/layout/vList6"/>
    <dgm:cxn modelId="{136A50DE-CB18-4EA6-8637-99E1C83CDF0C}" type="presParOf" srcId="{89E2434A-DF91-49BA-ADE8-1A98CF0D9B61}" destId="{B36B6B6E-23A0-4ED5-BB4F-2C14277DF0DF}" srcOrd="0" destOrd="0" presId="urn:microsoft.com/office/officeart/2005/8/layout/vList6"/>
    <dgm:cxn modelId="{F5148BB7-FD9A-4BB6-AEBD-46F7B0743FDF}" type="presParOf" srcId="{89E2434A-DF91-49BA-ADE8-1A98CF0D9B61}" destId="{DA7A9CE8-1CBE-4F89-A406-77405AB1A477}" srcOrd="1" destOrd="0" presId="urn:microsoft.com/office/officeart/2005/8/layout/vList6"/>
    <dgm:cxn modelId="{13487384-205E-4B1E-96F6-E4CED2C5D93F}" type="presParOf" srcId="{242F9F05-96B2-439B-A5C3-63ACD0AD6899}" destId="{43B0B66C-6593-419D-9AFE-CD00611E5AC7}" srcOrd="1" destOrd="0" presId="urn:microsoft.com/office/officeart/2005/8/layout/vList6"/>
    <dgm:cxn modelId="{3302B68D-B387-4D20-8BBE-722AFF982D67}" type="presParOf" srcId="{242F9F05-96B2-439B-A5C3-63ACD0AD6899}" destId="{62734728-689D-44B4-99B4-EECF4B0A1DF0}" srcOrd="2" destOrd="0" presId="urn:microsoft.com/office/officeart/2005/8/layout/vList6"/>
    <dgm:cxn modelId="{96E6623A-9AC7-4369-A1D6-B50480F13297}" type="presParOf" srcId="{62734728-689D-44B4-99B4-EECF4B0A1DF0}" destId="{098D1D90-BE3E-4F22-BBBB-7B7B092E0C0E}" srcOrd="0" destOrd="0" presId="urn:microsoft.com/office/officeart/2005/8/layout/vList6"/>
    <dgm:cxn modelId="{A6B53D77-BCCA-4ED8-B3CB-E1177683A697}" type="presParOf" srcId="{62734728-689D-44B4-99B4-EECF4B0A1DF0}" destId="{5FB23B25-B6CF-49F1-B117-7CAFE1BC4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bn-BD" sz="48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bn-BD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EB18C7B-16F6-438E-808A-0580FE8B987B}">
          <dgm:prSet phldrT="[Text]" custT="1"/>
          <dgm:spPr/>
          <dgm:t>
            <a:bodyPr/>
            <a:lstStyle/>
            <a:p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বিস্কুটের দাম চকলেটের দামের=  </a:t>
              </a:r>
              <a14:m>
                <m:oMath xmlns:m="http://schemas.openxmlformats.org/officeDocument/2006/math">
                  <m:box>
                    <m:boxPr>
                      <m:ctrlPr>
                        <a:rPr lang="bn-BD" sz="2800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</m:ctrlPr>
                    </m:boxPr>
                    <m:e>
                      <m:argPr>
                        <m:argSz m:val="-1"/>
                      </m:argPr>
                      <m:f>
                        <m:fPr>
                          <m:ctrlPr>
                            <a:rPr lang="bn-BD" sz="2800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800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BD" sz="2800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den>
                      </m:f>
                    </m:e>
                  </m:box>
                </m:oMath>
              </a14:m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= ২ গুন </a:t>
              </a:r>
              <a:endPara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 xmlns="">
        <dgm:pt modelId="{3EB18C7B-16F6-438E-808A-0580FE8B987B}">
          <dgm:prSet phldrT="[Text]" custT="1"/>
          <dgm:spPr/>
          <dgm:t>
            <a:bodyPr/>
            <a:lstStyle/>
            <a:p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বিস্কুটের দাম চকলেটের দামের=  </a:t>
              </a:r>
              <a:r>
                <a:rPr lang="bn-BD" sz="2800" b="0" i="0" cap="none" spc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rPr>
                <a:t>□(64&amp;২/১)</a:t>
              </a:r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= ২ গুন </a:t>
              </a:r>
              <a:endPara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2738DBA4-E89E-4A4F-A953-A121E0D404AD}" type="presOf" srcId="{6AC84403-7E16-415F-A7DF-8502CFC09BE9}" destId="{F7BE3BCB-F30D-402E-A5DF-DDD5ECDBEC63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F8C5B21A-E933-4C11-AEDA-38CEE08C176D}" type="presOf" srcId="{F6BB1776-D7D9-41AC-9ACB-8865EC89A922}" destId="{DC2E1A8A-3CF3-4976-9DFC-221502A5E179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51F49395-06BB-46A4-9CDE-20E2B4B0D883}" type="presOf" srcId="{283060E7-FBDF-4ADB-81E1-D3D98F34CDE0}" destId="{54435A7C-537A-4705-B754-6160809261FC}" srcOrd="0" destOrd="0" presId="urn:microsoft.com/office/officeart/2005/8/layout/hierarchy1"/>
    <dgm:cxn modelId="{4406F865-2EB9-449A-A016-CC4F026EDBA6}" type="presOf" srcId="{AEABDD30-9757-495B-AA47-3FC30EC5DA28}" destId="{E06FFE53-4F60-4C03-9481-EA6FB419365F}" srcOrd="0" destOrd="0" presId="urn:microsoft.com/office/officeart/2005/8/layout/hierarchy1"/>
    <dgm:cxn modelId="{82D731BC-9E72-48A7-BA53-4FCA6FD1300B}" type="presOf" srcId="{FE4EFCB5-FE72-45A9-9400-84DB3E47449C}" destId="{14D077D4-5E61-4134-BC89-E405740E3767}" srcOrd="0" destOrd="0" presId="urn:microsoft.com/office/officeart/2005/8/layout/hierarchy1"/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08F43CAA-C8BD-4565-9FE8-0367623703B2}" type="presOf" srcId="{3EB18C7B-16F6-438E-808A-0580FE8B987B}" destId="{C0A0173D-28D3-45D4-AB5F-944F3CB6AE4B}" srcOrd="0" destOrd="0" presId="urn:microsoft.com/office/officeart/2005/8/layout/hierarchy1"/>
    <dgm:cxn modelId="{DC3EFF5A-F22C-4610-82E6-F5DEABC24EDC}" type="presParOf" srcId="{14D077D4-5E61-4134-BC89-E405740E3767}" destId="{1DD157F2-6C32-4581-8A53-BFCC4E9F3C82}" srcOrd="0" destOrd="0" presId="urn:microsoft.com/office/officeart/2005/8/layout/hierarchy1"/>
    <dgm:cxn modelId="{5654BD3F-1FF9-4A63-B523-DEF7465E09D1}" type="presParOf" srcId="{1DD157F2-6C32-4581-8A53-BFCC4E9F3C82}" destId="{2FD61DEB-1D1C-40CB-AA3C-088C53E1E34D}" srcOrd="0" destOrd="0" presId="urn:microsoft.com/office/officeart/2005/8/layout/hierarchy1"/>
    <dgm:cxn modelId="{FAF7D0C9-EAFF-4DEC-864A-FF1572D885DF}" type="presParOf" srcId="{2FD61DEB-1D1C-40CB-AA3C-088C53E1E34D}" destId="{021CA06E-FBA5-4CCE-93E1-57B9997EAC4D}" srcOrd="0" destOrd="0" presId="urn:microsoft.com/office/officeart/2005/8/layout/hierarchy1"/>
    <dgm:cxn modelId="{E0D8C337-36B1-4284-8E12-01CEE66A2EAA}" type="presParOf" srcId="{2FD61DEB-1D1C-40CB-AA3C-088C53E1E34D}" destId="{54435A7C-537A-4705-B754-6160809261FC}" srcOrd="1" destOrd="0" presId="urn:microsoft.com/office/officeart/2005/8/layout/hierarchy1"/>
    <dgm:cxn modelId="{9922A85C-3513-431B-863A-473F7E30491C}" type="presParOf" srcId="{1DD157F2-6C32-4581-8A53-BFCC4E9F3C82}" destId="{94DA1AD9-6230-4537-A3A5-D7E85F517541}" srcOrd="1" destOrd="0" presId="urn:microsoft.com/office/officeart/2005/8/layout/hierarchy1"/>
    <dgm:cxn modelId="{3ECFC56E-DE91-4FB2-9EC4-9F1F8E014C75}" type="presParOf" srcId="{94DA1AD9-6230-4537-A3A5-D7E85F517541}" destId="{F7BE3BCB-F30D-402E-A5DF-DDD5ECDBEC63}" srcOrd="0" destOrd="0" presId="urn:microsoft.com/office/officeart/2005/8/layout/hierarchy1"/>
    <dgm:cxn modelId="{81C339D0-FE6A-4832-829F-4EE83F397276}" type="presParOf" srcId="{94DA1AD9-6230-4537-A3A5-D7E85F517541}" destId="{32AA25A5-5021-4338-B953-0ADFF231012B}" srcOrd="1" destOrd="0" presId="urn:microsoft.com/office/officeart/2005/8/layout/hierarchy1"/>
    <dgm:cxn modelId="{64278026-8D85-4612-A60E-212944E86B1B}" type="presParOf" srcId="{32AA25A5-5021-4338-B953-0ADFF231012B}" destId="{C14920B4-710F-46F4-9936-832F7DF06554}" srcOrd="0" destOrd="0" presId="urn:microsoft.com/office/officeart/2005/8/layout/hierarchy1"/>
    <dgm:cxn modelId="{5C4F5EFA-6B4C-4436-BDC6-36A9B7CBD3D3}" type="presParOf" srcId="{C14920B4-710F-46F4-9936-832F7DF06554}" destId="{100D26F8-DC1B-4BD5-8137-9AE123205257}" srcOrd="0" destOrd="0" presId="urn:microsoft.com/office/officeart/2005/8/layout/hierarchy1"/>
    <dgm:cxn modelId="{4E6CD201-503D-4F6F-A617-81FEE1CEC26C}" type="presParOf" srcId="{C14920B4-710F-46F4-9936-832F7DF06554}" destId="{E06FFE53-4F60-4C03-9481-EA6FB419365F}" srcOrd="1" destOrd="0" presId="urn:microsoft.com/office/officeart/2005/8/layout/hierarchy1"/>
    <dgm:cxn modelId="{D0AB5F11-8888-409C-9A5C-D66F8CC9544B}" type="presParOf" srcId="{32AA25A5-5021-4338-B953-0ADFF231012B}" destId="{8DA5DA75-6C3B-4FC8-BC87-76F0AD088CDD}" srcOrd="1" destOrd="0" presId="urn:microsoft.com/office/officeart/2005/8/layout/hierarchy1"/>
    <dgm:cxn modelId="{179E9381-A08A-4684-8BD1-631C7F1AC3C1}" type="presParOf" srcId="{94DA1AD9-6230-4537-A3A5-D7E85F517541}" destId="{DC2E1A8A-3CF3-4976-9DFC-221502A5E179}" srcOrd="2" destOrd="0" presId="urn:microsoft.com/office/officeart/2005/8/layout/hierarchy1"/>
    <dgm:cxn modelId="{85F1ECE5-5494-4948-97C6-9356703995FD}" type="presParOf" srcId="{94DA1AD9-6230-4537-A3A5-D7E85F517541}" destId="{7E6A4E96-A7EC-4A67-8BA4-7F783832C46A}" srcOrd="3" destOrd="0" presId="urn:microsoft.com/office/officeart/2005/8/layout/hierarchy1"/>
    <dgm:cxn modelId="{A7D8D7D9-81B5-4A71-BD8A-198A288AD9C5}" type="presParOf" srcId="{7E6A4E96-A7EC-4A67-8BA4-7F783832C46A}" destId="{50D731B0-39C0-49F4-8C8A-96AB41F8DAD9}" srcOrd="0" destOrd="0" presId="urn:microsoft.com/office/officeart/2005/8/layout/hierarchy1"/>
    <dgm:cxn modelId="{4511EFE5-8D45-4343-962C-414D3BDB248A}" type="presParOf" srcId="{50D731B0-39C0-49F4-8C8A-96AB41F8DAD9}" destId="{28DE220F-5A45-4D78-A9EC-59093CEDF068}" srcOrd="0" destOrd="0" presId="urn:microsoft.com/office/officeart/2005/8/layout/hierarchy1"/>
    <dgm:cxn modelId="{6A738498-B755-41CF-9FF2-CAB0AE2E56AC}" type="presParOf" srcId="{50D731B0-39C0-49F4-8C8A-96AB41F8DAD9}" destId="{C0A0173D-28D3-45D4-AB5F-944F3CB6AE4B}" srcOrd="1" destOrd="0" presId="urn:microsoft.com/office/officeart/2005/8/layout/hierarchy1"/>
    <dgm:cxn modelId="{34E35DD1-2547-408A-8FC6-0DB51062680B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bn-BD" sz="48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bn-BD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18C7B-16F6-438E-808A-0580FE8B987B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2738DBA4-E89E-4A4F-A953-A121E0D404AD}" type="presOf" srcId="{6AC84403-7E16-415F-A7DF-8502CFC09BE9}" destId="{F7BE3BCB-F30D-402E-A5DF-DDD5ECDBEC63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F8C5B21A-E933-4C11-AEDA-38CEE08C176D}" type="presOf" srcId="{F6BB1776-D7D9-41AC-9ACB-8865EC89A922}" destId="{DC2E1A8A-3CF3-4976-9DFC-221502A5E179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51F49395-06BB-46A4-9CDE-20E2B4B0D883}" type="presOf" srcId="{283060E7-FBDF-4ADB-81E1-D3D98F34CDE0}" destId="{54435A7C-537A-4705-B754-6160809261FC}" srcOrd="0" destOrd="0" presId="urn:microsoft.com/office/officeart/2005/8/layout/hierarchy1"/>
    <dgm:cxn modelId="{4406F865-2EB9-449A-A016-CC4F026EDBA6}" type="presOf" srcId="{AEABDD30-9757-495B-AA47-3FC30EC5DA28}" destId="{E06FFE53-4F60-4C03-9481-EA6FB419365F}" srcOrd="0" destOrd="0" presId="urn:microsoft.com/office/officeart/2005/8/layout/hierarchy1"/>
    <dgm:cxn modelId="{82D731BC-9E72-48A7-BA53-4FCA6FD1300B}" type="presOf" srcId="{FE4EFCB5-FE72-45A9-9400-84DB3E47449C}" destId="{14D077D4-5E61-4134-BC89-E405740E3767}" srcOrd="0" destOrd="0" presId="urn:microsoft.com/office/officeart/2005/8/layout/hierarchy1"/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08F43CAA-C8BD-4565-9FE8-0367623703B2}" type="presOf" srcId="{3EB18C7B-16F6-438E-808A-0580FE8B987B}" destId="{C0A0173D-28D3-45D4-AB5F-944F3CB6AE4B}" srcOrd="0" destOrd="0" presId="urn:microsoft.com/office/officeart/2005/8/layout/hierarchy1"/>
    <dgm:cxn modelId="{DC3EFF5A-F22C-4610-82E6-F5DEABC24EDC}" type="presParOf" srcId="{14D077D4-5E61-4134-BC89-E405740E3767}" destId="{1DD157F2-6C32-4581-8A53-BFCC4E9F3C82}" srcOrd="0" destOrd="0" presId="urn:microsoft.com/office/officeart/2005/8/layout/hierarchy1"/>
    <dgm:cxn modelId="{5654BD3F-1FF9-4A63-B523-DEF7465E09D1}" type="presParOf" srcId="{1DD157F2-6C32-4581-8A53-BFCC4E9F3C82}" destId="{2FD61DEB-1D1C-40CB-AA3C-088C53E1E34D}" srcOrd="0" destOrd="0" presId="urn:microsoft.com/office/officeart/2005/8/layout/hierarchy1"/>
    <dgm:cxn modelId="{FAF7D0C9-EAFF-4DEC-864A-FF1572D885DF}" type="presParOf" srcId="{2FD61DEB-1D1C-40CB-AA3C-088C53E1E34D}" destId="{021CA06E-FBA5-4CCE-93E1-57B9997EAC4D}" srcOrd="0" destOrd="0" presId="urn:microsoft.com/office/officeart/2005/8/layout/hierarchy1"/>
    <dgm:cxn modelId="{E0D8C337-36B1-4284-8E12-01CEE66A2EAA}" type="presParOf" srcId="{2FD61DEB-1D1C-40CB-AA3C-088C53E1E34D}" destId="{54435A7C-537A-4705-B754-6160809261FC}" srcOrd="1" destOrd="0" presId="urn:microsoft.com/office/officeart/2005/8/layout/hierarchy1"/>
    <dgm:cxn modelId="{9922A85C-3513-431B-863A-473F7E30491C}" type="presParOf" srcId="{1DD157F2-6C32-4581-8A53-BFCC4E9F3C82}" destId="{94DA1AD9-6230-4537-A3A5-D7E85F517541}" srcOrd="1" destOrd="0" presId="urn:microsoft.com/office/officeart/2005/8/layout/hierarchy1"/>
    <dgm:cxn modelId="{3ECFC56E-DE91-4FB2-9EC4-9F1F8E014C75}" type="presParOf" srcId="{94DA1AD9-6230-4537-A3A5-D7E85F517541}" destId="{F7BE3BCB-F30D-402E-A5DF-DDD5ECDBEC63}" srcOrd="0" destOrd="0" presId="urn:microsoft.com/office/officeart/2005/8/layout/hierarchy1"/>
    <dgm:cxn modelId="{81C339D0-FE6A-4832-829F-4EE83F397276}" type="presParOf" srcId="{94DA1AD9-6230-4537-A3A5-D7E85F517541}" destId="{32AA25A5-5021-4338-B953-0ADFF231012B}" srcOrd="1" destOrd="0" presId="urn:microsoft.com/office/officeart/2005/8/layout/hierarchy1"/>
    <dgm:cxn modelId="{64278026-8D85-4612-A60E-212944E86B1B}" type="presParOf" srcId="{32AA25A5-5021-4338-B953-0ADFF231012B}" destId="{C14920B4-710F-46F4-9936-832F7DF06554}" srcOrd="0" destOrd="0" presId="urn:microsoft.com/office/officeart/2005/8/layout/hierarchy1"/>
    <dgm:cxn modelId="{5C4F5EFA-6B4C-4436-BDC6-36A9B7CBD3D3}" type="presParOf" srcId="{C14920B4-710F-46F4-9936-832F7DF06554}" destId="{100D26F8-DC1B-4BD5-8137-9AE123205257}" srcOrd="0" destOrd="0" presId="urn:microsoft.com/office/officeart/2005/8/layout/hierarchy1"/>
    <dgm:cxn modelId="{4E6CD201-503D-4F6F-A617-81FEE1CEC26C}" type="presParOf" srcId="{C14920B4-710F-46F4-9936-832F7DF06554}" destId="{E06FFE53-4F60-4C03-9481-EA6FB419365F}" srcOrd="1" destOrd="0" presId="urn:microsoft.com/office/officeart/2005/8/layout/hierarchy1"/>
    <dgm:cxn modelId="{D0AB5F11-8888-409C-9A5C-D66F8CC9544B}" type="presParOf" srcId="{32AA25A5-5021-4338-B953-0ADFF231012B}" destId="{8DA5DA75-6C3B-4FC8-BC87-76F0AD088CDD}" srcOrd="1" destOrd="0" presId="urn:microsoft.com/office/officeart/2005/8/layout/hierarchy1"/>
    <dgm:cxn modelId="{179E9381-A08A-4684-8BD1-631C7F1AC3C1}" type="presParOf" srcId="{94DA1AD9-6230-4537-A3A5-D7E85F517541}" destId="{DC2E1A8A-3CF3-4976-9DFC-221502A5E179}" srcOrd="2" destOrd="0" presId="urn:microsoft.com/office/officeart/2005/8/layout/hierarchy1"/>
    <dgm:cxn modelId="{85F1ECE5-5494-4948-97C6-9356703995FD}" type="presParOf" srcId="{94DA1AD9-6230-4537-A3A5-D7E85F517541}" destId="{7E6A4E96-A7EC-4A67-8BA4-7F783832C46A}" srcOrd="3" destOrd="0" presId="urn:microsoft.com/office/officeart/2005/8/layout/hierarchy1"/>
    <dgm:cxn modelId="{A7D8D7D9-81B5-4A71-BD8A-198A288AD9C5}" type="presParOf" srcId="{7E6A4E96-A7EC-4A67-8BA4-7F783832C46A}" destId="{50D731B0-39C0-49F4-8C8A-96AB41F8DAD9}" srcOrd="0" destOrd="0" presId="urn:microsoft.com/office/officeart/2005/8/layout/hierarchy1"/>
    <dgm:cxn modelId="{4511EFE5-8D45-4343-962C-414D3BDB248A}" type="presParOf" srcId="{50D731B0-39C0-49F4-8C8A-96AB41F8DAD9}" destId="{28DE220F-5A45-4D78-A9EC-59093CEDF068}" srcOrd="0" destOrd="0" presId="urn:microsoft.com/office/officeart/2005/8/layout/hierarchy1"/>
    <dgm:cxn modelId="{6A738498-B755-41CF-9FF2-CAB0AE2E56AC}" type="presParOf" srcId="{50D731B0-39C0-49F4-8C8A-96AB41F8DAD9}" destId="{C0A0173D-28D3-45D4-AB5F-944F3CB6AE4B}" srcOrd="1" destOrd="0" presId="urn:microsoft.com/office/officeart/2005/8/layout/hierarchy1"/>
    <dgm:cxn modelId="{34E35DD1-2547-408A-8FC6-0DB51062680B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7F4A1-026E-4E12-ACB3-CC553DAFA695}" type="doc">
      <dgm:prSet loTypeId="urn:microsoft.com/office/officeart/2005/8/layout/vList6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55FDF-5EE0-48A1-8B5D-FE4E4EF4826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B1D99-3716-4835-8CC4-8AFFBFA16081}" type="par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7DE04-E73B-4985-B220-A9A92667D240}" type="sib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B803D-9ED4-46CB-B1E7-7D3A639A3F57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b="0" cap="none" spc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b="0" cap="none" spc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b="0" cap="none" spc="0" dirty="0">
            <a:ln w="0"/>
            <a:solidFill>
              <a:srgbClr val="00B05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17A68-1311-4C85-87D8-4FCC9A54258E}" type="par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AD95A-C50C-49E9-9356-8AF42BF65134}" type="sib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AF745-06BF-4918-A6BA-514E71C3EF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4969F-1800-404E-AE11-4DA2ABDF38DD}" type="par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428F4D-5027-432F-A4CF-8D1AE695B1D5}" type="sib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49CAD-A6FB-4C76-9F83-9410E1C2B0C2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87386-F3F4-4A5B-9A6A-8F3152D5D0CC}" type="par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478BF9-F691-4688-95AD-F066FCE585B0}" type="sib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F9F05-96B2-439B-A5C3-63ACD0AD6899}" type="pres">
      <dgm:prSet presAssocID="{29D7F4A1-026E-4E12-ACB3-CC553DAFA6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E2434A-DF91-49BA-ADE8-1A98CF0D9B61}" type="pres">
      <dgm:prSet presAssocID="{C0355FDF-5EE0-48A1-8B5D-FE4E4EF4826D}" presName="linNode" presStyleCnt="0"/>
      <dgm:spPr/>
    </dgm:pt>
    <dgm:pt modelId="{B36B6B6E-23A0-4ED5-BB4F-2C14277DF0DF}" type="pres">
      <dgm:prSet presAssocID="{C0355FDF-5EE0-48A1-8B5D-FE4E4EF4826D}" presName="parentShp" presStyleLbl="node1" presStyleIdx="0" presStyleCnt="2" custScaleX="79394" custScaleY="9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9CE8-1CBE-4F89-A406-77405AB1A477}" type="pres">
      <dgm:prSet presAssocID="{C0355FDF-5EE0-48A1-8B5D-FE4E4EF4826D}" presName="childShp" presStyleLbl="bgAccFollowNode1" presStyleIdx="0" presStyleCnt="2" custScaleX="10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B66C-6593-419D-9AFE-CD00611E5AC7}" type="pres">
      <dgm:prSet presAssocID="{9167DE04-E73B-4985-B220-A9A92667D240}" presName="spacing" presStyleCnt="0"/>
      <dgm:spPr/>
    </dgm:pt>
    <dgm:pt modelId="{62734728-689D-44B4-99B4-EECF4B0A1DF0}" type="pres">
      <dgm:prSet presAssocID="{AD9AF745-06BF-4918-A6BA-514E71C3EF07}" presName="linNode" presStyleCnt="0"/>
      <dgm:spPr/>
    </dgm:pt>
    <dgm:pt modelId="{098D1D90-BE3E-4F22-BBBB-7B7B092E0C0E}" type="pres">
      <dgm:prSet presAssocID="{AD9AF745-06BF-4918-A6BA-514E71C3EF07}" presName="parentShp" presStyleLbl="node1" presStyleIdx="1" presStyleCnt="2" custScaleX="76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B25-B6CF-49F1-B117-7CAFE1BC43DD}" type="pres">
      <dgm:prSet presAssocID="{AD9AF745-06BF-4918-A6BA-514E71C3EF0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8FA4E2-848C-42A1-B20B-2E2A386DFE9E}" type="presOf" srcId="{91B49CAD-A6FB-4C76-9F83-9410E1C2B0C2}" destId="{5FB23B25-B6CF-49F1-B117-7CAFE1BC43DD}" srcOrd="0" destOrd="0" presId="urn:microsoft.com/office/officeart/2005/8/layout/vList6"/>
    <dgm:cxn modelId="{EFA8BA9A-61C2-403C-9FFC-00C814A743AC}" srcId="{C0355FDF-5EE0-48A1-8B5D-FE4E4EF4826D}" destId="{00DB803D-9ED4-46CB-B1E7-7D3A639A3F57}" srcOrd="0" destOrd="0" parTransId="{D5B17A68-1311-4C85-87D8-4FCC9A54258E}" sibTransId="{84DAD95A-C50C-49E9-9356-8AF42BF65134}"/>
    <dgm:cxn modelId="{D7A5837D-D86F-49CB-A9BF-6B2431ABAE8A}" type="presOf" srcId="{29D7F4A1-026E-4E12-ACB3-CC553DAFA695}" destId="{242F9F05-96B2-439B-A5C3-63ACD0AD6899}" srcOrd="0" destOrd="0" presId="urn:microsoft.com/office/officeart/2005/8/layout/vList6"/>
    <dgm:cxn modelId="{6D67A548-ACC1-4214-9B87-78BAEA84067B}" srcId="{AD9AF745-06BF-4918-A6BA-514E71C3EF07}" destId="{91B49CAD-A6FB-4C76-9F83-9410E1C2B0C2}" srcOrd="0" destOrd="0" parTransId="{4B687386-F3F4-4A5B-9A6A-8F3152D5D0CC}" sibTransId="{09478BF9-F691-4688-95AD-F066FCE585B0}"/>
    <dgm:cxn modelId="{A8490A96-4B00-4AC1-8F9B-3A69E0994C2E}" srcId="{29D7F4A1-026E-4E12-ACB3-CC553DAFA695}" destId="{C0355FDF-5EE0-48A1-8B5D-FE4E4EF4826D}" srcOrd="0" destOrd="0" parTransId="{6C1B1D99-3716-4835-8CC4-8AFFBFA16081}" sibTransId="{9167DE04-E73B-4985-B220-A9A92667D240}"/>
    <dgm:cxn modelId="{0CA064F5-36E5-4F4B-8100-F75F5333C041}" srcId="{29D7F4A1-026E-4E12-ACB3-CC553DAFA695}" destId="{AD9AF745-06BF-4918-A6BA-514E71C3EF07}" srcOrd="1" destOrd="0" parTransId="{22B4969F-1800-404E-AE11-4DA2ABDF38DD}" sibTransId="{40428F4D-5027-432F-A4CF-8D1AE695B1D5}"/>
    <dgm:cxn modelId="{F11FF382-A60A-43C5-A7BA-35E7ABD2FBC0}" type="presOf" srcId="{C0355FDF-5EE0-48A1-8B5D-FE4E4EF4826D}" destId="{B36B6B6E-23A0-4ED5-BB4F-2C14277DF0DF}" srcOrd="0" destOrd="0" presId="urn:microsoft.com/office/officeart/2005/8/layout/vList6"/>
    <dgm:cxn modelId="{203DF3E9-9894-45E4-A1C8-5E53785B7B38}" type="presOf" srcId="{00DB803D-9ED4-46CB-B1E7-7D3A639A3F57}" destId="{DA7A9CE8-1CBE-4F89-A406-77405AB1A477}" srcOrd="0" destOrd="0" presId="urn:microsoft.com/office/officeart/2005/8/layout/vList6"/>
    <dgm:cxn modelId="{CE67CC2F-49D1-4224-8199-E348276478E4}" type="presOf" srcId="{AD9AF745-06BF-4918-A6BA-514E71C3EF07}" destId="{098D1D90-BE3E-4F22-BBBB-7B7B092E0C0E}" srcOrd="0" destOrd="0" presId="urn:microsoft.com/office/officeart/2005/8/layout/vList6"/>
    <dgm:cxn modelId="{D0E13768-37B7-47EF-B7D4-09831D88D146}" type="presParOf" srcId="{242F9F05-96B2-439B-A5C3-63ACD0AD6899}" destId="{89E2434A-DF91-49BA-ADE8-1A98CF0D9B61}" srcOrd="0" destOrd="0" presId="urn:microsoft.com/office/officeart/2005/8/layout/vList6"/>
    <dgm:cxn modelId="{77673C4B-A5DB-4C84-9FD4-384CE4F53B90}" type="presParOf" srcId="{89E2434A-DF91-49BA-ADE8-1A98CF0D9B61}" destId="{B36B6B6E-23A0-4ED5-BB4F-2C14277DF0DF}" srcOrd="0" destOrd="0" presId="urn:microsoft.com/office/officeart/2005/8/layout/vList6"/>
    <dgm:cxn modelId="{2BEDF3AE-4051-488A-815F-6C70D9884A41}" type="presParOf" srcId="{89E2434A-DF91-49BA-ADE8-1A98CF0D9B61}" destId="{DA7A9CE8-1CBE-4F89-A406-77405AB1A477}" srcOrd="1" destOrd="0" presId="urn:microsoft.com/office/officeart/2005/8/layout/vList6"/>
    <dgm:cxn modelId="{334C28AF-3CA4-4B5A-B752-E28539125877}" type="presParOf" srcId="{242F9F05-96B2-439B-A5C3-63ACD0AD6899}" destId="{43B0B66C-6593-419D-9AFE-CD00611E5AC7}" srcOrd="1" destOrd="0" presId="urn:microsoft.com/office/officeart/2005/8/layout/vList6"/>
    <dgm:cxn modelId="{F871B932-4AE6-4C29-9ECF-4E3D8F8CC87C}" type="presParOf" srcId="{242F9F05-96B2-439B-A5C3-63ACD0AD6899}" destId="{62734728-689D-44B4-99B4-EECF4B0A1DF0}" srcOrd="2" destOrd="0" presId="urn:microsoft.com/office/officeart/2005/8/layout/vList6"/>
    <dgm:cxn modelId="{3620DFC0-2E2A-4CCD-9494-2DEE3761DDAB}" type="presParOf" srcId="{62734728-689D-44B4-99B4-EECF4B0A1DF0}" destId="{098D1D90-BE3E-4F22-BBBB-7B7B092E0C0E}" srcOrd="0" destOrd="0" presId="urn:microsoft.com/office/officeart/2005/8/layout/vList6"/>
    <dgm:cxn modelId="{B3BE3237-7AAF-482B-A8C0-C5B441A05CDB}" type="presParOf" srcId="{62734728-689D-44B4-99B4-EECF4B0A1DF0}" destId="{5FB23B25-B6CF-49F1-B117-7CAFE1BC4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D0D118-FBBE-46F4-8A63-34D5437F9523}" type="doc">
      <dgm:prSet loTypeId="urn:microsoft.com/office/officeart/2005/8/layout/vList3" loCatId="list" qsTypeId="urn:microsoft.com/office/officeart/2005/8/quickstyle/3d3" qsCatId="3D" csTypeId="urn:microsoft.com/office/officeart/2005/8/colors/accent3_5" csCatId="accent3" phldr="1"/>
      <dgm:spPr/>
    </dgm:pt>
    <dgm:pt modelId="{EA4D7E46-F4BC-4D6F-A565-326A10FB65D4}">
      <dgm:prSet phldrT="[Text]" custT="1"/>
      <dgm:spPr/>
      <dgm:t>
        <a:bodyPr/>
        <a:lstStyle/>
        <a:p>
          <a:pPr algn="l"/>
          <a:r>
            <a:rPr lang="bn-BD" sz="44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রাইসার বয়স ৬ বছর </a:t>
          </a:r>
        </a:p>
        <a:p>
          <a:pPr algn="l"/>
          <a:r>
            <a:rPr lang="bn-BD" sz="44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সানবীর বয়স ২ বছর ৬মাস </a:t>
          </a:r>
          <a:endParaRPr lang="en-US" sz="4400" dirty="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BB1FD2-3D70-4738-9C81-BC7E59001F2E}" type="parTrans" cxnId="{D64F69FE-B010-449F-AA78-067994A889F9}">
      <dgm:prSet/>
      <dgm:spPr/>
      <dgm:t>
        <a:bodyPr/>
        <a:lstStyle/>
        <a:p>
          <a:endParaRPr lang="en-US" sz="280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B9212B-86A0-4895-A401-C3F2CC146C3C}" type="sibTrans" cxnId="{D64F69FE-B010-449F-AA78-067994A889F9}">
      <dgm:prSet/>
      <dgm:spPr/>
      <dgm:t>
        <a:bodyPr/>
        <a:lstStyle/>
        <a:p>
          <a:endParaRPr lang="en-US" sz="280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4D626A-1804-4271-80CD-5C15D79775FF}" type="pres">
      <dgm:prSet presAssocID="{3DD0D118-FBBE-46F4-8A63-34D5437F9523}" presName="linearFlow" presStyleCnt="0">
        <dgm:presLayoutVars>
          <dgm:dir/>
          <dgm:resizeHandles val="exact"/>
        </dgm:presLayoutVars>
      </dgm:prSet>
      <dgm:spPr/>
    </dgm:pt>
    <dgm:pt modelId="{9F123EC8-046D-4986-9ECF-0EB86AB4175C}" type="pres">
      <dgm:prSet presAssocID="{EA4D7E46-F4BC-4D6F-A565-326A10FB65D4}" presName="composite" presStyleCnt="0"/>
      <dgm:spPr/>
    </dgm:pt>
    <dgm:pt modelId="{254EDCB8-66C6-43A0-9040-98A828B4BD5F}" type="pres">
      <dgm:prSet presAssocID="{EA4D7E46-F4BC-4D6F-A565-326A10FB65D4}" presName="imgShp" presStyleLbl="fgImgPlace1" presStyleIdx="0" presStyleCnt="1" custScaleX="121004" custScaleY="184785" custLinFactNeighborX="-36861" custLinFactNeighborY="82"/>
      <dgm:spPr/>
    </dgm:pt>
    <dgm:pt modelId="{4B53F203-747A-4A85-BB4B-3976ED359A37}" type="pres">
      <dgm:prSet presAssocID="{EA4D7E46-F4BC-4D6F-A565-326A10FB65D4}" presName="txShp" presStyleLbl="node1" presStyleIdx="0" presStyleCnt="1" custScaleX="110872" custLinFactNeighborX="9358" custLinFactNeighborY="-1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A32797-90CE-4C29-9C08-B1F6D4DD180B}" type="presOf" srcId="{EA4D7E46-F4BC-4D6F-A565-326A10FB65D4}" destId="{4B53F203-747A-4A85-BB4B-3976ED359A37}" srcOrd="0" destOrd="0" presId="urn:microsoft.com/office/officeart/2005/8/layout/vList3"/>
    <dgm:cxn modelId="{9F9AB2E5-3992-4F48-94C7-AE728106773B}" type="presOf" srcId="{3DD0D118-FBBE-46F4-8A63-34D5437F9523}" destId="{034D626A-1804-4271-80CD-5C15D79775FF}" srcOrd="0" destOrd="0" presId="urn:microsoft.com/office/officeart/2005/8/layout/vList3"/>
    <dgm:cxn modelId="{D64F69FE-B010-449F-AA78-067994A889F9}" srcId="{3DD0D118-FBBE-46F4-8A63-34D5437F9523}" destId="{EA4D7E46-F4BC-4D6F-A565-326A10FB65D4}" srcOrd="0" destOrd="0" parTransId="{15BB1FD2-3D70-4738-9C81-BC7E59001F2E}" sibTransId="{6CB9212B-86A0-4895-A401-C3F2CC146C3C}"/>
    <dgm:cxn modelId="{CE35F196-2C46-4110-86B2-8752602554E3}" type="presParOf" srcId="{034D626A-1804-4271-80CD-5C15D79775FF}" destId="{9F123EC8-046D-4986-9ECF-0EB86AB4175C}" srcOrd="0" destOrd="0" presId="urn:microsoft.com/office/officeart/2005/8/layout/vList3"/>
    <dgm:cxn modelId="{B6AE3AED-5EF9-470F-890D-D65159B5AA3C}" type="presParOf" srcId="{9F123EC8-046D-4986-9ECF-0EB86AB4175C}" destId="{254EDCB8-66C6-43A0-9040-98A828B4BD5F}" srcOrd="0" destOrd="0" presId="urn:microsoft.com/office/officeart/2005/8/layout/vList3"/>
    <dgm:cxn modelId="{646CC030-D41D-4B45-91E1-1EAF842ACBAA}" type="presParOf" srcId="{9F123EC8-046D-4986-9ECF-0EB86AB4175C}" destId="{4B53F203-747A-4A85-BB4B-3976ED359A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902F69-0489-4FEE-B60D-912CBB32972F}" type="doc">
      <dgm:prSet loTypeId="urn:microsoft.com/office/officeart/2005/8/layout/hierarchy1" loCatId="hierarchy" qsTypeId="urn:microsoft.com/office/officeart/2005/8/quickstyle/3d1" qsCatId="3D" csTypeId="urn:microsoft.com/office/officeart/2005/8/colors/accent2_3" csCatId="accent2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FEE1F16B-8F60-4438-9FCB-AF86F2421B40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sz="48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48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বয়সের</a:t>
          </a:r>
          <a:r>
            <a:rPr lang="en-US" sz="48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48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DAB684-180C-42BF-8A5C-BE4AD6C300D6}" type="parTrans" cxnId="{648E9964-7B18-4F24-B225-A27DCE81D16B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15F2A8-6D59-4886-B147-A117CE6464C7}" type="sibTrans" cxnId="{648E9964-7B18-4F24-B225-A27DCE81D16B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A3CD01-42CE-404F-9D4C-B943D641AAC4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bn-BD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 </a:t>
          </a:r>
          <a:r>
            <a:rPr lang="en-US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bn-BD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বছর ৬মাস </a:t>
          </a:r>
          <a:endParaRPr lang="en-US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287932-3DE9-4D3B-B049-1059E41240C9}" type="parTrans" cxnId="{E7ED6C97-FC5D-406C-BBEC-992184886E2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494338-4EBF-4361-88C8-9739AECE5B80}" type="sibTrans" cxnId="{E7ED6C97-FC5D-406C-BBEC-992184886E2F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28FB74-FEF5-4D74-BDA6-8E1DCBFCC546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pPr algn="l"/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(৬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১২)মাস 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: 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(২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১২+৬)মাস</a:t>
          </a:r>
          <a:endParaRPr lang="en-US" sz="3200" b="0" cap="none" spc="0" dirty="0" smtClean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  <a:sym typeface="Symbol" panose="05050102010706020507" pitchFamily="18" charset="2"/>
          </a:endParaRPr>
        </a:p>
        <a:p>
          <a:pPr algn="l"/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৭২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: 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৩০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</a:t>
          </a:r>
        </a:p>
        <a:p>
          <a:pPr algn="l"/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: 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৫ 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(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সরলীকরন করে )</a:t>
          </a:r>
          <a:endParaRPr lang="en-US" sz="3200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08C8E1-917F-47C3-990E-A53D264A4EEA}" type="parTrans" cxnId="{A643C8AA-770B-4F60-BE88-2CC77CC29B4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829608-C465-4737-8A5C-26A1BC112AD6}" type="sibTrans" cxnId="{A643C8AA-770B-4F60-BE88-2CC77CC29B4A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70FC4-03B7-44B3-B304-2F8CE8127E28}" type="pres">
      <dgm:prSet presAssocID="{20902F69-0489-4FEE-B60D-912CBB3297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75EB66-9032-48A9-A010-37A1DF0137A3}" type="pres">
      <dgm:prSet presAssocID="{FEE1F16B-8F60-4438-9FCB-AF86F2421B40}" presName="hierRoot1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12ECECB-FB05-4969-960E-B90399ABF5E7}" type="pres">
      <dgm:prSet presAssocID="{FEE1F16B-8F60-4438-9FCB-AF86F2421B4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964D757-2F2E-47A0-A898-DF79390D7831}" type="pres">
      <dgm:prSet presAssocID="{FEE1F16B-8F60-4438-9FCB-AF86F2421B40}" presName="background" presStyleLbl="node0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439C4FBE-1CD3-41D3-9634-02FF12C3B650}" type="pres">
      <dgm:prSet presAssocID="{FEE1F16B-8F60-4438-9FCB-AF86F2421B40}" presName="text" presStyleLbl="fgAcc0" presStyleIdx="0" presStyleCnt="1" custScaleX="354309" custLinFactNeighborX="55143" custLinFactNeighborY="-2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AA42F-34A6-4E78-91DB-E46D322E7D4E}" type="pres">
      <dgm:prSet presAssocID="{FEE1F16B-8F60-4438-9FCB-AF86F2421B40}" presName="hierChild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64D3E371-83F2-4D4E-BC4F-62642B138831}" type="pres">
      <dgm:prSet presAssocID="{33287932-3DE9-4D3B-B049-1059E41240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8CF663E-AE57-4583-9BFA-386960A9746F}" type="pres">
      <dgm:prSet presAssocID="{3CA3CD01-42CE-404F-9D4C-B943D641AAC4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00CD9711-E4A2-4E5E-955B-FA10A5A680E3}" type="pres">
      <dgm:prSet presAssocID="{3CA3CD01-42CE-404F-9D4C-B943D641AAC4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FF7B08E5-8DEC-43BB-ADD8-FDB35F27320A}" type="pres">
      <dgm:prSet presAssocID="{3CA3CD01-42CE-404F-9D4C-B943D641AAC4}" presName="background2" presStyleLbl="node2" presStyleIdx="0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36EFFA0F-CFD0-4790-B1A8-0E0A58AA435C}" type="pres">
      <dgm:prSet presAssocID="{3CA3CD01-42CE-404F-9D4C-B943D641AAC4}" presName="text2" presStyleLbl="fgAcc2" presStyleIdx="0" presStyleCnt="2" custScaleX="225644" custLinFactNeighborX="3599" custLinFactNeighborY="-1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9D6B7-BA52-4586-B3E5-668C3A48528F}" type="pres">
      <dgm:prSet presAssocID="{3CA3CD01-42CE-404F-9D4C-B943D641AAC4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E3DA1EB-ED8A-461A-A085-705BD213ECE7}" type="pres">
      <dgm:prSet presAssocID="{9208C8E1-917F-47C3-990E-A53D264A4EE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5D518A9-088D-4D43-8FB2-80BB31207270}" type="pres">
      <dgm:prSet presAssocID="{3C28FB74-FEF5-4D74-BDA6-8E1DCBFCC546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6D44D19F-C2F6-4446-9699-58D553BE5B99}" type="pres">
      <dgm:prSet presAssocID="{3C28FB74-FEF5-4D74-BDA6-8E1DCBFCC546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E6505765-4092-4C59-ACFF-6987BF786BD1}" type="pres">
      <dgm:prSet presAssocID="{3C28FB74-FEF5-4D74-BDA6-8E1DCBFCC546}" presName="background2" presStyleLbl="node2" presStyleIdx="1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560B41D4-CB47-44CB-85B4-B8140A7C86B9}" type="pres">
      <dgm:prSet presAssocID="{3C28FB74-FEF5-4D74-BDA6-8E1DCBFCC546}" presName="text2" presStyleLbl="fgAcc2" presStyleIdx="1" presStyleCnt="2" custScaleX="276859" custScaleY="171007" custLinFactNeighborY="-8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4626AE-A399-4581-9D85-29FB905C56A1}" type="pres">
      <dgm:prSet presAssocID="{3C28FB74-FEF5-4D74-BDA6-8E1DCBFCC546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</dgm:ptLst>
  <dgm:cxnLst>
    <dgm:cxn modelId="{82994736-A7DF-499C-A4FA-DFB21CB2BE77}" type="presOf" srcId="{3C28FB74-FEF5-4D74-BDA6-8E1DCBFCC546}" destId="{560B41D4-CB47-44CB-85B4-B8140A7C86B9}" srcOrd="0" destOrd="0" presId="urn:microsoft.com/office/officeart/2005/8/layout/hierarchy1"/>
    <dgm:cxn modelId="{A643C8AA-770B-4F60-BE88-2CC77CC29B4A}" srcId="{FEE1F16B-8F60-4438-9FCB-AF86F2421B40}" destId="{3C28FB74-FEF5-4D74-BDA6-8E1DCBFCC546}" srcOrd="1" destOrd="0" parTransId="{9208C8E1-917F-47C3-990E-A53D264A4EEA}" sibTransId="{26829608-C465-4737-8A5C-26A1BC112AD6}"/>
    <dgm:cxn modelId="{E992343C-17AC-493A-ACF0-421C6C3605F5}" type="presOf" srcId="{20902F69-0489-4FEE-B60D-912CBB32972F}" destId="{99570FC4-03B7-44B3-B304-2F8CE8127E28}" srcOrd="0" destOrd="0" presId="urn:microsoft.com/office/officeart/2005/8/layout/hierarchy1"/>
    <dgm:cxn modelId="{1C1996B3-3F86-475C-99C5-D7B6ACD6DFD6}" type="presOf" srcId="{FEE1F16B-8F60-4438-9FCB-AF86F2421B40}" destId="{439C4FBE-1CD3-41D3-9634-02FF12C3B650}" srcOrd="0" destOrd="0" presId="urn:microsoft.com/office/officeart/2005/8/layout/hierarchy1"/>
    <dgm:cxn modelId="{E7ED6C97-FC5D-406C-BBEC-992184886E2F}" srcId="{FEE1F16B-8F60-4438-9FCB-AF86F2421B40}" destId="{3CA3CD01-42CE-404F-9D4C-B943D641AAC4}" srcOrd="0" destOrd="0" parTransId="{33287932-3DE9-4D3B-B049-1059E41240C9}" sibTransId="{84494338-4EBF-4361-88C8-9739AECE5B80}"/>
    <dgm:cxn modelId="{FCA83973-E342-4881-89A4-2AB100ED8037}" type="presOf" srcId="{3CA3CD01-42CE-404F-9D4C-B943D641AAC4}" destId="{36EFFA0F-CFD0-4790-B1A8-0E0A58AA435C}" srcOrd="0" destOrd="0" presId="urn:microsoft.com/office/officeart/2005/8/layout/hierarchy1"/>
    <dgm:cxn modelId="{648E9964-7B18-4F24-B225-A27DCE81D16B}" srcId="{20902F69-0489-4FEE-B60D-912CBB32972F}" destId="{FEE1F16B-8F60-4438-9FCB-AF86F2421B40}" srcOrd="0" destOrd="0" parTransId="{25DAB684-180C-42BF-8A5C-BE4AD6C300D6}" sibTransId="{B715F2A8-6D59-4886-B147-A117CE6464C7}"/>
    <dgm:cxn modelId="{07766422-9817-4E87-9E7F-7B58248B97AB}" type="presOf" srcId="{33287932-3DE9-4D3B-B049-1059E41240C9}" destId="{64D3E371-83F2-4D4E-BC4F-62642B138831}" srcOrd="0" destOrd="0" presId="urn:microsoft.com/office/officeart/2005/8/layout/hierarchy1"/>
    <dgm:cxn modelId="{67AC664E-CAA3-4508-967A-F02D9356E803}" type="presOf" srcId="{9208C8E1-917F-47C3-990E-A53D264A4EEA}" destId="{AE3DA1EB-ED8A-461A-A085-705BD213ECE7}" srcOrd="0" destOrd="0" presId="urn:microsoft.com/office/officeart/2005/8/layout/hierarchy1"/>
    <dgm:cxn modelId="{159F9368-57F3-4503-8F10-CC2301755F14}" type="presParOf" srcId="{99570FC4-03B7-44B3-B304-2F8CE8127E28}" destId="{4175EB66-9032-48A9-A010-37A1DF0137A3}" srcOrd="0" destOrd="0" presId="urn:microsoft.com/office/officeart/2005/8/layout/hierarchy1"/>
    <dgm:cxn modelId="{B04DA69E-8826-403F-A296-D065A577874F}" type="presParOf" srcId="{4175EB66-9032-48A9-A010-37A1DF0137A3}" destId="{A12ECECB-FB05-4969-960E-B90399ABF5E7}" srcOrd="0" destOrd="0" presId="urn:microsoft.com/office/officeart/2005/8/layout/hierarchy1"/>
    <dgm:cxn modelId="{E6C01D96-0B18-4AFE-9062-E6C6CEA10168}" type="presParOf" srcId="{A12ECECB-FB05-4969-960E-B90399ABF5E7}" destId="{A964D757-2F2E-47A0-A898-DF79390D7831}" srcOrd="0" destOrd="0" presId="urn:microsoft.com/office/officeart/2005/8/layout/hierarchy1"/>
    <dgm:cxn modelId="{2121076A-7555-4EA4-AF77-B0951513B894}" type="presParOf" srcId="{A12ECECB-FB05-4969-960E-B90399ABF5E7}" destId="{439C4FBE-1CD3-41D3-9634-02FF12C3B650}" srcOrd="1" destOrd="0" presId="urn:microsoft.com/office/officeart/2005/8/layout/hierarchy1"/>
    <dgm:cxn modelId="{A9FEFB33-ED92-46A2-8A42-EE745BC4A0CB}" type="presParOf" srcId="{4175EB66-9032-48A9-A010-37A1DF0137A3}" destId="{BA0AA42F-34A6-4E78-91DB-E46D322E7D4E}" srcOrd="1" destOrd="0" presId="urn:microsoft.com/office/officeart/2005/8/layout/hierarchy1"/>
    <dgm:cxn modelId="{2DC070FC-5601-434C-9859-22F1776C8CB8}" type="presParOf" srcId="{BA0AA42F-34A6-4E78-91DB-E46D322E7D4E}" destId="{64D3E371-83F2-4D4E-BC4F-62642B138831}" srcOrd="0" destOrd="0" presId="urn:microsoft.com/office/officeart/2005/8/layout/hierarchy1"/>
    <dgm:cxn modelId="{307A05B4-5D30-4D1C-A31D-6237BA965435}" type="presParOf" srcId="{BA0AA42F-34A6-4E78-91DB-E46D322E7D4E}" destId="{68CF663E-AE57-4583-9BFA-386960A9746F}" srcOrd="1" destOrd="0" presId="urn:microsoft.com/office/officeart/2005/8/layout/hierarchy1"/>
    <dgm:cxn modelId="{6D09B134-7EF2-416C-9749-03479A63205D}" type="presParOf" srcId="{68CF663E-AE57-4583-9BFA-386960A9746F}" destId="{00CD9711-E4A2-4E5E-955B-FA10A5A680E3}" srcOrd="0" destOrd="0" presId="urn:microsoft.com/office/officeart/2005/8/layout/hierarchy1"/>
    <dgm:cxn modelId="{444C02F9-A7ED-42DE-B451-AEC618731037}" type="presParOf" srcId="{00CD9711-E4A2-4E5E-955B-FA10A5A680E3}" destId="{FF7B08E5-8DEC-43BB-ADD8-FDB35F27320A}" srcOrd="0" destOrd="0" presId="urn:microsoft.com/office/officeart/2005/8/layout/hierarchy1"/>
    <dgm:cxn modelId="{DD871CB2-EB5D-4F9D-9FA1-A3F9EC2D43BC}" type="presParOf" srcId="{00CD9711-E4A2-4E5E-955B-FA10A5A680E3}" destId="{36EFFA0F-CFD0-4790-B1A8-0E0A58AA435C}" srcOrd="1" destOrd="0" presId="urn:microsoft.com/office/officeart/2005/8/layout/hierarchy1"/>
    <dgm:cxn modelId="{4DA9E626-933D-4134-AC27-BE766720CA5D}" type="presParOf" srcId="{68CF663E-AE57-4583-9BFA-386960A9746F}" destId="{64D9D6B7-BA52-4586-B3E5-668C3A48528F}" srcOrd="1" destOrd="0" presId="urn:microsoft.com/office/officeart/2005/8/layout/hierarchy1"/>
    <dgm:cxn modelId="{77C04AE2-91C0-4E81-89B2-6EF0B8D5A716}" type="presParOf" srcId="{BA0AA42F-34A6-4E78-91DB-E46D322E7D4E}" destId="{AE3DA1EB-ED8A-461A-A085-705BD213ECE7}" srcOrd="2" destOrd="0" presId="urn:microsoft.com/office/officeart/2005/8/layout/hierarchy1"/>
    <dgm:cxn modelId="{9E79D790-761C-4B7E-AAAE-7BBFD94A2327}" type="presParOf" srcId="{BA0AA42F-34A6-4E78-91DB-E46D322E7D4E}" destId="{35D518A9-088D-4D43-8FB2-80BB31207270}" srcOrd="3" destOrd="0" presId="urn:microsoft.com/office/officeart/2005/8/layout/hierarchy1"/>
    <dgm:cxn modelId="{17AA166A-5B64-44C2-83AE-45DAE3DAFED2}" type="presParOf" srcId="{35D518A9-088D-4D43-8FB2-80BB31207270}" destId="{6D44D19F-C2F6-4446-9699-58D553BE5B99}" srcOrd="0" destOrd="0" presId="urn:microsoft.com/office/officeart/2005/8/layout/hierarchy1"/>
    <dgm:cxn modelId="{898D2FDD-5B3B-4256-A20F-7326E12A1EDB}" type="presParOf" srcId="{6D44D19F-C2F6-4446-9699-58D553BE5B99}" destId="{E6505765-4092-4C59-ACFF-6987BF786BD1}" srcOrd="0" destOrd="0" presId="urn:microsoft.com/office/officeart/2005/8/layout/hierarchy1"/>
    <dgm:cxn modelId="{A0BE04AC-537F-443D-B3B0-BA522B65EB55}" type="presParOf" srcId="{6D44D19F-C2F6-4446-9699-58D553BE5B99}" destId="{560B41D4-CB47-44CB-85B4-B8140A7C86B9}" srcOrd="1" destOrd="0" presId="urn:microsoft.com/office/officeart/2005/8/layout/hierarchy1"/>
    <dgm:cxn modelId="{E15C82E7-3439-418A-9E18-EABE0B6B06D7}" type="presParOf" srcId="{35D518A9-088D-4D43-8FB2-80BB31207270}" destId="{854626AE-A399-4581-9D85-29FB905C56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3A4B7-242D-4BCC-846D-A06DFC0EB36C}">
      <dsp:nvSpPr>
        <dsp:cNvPr id="0" name=""/>
        <dsp:cNvSpPr/>
      </dsp:nvSpPr>
      <dsp:spPr>
        <a:xfrm>
          <a:off x="3602543" y="1199311"/>
          <a:ext cx="1522860" cy="13646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৪০লক্ষ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01798" y="1199311"/>
        <a:ext cx="1123605" cy="1364697"/>
      </dsp:txXfrm>
    </dsp:sp>
    <dsp:sp modelId="{FC45D05A-6419-40BF-9C27-13296EAAE299}">
      <dsp:nvSpPr>
        <dsp:cNvPr id="0" name=""/>
        <dsp:cNvSpPr/>
      </dsp:nvSpPr>
      <dsp:spPr>
        <a:xfrm>
          <a:off x="0" y="209862"/>
          <a:ext cx="3664130" cy="2908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8722D-D0C5-4CB0-A5B1-E09E738CD05B}">
      <dsp:nvSpPr>
        <dsp:cNvPr id="0" name=""/>
        <dsp:cNvSpPr/>
      </dsp:nvSpPr>
      <dsp:spPr>
        <a:xfrm>
          <a:off x="3677955" y="3895328"/>
          <a:ext cx="1428552" cy="14515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২০লক্ষ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2485" y="3895328"/>
        <a:ext cx="1054022" cy="1451502"/>
      </dsp:txXfrm>
    </dsp:sp>
    <dsp:sp modelId="{E8110085-0BEB-45FB-8244-B891E77D27F0}">
      <dsp:nvSpPr>
        <dsp:cNvPr id="0" name=""/>
        <dsp:cNvSpPr/>
      </dsp:nvSpPr>
      <dsp:spPr>
        <a:xfrm>
          <a:off x="0" y="3236404"/>
          <a:ext cx="3666724" cy="25493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9CE8-1CBE-4F89-A406-77405AB1A477}">
      <dsp:nvSpPr>
        <dsp:cNvPr id="0" name=""/>
        <dsp:cNvSpPr/>
      </dsp:nvSpPr>
      <dsp:spPr>
        <a:xfrm>
          <a:off x="2165910" y="338"/>
          <a:ext cx="4933378" cy="132170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400" b="0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64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sz="64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64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400" b="0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64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65910" y="165551"/>
        <a:ext cx="4437740" cy="991275"/>
      </dsp:txXfrm>
    </dsp:sp>
    <dsp:sp modelId="{B36B6B6E-23A0-4ED5-BB4F-2C14277DF0DF}">
      <dsp:nvSpPr>
        <dsp:cNvPr id="0" name=""/>
        <dsp:cNvSpPr/>
      </dsp:nvSpPr>
      <dsp:spPr>
        <a:xfrm>
          <a:off x="44074" y="37544"/>
          <a:ext cx="2121836" cy="12472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962" y="98432"/>
        <a:ext cx="2000060" cy="1125513"/>
      </dsp:txXfrm>
    </dsp:sp>
    <dsp:sp modelId="{5FB23B25-B6CF-49F1-B117-7CAFE1BC43DD}">
      <dsp:nvSpPr>
        <dsp:cNvPr id="0" name=""/>
        <dsp:cNvSpPr/>
      </dsp:nvSpPr>
      <dsp:spPr>
        <a:xfrm>
          <a:off x="2153174" y="1454210"/>
          <a:ext cx="4835957" cy="132170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400" b="0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64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sz="6400" b="0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64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4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3174" y="1619423"/>
        <a:ext cx="4340319" cy="991275"/>
      </dsp:txXfrm>
    </dsp:sp>
    <dsp:sp modelId="{098D1D90-BE3E-4F22-BBBB-7B7B092E0C0E}">
      <dsp:nvSpPr>
        <dsp:cNvPr id="0" name=""/>
        <dsp:cNvSpPr/>
      </dsp:nvSpPr>
      <dsp:spPr>
        <a:xfrm>
          <a:off x="154232" y="1454210"/>
          <a:ext cx="1998941" cy="132170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752" y="1518730"/>
        <a:ext cx="1869901" cy="1192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E1A8A-3CF3-4976-9DFC-221502A5E179}">
      <dsp:nvSpPr>
        <dsp:cNvPr id="0" name=""/>
        <dsp:cNvSpPr/>
      </dsp:nvSpPr>
      <dsp:spPr>
        <a:xfrm>
          <a:off x="4344529" y="856950"/>
          <a:ext cx="2153347" cy="383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62"/>
              </a:lnTo>
              <a:lnTo>
                <a:pt x="2153347" y="261262"/>
              </a:lnTo>
              <a:lnTo>
                <a:pt x="2153347" y="38337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E3BCB-F30D-402E-A5DF-DDD5ECDBEC63}">
      <dsp:nvSpPr>
        <dsp:cNvPr id="0" name=""/>
        <dsp:cNvSpPr/>
      </dsp:nvSpPr>
      <dsp:spPr>
        <a:xfrm>
          <a:off x="2006879" y="856950"/>
          <a:ext cx="2337650" cy="383379"/>
        </a:xfrm>
        <a:custGeom>
          <a:avLst/>
          <a:gdLst/>
          <a:ahLst/>
          <a:cxnLst/>
          <a:rect l="0" t="0" r="0" b="0"/>
          <a:pathLst>
            <a:path>
              <a:moveTo>
                <a:pt x="2337650" y="0"/>
              </a:moveTo>
              <a:lnTo>
                <a:pt x="2337650" y="261262"/>
              </a:lnTo>
              <a:lnTo>
                <a:pt x="0" y="261262"/>
              </a:lnTo>
              <a:lnTo>
                <a:pt x="0" y="38337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CA06E-FBA5-4CCE-93E1-57B9997EAC4D}">
      <dsp:nvSpPr>
        <dsp:cNvPr id="0" name=""/>
        <dsp:cNvSpPr/>
      </dsp:nvSpPr>
      <dsp:spPr>
        <a:xfrm>
          <a:off x="2127839" y="19886"/>
          <a:ext cx="4433379" cy="837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35A7C-537A-4705-B754-6160809261FC}">
      <dsp:nvSpPr>
        <dsp:cNvPr id="0" name=""/>
        <dsp:cNvSpPr/>
      </dsp:nvSpPr>
      <dsp:spPr>
        <a:xfrm>
          <a:off x="2274307" y="159031"/>
          <a:ext cx="4433379" cy="837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8824" y="183548"/>
        <a:ext cx="4384345" cy="788029"/>
      </dsp:txXfrm>
    </dsp:sp>
    <dsp:sp modelId="{100D26F8-DC1B-4BD5-8137-9AE123205257}">
      <dsp:nvSpPr>
        <dsp:cNvPr id="0" name=""/>
        <dsp:cNvSpPr/>
      </dsp:nvSpPr>
      <dsp:spPr>
        <a:xfrm>
          <a:off x="2909" y="1240330"/>
          <a:ext cx="4007940" cy="837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FFE53-4F60-4C03-9481-EA6FB419365F}">
      <dsp:nvSpPr>
        <dsp:cNvPr id="0" name=""/>
        <dsp:cNvSpPr/>
      </dsp:nvSpPr>
      <dsp:spPr>
        <a:xfrm>
          <a:off x="149377" y="1379474"/>
          <a:ext cx="4007940" cy="837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2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894" y="1403991"/>
        <a:ext cx="3958906" cy="788029"/>
      </dsp:txXfrm>
    </dsp:sp>
    <dsp:sp modelId="{28DE220F-5A45-4D78-A9EC-59093CEDF068}">
      <dsp:nvSpPr>
        <dsp:cNvPr id="0" name=""/>
        <dsp:cNvSpPr/>
      </dsp:nvSpPr>
      <dsp:spPr>
        <a:xfrm>
          <a:off x="4306694" y="1240330"/>
          <a:ext cx="4382364" cy="837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0173D-28D3-45D4-AB5F-944F3CB6AE4B}">
      <dsp:nvSpPr>
        <dsp:cNvPr id="0" name=""/>
        <dsp:cNvSpPr/>
      </dsp:nvSpPr>
      <dsp:spPr>
        <a:xfrm>
          <a:off x="4453162" y="1379474"/>
          <a:ext cx="4382364" cy="837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দামের=  </a:t>
          </a:r>
          <a14:m xmlns:a14="http://schemas.microsoft.com/office/drawing/2010/main">
            <m:oMath xmlns:m="http://schemas.openxmlformats.org/officeDocument/2006/math">
              <m:box>
                <m:boxPr>
                  <m:ctrlPr>
                    <a:rPr lang="bn-BD" sz="28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/>
                      <a:cs typeface="NikoshBAN" panose="02000000000000000000" pitchFamily="2" charset="0"/>
                    </a:rPr>
                  </m:ctrlPr>
                </m:boxPr>
                <m:e>
                  <m:argPr>
                    <m:argSz m:val="-1"/>
                  </m:argPr>
                  <m:f>
                    <m:fPr>
                      <m:ctrlPr>
                        <a:rPr lang="bn-BD" sz="28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bn-BD" sz="28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</m:num>
                    <m:den>
                      <m:r>
                        <a:rPr lang="bn-BD" sz="28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</m:den>
                  </m:f>
                </m:e>
              </m:box>
            </m:oMath>
          </a14:m>
          <a:r>
            <a:rPr lang="bn-BD" sz="2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= ২ গুন </a:t>
          </a:r>
          <a:endParaRPr lang="en-US" sz="2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7679" y="1403991"/>
        <a:ext cx="4333330" cy="788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9CE8-1CBE-4F89-A406-77405AB1A477}">
      <dsp:nvSpPr>
        <dsp:cNvPr id="0" name=""/>
        <dsp:cNvSpPr/>
      </dsp:nvSpPr>
      <dsp:spPr>
        <a:xfrm>
          <a:off x="2484819" y="303"/>
          <a:ext cx="4442286" cy="118533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5" tIns="37465" rIns="37465" bIns="37465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b="0" kern="1200" cap="none" spc="0" dirty="0" err="1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900" b="0" kern="1200" cap="none" spc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sz="5900" b="0" kern="1200" cap="none" spc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5900" b="0" kern="1200" cap="none" spc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900" b="0" kern="1200" cap="none" spc="0" dirty="0" err="1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5900" b="0" kern="1200" cap="none" spc="0" dirty="0">
            <a:ln w="0"/>
            <a:solidFill>
              <a:srgbClr val="00B05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4819" y="148470"/>
        <a:ext cx="3997785" cy="889001"/>
      </dsp:txXfrm>
    </dsp:sp>
    <dsp:sp modelId="{B36B6B6E-23A0-4ED5-BB4F-2C14277DF0DF}">
      <dsp:nvSpPr>
        <dsp:cNvPr id="0" name=""/>
        <dsp:cNvSpPr/>
      </dsp:nvSpPr>
      <dsp:spPr>
        <a:xfrm>
          <a:off x="216258" y="33671"/>
          <a:ext cx="2268560" cy="11186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prstTxWarp prst="textPlain">
            <a:avLst/>
          </a:prstTxWarp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864" y="88277"/>
        <a:ext cx="2159348" cy="1009388"/>
      </dsp:txXfrm>
    </dsp:sp>
    <dsp:sp modelId="{5FB23B25-B6CF-49F1-B117-7CAFE1BC43DD}">
      <dsp:nvSpPr>
        <dsp:cNvPr id="0" name=""/>
        <dsp:cNvSpPr/>
      </dsp:nvSpPr>
      <dsp:spPr>
        <a:xfrm>
          <a:off x="2527293" y="1304172"/>
          <a:ext cx="4286018" cy="118533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5" tIns="37465" rIns="37465" bIns="37465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b="0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900" b="0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</a:t>
          </a:r>
          <a:r>
            <a:rPr lang="en-US" sz="5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5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7293" y="1452339"/>
        <a:ext cx="3841517" cy="889001"/>
      </dsp:txXfrm>
    </dsp:sp>
    <dsp:sp modelId="{098D1D90-BE3E-4F22-BBBB-7B7B092E0C0E}">
      <dsp:nvSpPr>
        <dsp:cNvPr id="0" name=""/>
        <dsp:cNvSpPr/>
      </dsp:nvSpPr>
      <dsp:spPr>
        <a:xfrm>
          <a:off x="330051" y="1304172"/>
          <a:ext cx="2197241" cy="118533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prstTxWarp prst="textPlain">
            <a:avLst/>
          </a:prstTxWarp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914" y="1362035"/>
        <a:ext cx="2081515" cy="1069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3F203-747A-4A85-BB4B-3976ED359A37}">
      <dsp:nvSpPr>
        <dsp:cNvPr id="0" name=""/>
        <dsp:cNvSpPr/>
      </dsp:nvSpPr>
      <dsp:spPr>
        <a:xfrm rot="10800000">
          <a:off x="2101831" y="729943"/>
          <a:ext cx="6545176" cy="1797684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729" tIns="167640" rIns="312928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রাইসার বয়স ৬ বছর 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সানবীর বয়স ২ বছর ৬মাস </a:t>
          </a:r>
          <a:endParaRPr lang="en-US" sz="4400" kern="1200" dirty="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551252" y="729943"/>
        <a:ext cx="6095755" cy="1797684"/>
      </dsp:txXfrm>
    </dsp:sp>
    <dsp:sp modelId="{254EDCB8-66C6-43A0-9040-98A828B4BD5F}">
      <dsp:nvSpPr>
        <dsp:cNvPr id="0" name=""/>
        <dsp:cNvSpPr/>
      </dsp:nvSpPr>
      <dsp:spPr>
        <a:xfrm>
          <a:off x="120022" y="3274"/>
          <a:ext cx="2175269" cy="3321850"/>
        </a:xfrm>
        <a:prstGeom prst="ellipse">
          <a:avLst/>
        </a:prstGeom>
        <a:solidFill>
          <a:schemeClr val="accent3">
            <a:tint val="5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A1EB-ED8A-461A-A085-705BD213ECE7}">
      <dsp:nvSpPr>
        <dsp:cNvPr id="0" name=""/>
        <dsp:cNvSpPr/>
      </dsp:nvSpPr>
      <dsp:spPr>
        <a:xfrm>
          <a:off x="5254670" y="1309091"/>
          <a:ext cx="1138073" cy="416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265"/>
              </a:lnTo>
              <a:lnTo>
                <a:pt x="1138073" y="263265"/>
              </a:lnTo>
              <a:lnTo>
                <a:pt x="1138073" y="416528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3E371-83F2-4D4E-BC4F-62642B138831}">
      <dsp:nvSpPr>
        <dsp:cNvPr id="0" name=""/>
        <dsp:cNvSpPr/>
      </dsp:nvSpPr>
      <dsp:spPr>
        <a:xfrm>
          <a:off x="1927898" y="1309091"/>
          <a:ext cx="3326772" cy="484919"/>
        </a:xfrm>
        <a:custGeom>
          <a:avLst/>
          <a:gdLst/>
          <a:ahLst/>
          <a:cxnLst/>
          <a:rect l="0" t="0" r="0" b="0"/>
          <a:pathLst>
            <a:path>
              <a:moveTo>
                <a:pt x="3326772" y="0"/>
              </a:moveTo>
              <a:lnTo>
                <a:pt x="3326772" y="331656"/>
              </a:lnTo>
              <a:lnTo>
                <a:pt x="0" y="331656"/>
              </a:lnTo>
              <a:lnTo>
                <a:pt x="0" y="484919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4D757-2F2E-47A0-A898-DF79390D7831}">
      <dsp:nvSpPr>
        <dsp:cNvPr id="0" name=""/>
        <dsp:cNvSpPr/>
      </dsp:nvSpPr>
      <dsp:spPr>
        <a:xfrm>
          <a:off x="2323801" y="258538"/>
          <a:ext cx="5861738" cy="1050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C4FBE-1CD3-41D3-9634-02FF12C3B650}">
      <dsp:nvSpPr>
        <dsp:cNvPr id="0" name=""/>
        <dsp:cNvSpPr/>
      </dsp:nvSpPr>
      <dsp:spPr>
        <a:xfrm>
          <a:off x="2507625" y="433170"/>
          <a:ext cx="5861738" cy="105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48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বয়সের</a:t>
          </a:r>
          <a:r>
            <a:rPr lang="en-US" sz="48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48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38395" y="463940"/>
        <a:ext cx="5800198" cy="989012"/>
      </dsp:txXfrm>
    </dsp:sp>
    <dsp:sp modelId="{FF7B08E5-8DEC-43BB-ADD8-FDB35F27320A}">
      <dsp:nvSpPr>
        <dsp:cNvPr id="0" name=""/>
        <dsp:cNvSpPr/>
      </dsp:nvSpPr>
      <dsp:spPr>
        <a:xfrm>
          <a:off x="61355" y="1794010"/>
          <a:ext cx="3733086" cy="1050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EFFA0F-CFD0-4790-B1A8-0E0A58AA435C}">
      <dsp:nvSpPr>
        <dsp:cNvPr id="0" name=""/>
        <dsp:cNvSpPr/>
      </dsp:nvSpPr>
      <dsp:spPr>
        <a:xfrm>
          <a:off x="245179" y="1968643"/>
          <a:ext cx="3733086" cy="105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 </a:t>
          </a:r>
          <a:r>
            <a:rPr lang="en-US" sz="38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8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bn-BD" sz="38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বছর ৬মাস </a:t>
          </a:r>
          <a:endParaRPr lang="en-US" sz="38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5949" y="1999413"/>
        <a:ext cx="3671546" cy="989012"/>
      </dsp:txXfrm>
    </dsp:sp>
    <dsp:sp modelId="{E6505765-4092-4C59-ACFF-6987BF786BD1}">
      <dsp:nvSpPr>
        <dsp:cNvPr id="0" name=""/>
        <dsp:cNvSpPr/>
      </dsp:nvSpPr>
      <dsp:spPr>
        <a:xfrm>
          <a:off x="4102546" y="1725619"/>
          <a:ext cx="4580394" cy="1796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0B41D4-CB47-44CB-85B4-B8140A7C86B9}">
      <dsp:nvSpPr>
        <dsp:cNvPr id="0" name=""/>
        <dsp:cNvSpPr/>
      </dsp:nvSpPr>
      <dsp:spPr>
        <a:xfrm>
          <a:off x="4286370" y="1900252"/>
          <a:ext cx="4580394" cy="1796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(৬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১২)মাস 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: 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(২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১২+৬)মাস</a:t>
          </a:r>
          <a:endParaRPr lang="en-US" sz="3200" b="0" kern="1200" cap="none" spc="0" dirty="0" smtClean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  <a:sym typeface="Symbol" panose="05050102010706020507" pitchFamily="18" charset="2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৭২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: 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৩০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: 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৫ 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(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সরলীকরন করে )</a:t>
          </a:r>
          <a:endParaRPr lang="en-US" sz="32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8988" y="1952870"/>
        <a:ext cx="4475158" cy="169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03B96-F089-44C7-B891-D739EA4E37B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B1478-9CDE-4E27-8741-09CC06E48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1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B1478-9CDE-4E27-8741-09CC06E48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7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</a:t>
            </a:r>
            <a:r>
              <a:rPr lang="bn-BD" smtClean="0"/>
              <a:t>।  </a:t>
            </a:r>
            <a:endParaRPr lang="en-US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2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কোন সরবত</a:t>
            </a:r>
            <a:r>
              <a:rPr lang="bn-BD" baseline="0" dirty="0" smtClean="0"/>
              <a:t> খেতে ভালো লাগবে ? কেন ভালো লাগবে  ? সরবতে পানির পরিমাণ বাড়ালে সাদের পরিবর্তন হয় কেন  ? ইত্যাদি প্রশ্নের মাধ্যমে বাস্তব জীবনে অনুপাতের প্রয়োজনীয়তার ধারণা দেয়া যেতে পারে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তুবা ও</a:t>
            </a:r>
            <a:r>
              <a:rPr lang="bn-BD" baseline="0" dirty="0" smtClean="0"/>
              <a:t> </a:t>
            </a:r>
            <a:r>
              <a:rPr lang="bn-BD" dirty="0" smtClean="0"/>
              <a:t> শ্রাবণের</a:t>
            </a:r>
            <a:r>
              <a:rPr lang="bn-BD" baseline="0" dirty="0" smtClean="0"/>
              <a:t>  বয়স অথবা উচ্চতার পার্থক্য দিয়ে তুলনা কর?   গাড়ির দামের পার্থক্য কত?  গাড়ি দুইটির একটির মূল্য অপরটির কতগুণ ?  এদের মধ্যে কোনটি অনুপাত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বোর্ড ও অন্যান্ন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4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বোর্ড ও অন্যান্ন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বিষয় এক হলেও একক ভিন্ন হওয়ায় তা  একই এককে রুপান্তর না করে অনুপাতে প্রকাশ করা যায় না  এবং   </a:t>
            </a:r>
            <a:r>
              <a:rPr lang="bn-BD" dirty="0" smtClean="0"/>
              <a:t>সরলীকরন</a:t>
            </a:r>
            <a:r>
              <a:rPr lang="bn-BD" baseline="0" dirty="0" smtClean="0"/>
              <a:t> করার নিয়মটি বোর্ডে ব্যাখ্যা করে বুঝিয়ে দিবেন ।  । বোর্ড ও অন্যান্ন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5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লাল বর্গক্ষেত্র কয়টি ? টিয়া রং এর বর্গক্ষেত্র কয়টি ? এদের মধ্যে অনুপাত কি ? অনুপাতটির নাম কি ?(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aseline="0" dirty="0" smtClean="0"/>
              <a:t>   বোর্ড ও অন্যান্ন বাস্তব উপকরণের বিকল্প নাই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2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দেখিয়ে প্রশ্ন , করতে হবে , চিত্রটিতে কি অনুপাত দেখানো হয়েছে ?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৯=৬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 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 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ফাঁকা স্থানে কত বসালে অনুপাতদুটি সমতুল অনুপাত হবে? এ জাতীয় কাজ একক কাজ হিসাবে দেওয়া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। </a:t>
            </a:r>
            <a:r>
              <a:rPr lang="bn-BD" baseline="0" dirty="0" smtClean="0"/>
              <a:t>। বোর্ড ও অন্যান্ন 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  লঘু অনুপাত লিখ।   এ জাতীয় কাজ একক কাজ হিসাবে দেওয়া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।  </a:t>
            </a:r>
            <a:r>
              <a:rPr lang="bn-BD" baseline="0" dirty="0" smtClean="0"/>
              <a:t>। বোর্ড ও অন্যান্ন বাস্তব উপকরণের বিকল্প নাই </a:t>
            </a:r>
            <a:endParaRPr lang="en-US" sz="12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10" Type="http://schemas.openxmlformats.org/officeDocument/2006/relationships/diagramColors" Target="../diagrams/colors1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openxmlformats.org/officeDocument/2006/relationships/diagramQuickStyle" Target="../diagrams/quickStyle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Layout" Target="../diagrams/layout3.xml"/><Relationship Id="rId2" Type="http://schemas.openxmlformats.org/officeDocument/2006/relationships/slideLayout" Target="../slideLayouts/slideLayout7.xml"/><Relationship Id="rId16" Type="http://schemas.openxmlformats.org/officeDocument/2006/relationships/diagramData" Target="../diagrams/data4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20.png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5265162" cy="280043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সূফয়াবাদ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</a:t>
            </a:r>
            <a:b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মোবাইলঃ  </a:t>
            </a:r>
            <a:r>
              <a:rPr lang="en-US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০১৮১৪৮৬৮২৮৯</a:t>
            </a:r>
            <a:endParaRPr lang="en-US" sz="36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479472" y="1580766"/>
            <a:ext cx="3721294" cy="269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90600" y="6477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9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599">
        <p14:window dir="vert"/>
      </p:transition>
    </mc:Choice>
    <mc:Fallback xmlns="">
      <p:transition spd="slow" advTm="125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575" y="3368856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1:2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321" y="3368857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2:4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0" y="834769"/>
            <a:ext cx="3043957" cy="261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52" y="959645"/>
            <a:ext cx="2366657" cy="2360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76" y="959645"/>
            <a:ext cx="2335517" cy="2360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5814" y="3320305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4:8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2761488" y="1810791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5734665" y="1810791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450" y="5003247"/>
            <a:ext cx="4736563" cy="1128012"/>
          </a:xfrm>
          <a:prstGeom prst="rect">
            <a:avLst/>
          </a:prstGeom>
          <a:ln w="920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73" y="5003246"/>
            <a:ext cx="3391777" cy="1128012"/>
          </a:xfrm>
          <a:prstGeom prst="rect">
            <a:avLst/>
          </a:prstGeom>
          <a:ln w="889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TextBox 20"/>
          <p:cNvSpPr txBox="1"/>
          <p:nvPr/>
        </p:nvSpPr>
        <p:spPr>
          <a:xfrm>
            <a:off x="8509050" y="4930930"/>
            <a:ext cx="53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2574" y="25627"/>
            <a:ext cx="3227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553200"/>
            <a:ext cx="813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2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94"/>
    </mc:Choice>
    <mc:Fallback xmlns="">
      <p:transition spd="slow" advTm="67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 animBg="1"/>
      <p:bldP spid="13" grpId="0" animBg="1"/>
      <p:bldP spid="21" grpId="0"/>
      <p:bldP spid="21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198" y="1212139"/>
            <a:ext cx="2217889" cy="2367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91" y="1863304"/>
            <a:ext cx="1280982" cy="1367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8838" y="1363320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079" y="606199"/>
            <a:ext cx="228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91" y="4635364"/>
            <a:ext cx="840921" cy="840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13" y="4635364"/>
            <a:ext cx="840921" cy="840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99" y="4635363"/>
            <a:ext cx="840921" cy="840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64" y="4635363"/>
            <a:ext cx="840921" cy="840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82" y="4635363"/>
            <a:ext cx="840921" cy="8409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5860" y="3841773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6079" y="3348226"/>
            <a:ext cx="202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বড় 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7549" y="5539138"/>
            <a:ext cx="164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 </a:t>
            </a:r>
            <a:endParaRPr lang="en-US" sz="60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6554801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4"/>
    </mc:Choice>
    <mc:Fallback xmlns="">
      <p:transition spd="slow" advTm="37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608" y="3595123"/>
            <a:ext cx="768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খ। প্রস্থ ও দৈর্ঘ্যের সম্ভাব্য মান বসিয়ে সারণিটি পূর্ণ কর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11456"/>
              </p:ext>
            </p:extLst>
          </p:nvPr>
        </p:nvGraphicFramePr>
        <p:xfrm>
          <a:off x="1353355" y="4251456"/>
          <a:ext cx="655320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200"/>
                <a:gridCol w="1092200"/>
                <a:gridCol w="1092200"/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প্রস্থ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দৈর্ঘ্য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৪৯০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8941" y="5657671"/>
            <a:ext cx="863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গ। ভবনটির দৈর্ঘ্য ও প্রস্থের দ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ৈর্ঘ্যের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সমষ্টি ১০৮ মিটার হলে , ভবনটির দৈর্ঘ্য ও প্রস্থ নির্ণয় কর।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08" y="2840715"/>
            <a:ext cx="8497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ক। ভবনটির দৈর্ঘ্য ও প্রস্থের অনুপাত কী ধরণের ব্যাখ্যা কর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57200" y="304800"/>
            <a:ext cx="3477571" cy="1282889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2000" u="sng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20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20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66" y="-83106"/>
            <a:ext cx="6829425" cy="2886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3578" y="2579105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একাডেমিক ভবনটির প্রস্থ ও দৈর্ঘ্যর অনুপাত ২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bn-BD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941" y="6705600"/>
            <a:ext cx="86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5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13"/>
    </mc:Choice>
    <mc:Fallback xmlns="">
      <p:transition spd="slow" advTm="49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51" y="1605698"/>
            <a:ext cx="3077499" cy="224924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96214" y="2730320"/>
            <a:ext cx="2047741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৪২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7019538" y="2657206"/>
            <a:ext cx="1982795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৭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4298" y="4378816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সরল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298" y="5025147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২টি সমতুল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132" y="5671478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লঘু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180" y="296375"/>
            <a:ext cx="3564605" cy="133685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180" y="6477000"/>
            <a:ext cx="690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8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98"/>
    </mc:Choice>
    <mc:Fallback xmlns="">
      <p:transition spd="slow" advTm="24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1826" y="555687"/>
            <a:ext cx="4407876" cy="12988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54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677" y="3116688"/>
            <a:ext cx="6027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ও ২য় রাশির অনুপাত তৈরি কর ;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২৫ ও ৩৫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১বছর ২মাস ও ৭মাস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সরলীকরণ কর; ১৫:21 ও ৪৫:৩৬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1826" y="6248400"/>
            <a:ext cx="669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4" y="93063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66"/>
    </mc:Choice>
    <mc:Fallback xmlns="">
      <p:transition spd="slow" advTm="448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8" y="254635"/>
            <a:ext cx="8772904" cy="5419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257" y="5964735"/>
            <a:ext cx="887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257" y="6487955"/>
            <a:ext cx="882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-০১৮১৪৮৬৮২৮৯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89"/>
    </mc:Choice>
    <mc:Fallback xmlns="">
      <p:transition spd="slow" advTm="500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8834" y="328043"/>
            <a:ext cx="3790551" cy="6227801"/>
            <a:chOff x="698983" y="124571"/>
            <a:chExt cx="3975350" cy="6227801"/>
          </a:xfrm>
        </p:grpSpPr>
        <p:sp>
          <p:nvSpPr>
            <p:cNvPr id="7" name="Freeform 6"/>
            <p:cNvSpPr/>
            <p:nvPr/>
          </p:nvSpPr>
          <p:spPr>
            <a:xfrm>
              <a:off x="2626907" y="5102446"/>
              <a:ext cx="706164" cy="3273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9062"/>
                  </a:lnTo>
                  <a:lnTo>
                    <a:pt x="706164" y="209062"/>
                  </a:lnTo>
                  <a:lnTo>
                    <a:pt x="706164" y="3273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772293" y="5102446"/>
              <a:ext cx="854614" cy="3273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54614" y="0"/>
                  </a:moveTo>
                  <a:lnTo>
                    <a:pt x="854614" y="209062"/>
                  </a:lnTo>
                  <a:lnTo>
                    <a:pt x="0" y="209062"/>
                  </a:lnTo>
                  <a:lnTo>
                    <a:pt x="0" y="3273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8"/>
            <p:cNvSpPr/>
            <p:nvPr/>
          </p:nvSpPr>
          <p:spPr>
            <a:xfrm>
              <a:off x="849630" y="124571"/>
              <a:ext cx="3554557" cy="49778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0"/>
            <p:cNvSpPr/>
            <p:nvPr/>
          </p:nvSpPr>
          <p:spPr>
            <a:xfrm>
              <a:off x="1133792" y="5429809"/>
              <a:ext cx="1277000" cy="810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98983" y="5372033"/>
              <a:ext cx="1924854" cy="980339"/>
            </a:xfrm>
            <a:custGeom>
              <a:avLst/>
              <a:gdLst>
                <a:gd name="connsiteX0" fmla="*/ 0 w 1277000"/>
                <a:gd name="connsiteY0" fmla="*/ 81090 h 810895"/>
                <a:gd name="connsiteX1" fmla="*/ 81090 w 1277000"/>
                <a:gd name="connsiteY1" fmla="*/ 0 h 810895"/>
                <a:gd name="connsiteX2" fmla="*/ 1195911 w 1277000"/>
                <a:gd name="connsiteY2" fmla="*/ 0 h 810895"/>
                <a:gd name="connsiteX3" fmla="*/ 1277001 w 1277000"/>
                <a:gd name="connsiteY3" fmla="*/ 81090 h 810895"/>
                <a:gd name="connsiteX4" fmla="*/ 1277000 w 1277000"/>
                <a:gd name="connsiteY4" fmla="*/ 729806 h 810895"/>
                <a:gd name="connsiteX5" fmla="*/ 1195910 w 1277000"/>
                <a:gd name="connsiteY5" fmla="*/ 810896 h 810895"/>
                <a:gd name="connsiteX6" fmla="*/ 81090 w 1277000"/>
                <a:gd name="connsiteY6" fmla="*/ 810895 h 810895"/>
                <a:gd name="connsiteX7" fmla="*/ 0 w 1277000"/>
                <a:gd name="connsiteY7" fmla="*/ 729805 h 810895"/>
                <a:gd name="connsiteX8" fmla="*/ 0 w 1277000"/>
                <a:gd name="connsiteY8" fmla="*/ 81090 h 81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000" h="810895">
                  <a:moveTo>
                    <a:pt x="0" y="81090"/>
                  </a:moveTo>
                  <a:cubicBezTo>
                    <a:pt x="0" y="36305"/>
                    <a:pt x="36305" y="0"/>
                    <a:pt x="81090" y="0"/>
                  </a:cubicBezTo>
                  <a:lnTo>
                    <a:pt x="1195911" y="0"/>
                  </a:lnTo>
                  <a:cubicBezTo>
                    <a:pt x="1240696" y="0"/>
                    <a:pt x="1277001" y="36305"/>
                    <a:pt x="1277001" y="81090"/>
                  </a:cubicBezTo>
                  <a:cubicBezTo>
                    <a:pt x="1277001" y="297329"/>
                    <a:pt x="1277000" y="513567"/>
                    <a:pt x="1277000" y="729806"/>
                  </a:cubicBezTo>
                  <a:cubicBezTo>
                    <a:pt x="1277000" y="774591"/>
                    <a:pt x="1240695" y="810896"/>
                    <a:pt x="1195910" y="810896"/>
                  </a:cubicBezTo>
                  <a:lnTo>
                    <a:pt x="81090" y="810895"/>
                  </a:lnTo>
                  <a:cubicBezTo>
                    <a:pt x="36305" y="810895"/>
                    <a:pt x="0" y="774590"/>
                    <a:pt x="0" y="729805"/>
                  </a:cubicBezTo>
                  <a:lnTo>
                    <a:pt x="0" y="81090"/>
                  </a:lnTo>
                  <a:close/>
                </a:path>
              </a:pathLst>
            </a:custGeom>
            <a:solidFill>
              <a:srgbClr val="00B050">
                <a:alpha val="90000"/>
              </a:srgb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100" tIns="157100" rIns="157100" bIns="1571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রাইসার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বয়স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36140" y="5354790"/>
              <a:ext cx="1277000" cy="810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Freeform 13"/>
                <p:cNvSpPr/>
                <p:nvPr/>
              </p:nvSpPr>
              <p:spPr>
                <a:xfrm>
                  <a:off x="2719961" y="5354790"/>
                  <a:ext cx="1954372" cy="997582"/>
                </a:xfrm>
                <a:custGeom>
                  <a:avLst/>
                  <a:gdLst>
                    <a:gd name="connsiteX0" fmla="*/ 0 w 1277000"/>
                    <a:gd name="connsiteY0" fmla="*/ 81090 h 810895"/>
                    <a:gd name="connsiteX1" fmla="*/ 81090 w 1277000"/>
                    <a:gd name="connsiteY1" fmla="*/ 0 h 810895"/>
                    <a:gd name="connsiteX2" fmla="*/ 1195911 w 1277000"/>
                    <a:gd name="connsiteY2" fmla="*/ 0 h 810895"/>
                    <a:gd name="connsiteX3" fmla="*/ 1277001 w 1277000"/>
                    <a:gd name="connsiteY3" fmla="*/ 81090 h 810895"/>
                    <a:gd name="connsiteX4" fmla="*/ 1277000 w 1277000"/>
                    <a:gd name="connsiteY4" fmla="*/ 729806 h 810895"/>
                    <a:gd name="connsiteX5" fmla="*/ 1195910 w 1277000"/>
                    <a:gd name="connsiteY5" fmla="*/ 810896 h 810895"/>
                    <a:gd name="connsiteX6" fmla="*/ 81090 w 1277000"/>
                    <a:gd name="connsiteY6" fmla="*/ 810895 h 810895"/>
                    <a:gd name="connsiteX7" fmla="*/ 0 w 1277000"/>
                    <a:gd name="connsiteY7" fmla="*/ 729805 h 810895"/>
                    <a:gd name="connsiteX8" fmla="*/ 0 w 1277000"/>
                    <a:gd name="connsiteY8" fmla="*/ 81090 h 81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7000" h="810895">
                      <a:moveTo>
                        <a:pt x="0" y="81090"/>
                      </a:moveTo>
                      <a:cubicBezTo>
                        <a:pt x="0" y="36305"/>
                        <a:pt x="36305" y="0"/>
                        <a:pt x="81090" y="0"/>
                      </a:cubicBezTo>
                      <a:lnTo>
                        <a:pt x="1195911" y="0"/>
                      </a:lnTo>
                      <a:cubicBezTo>
                        <a:pt x="1240696" y="0"/>
                        <a:pt x="1277001" y="36305"/>
                        <a:pt x="1277001" y="81090"/>
                      </a:cubicBezTo>
                      <a:cubicBezTo>
                        <a:pt x="1277001" y="297329"/>
                        <a:pt x="1277000" y="513567"/>
                        <a:pt x="1277000" y="729806"/>
                      </a:cubicBezTo>
                      <a:cubicBezTo>
                        <a:pt x="1277000" y="774591"/>
                        <a:pt x="1240695" y="810896"/>
                        <a:pt x="1195910" y="810896"/>
                      </a:cubicBezTo>
                      <a:lnTo>
                        <a:pt x="81090" y="810895"/>
                      </a:lnTo>
                      <a:cubicBezTo>
                        <a:pt x="36305" y="810895"/>
                        <a:pt x="0" y="774590"/>
                        <a:pt x="0" y="729805"/>
                      </a:cubicBezTo>
                      <a:lnTo>
                        <a:pt x="0" y="81090"/>
                      </a:lnTo>
                      <a:close/>
                    </a:path>
                  </a:pathLst>
                </a:custGeom>
                <a:solidFill>
                  <a:srgbClr val="00B050">
                    <a:alpha val="90000"/>
                  </a:srgb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57100" tIns="157100" rIns="157100" bIns="157100" numCol="1" spcCol="1270" anchor="ctr" anchorCtr="0">
                  <a:noAutofit/>
                </a:bodyPr>
                <a:lstStyle/>
                <a:p>
                  <a:pPr lvl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dirty="0" err="1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রায়ানের</a:t>
                  </a:r>
                  <a:r>
                    <a:rPr lang="en-US" sz="28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বয়স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bn-BD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US" sz="2800" dirty="0" err="1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বছর</a:t>
                  </a:r>
                  <a:r>
                    <a:rPr lang="en-US" sz="28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endParaRPr lang="en-US" sz="2800" kern="1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Freeform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961" y="5354790"/>
                  <a:ext cx="1954372" cy="997582"/>
                </a:xfrm>
                <a:custGeom>
                  <a:avLst/>
                  <a:gdLst>
                    <a:gd name="connsiteX0" fmla="*/ 0 w 1277000"/>
                    <a:gd name="connsiteY0" fmla="*/ 81090 h 810895"/>
                    <a:gd name="connsiteX1" fmla="*/ 81090 w 1277000"/>
                    <a:gd name="connsiteY1" fmla="*/ 0 h 810895"/>
                    <a:gd name="connsiteX2" fmla="*/ 1195911 w 1277000"/>
                    <a:gd name="connsiteY2" fmla="*/ 0 h 810895"/>
                    <a:gd name="connsiteX3" fmla="*/ 1277001 w 1277000"/>
                    <a:gd name="connsiteY3" fmla="*/ 81090 h 810895"/>
                    <a:gd name="connsiteX4" fmla="*/ 1277000 w 1277000"/>
                    <a:gd name="connsiteY4" fmla="*/ 729806 h 810895"/>
                    <a:gd name="connsiteX5" fmla="*/ 1195910 w 1277000"/>
                    <a:gd name="connsiteY5" fmla="*/ 810896 h 810895"/>
                    <a:gd name="connsiteX6" fmla="*/ 81090 w 1277000"/>
                    <a:gd name="connsiteY6" fmla="*/ 810895 h 810895"/>
                    <a:gd name="connsiteX7" fmla="*/ 0 w 1277000"/>
                    <a:gd name="connsiteY7" fmla="*/ 729805 h 810895"/>
                    <a:gd name="connsiteX8" fmla="*/ 0 w 1277000"/>
                    <a:gd name="connsiteY8" fmla="*/ 81090 h 81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7000" h="810895">
                      <a:moveTo>
                        <a:pt x="0" y="81090"/>
                      </a:moveTo>
                      <a:cubicBezTo>
                        <a:pt x="0" y="36305"/>
                        <a:pt x="36305" y="0"/>
                        <a:pt x="81090" y="0"/>
                      </a:cubicBezTo>
                      <a:lnTo>
                        <a:pt x="1195911" y="0"/>
                      </a:lnTo>
                      <a:cubicBezTo>
                        <a:pt x="1240696" y="0"/>
                        <a:pt x="1277001" y="36305"/>
                        <a:pt x="1277001" y="81090"/>
                      </a:cubicBezTo>
                      <a:cubicBezTo>
                        <a:pt x="1277001" y="297329"/>
                        <a:pt x="1277000" y="513567"/>
                        <a:pt x="1277000" y="729806"/>
                      </a:cubicBezTo>
                      <a:cubicBezTo>
                        <a:pt x="1277000" y="774591"/>
                        <a:pt x="1240695" y="810896"/>
                        <a:pt x="1195910" y="810896"/>
                      </a:cubicBezTo>
                      <a:lnTo>
                        <a:pt x="81090" y="810895"/>
                      </a:lnTo>
                      <a:cubicBezTo>
                        <a:pt x="36305" y="810895"/>
                        <a:pt x="0" y="774590"/>
                        <a:pt x="0" y="729805"/>
                      </a:cubicBezTo>
                      <a:lnTo>
                        <a:pt x="0" y="81090"/>
                      </a:lnTo>
                      <a:close/>
                    </a:path>
                  </a:pathLst>
                </a:cu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8771110"/>
              </p:ext>
            </p:extLst>
          </p:nvPr>
        </p:nvGraphicFramePr>
        <p:xfrm>
          <a:off x="4018596" y="81858"/>
          <a:ext cx="5125404" cy="578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8834" y="6555844"/>
            <a:ext cx="830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" y="158955"/>
            <a:ext cx="4004092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50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8"/>
    </mc:Choice>
    <mc:Fallback xmlns="">
      <p:transition spd="slow" advTm="42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1665" t="-48936" r="-46443" b="-54800"/>
          <a:stretch/>
        </p:blipFill>
        <p:spPr>
          <a:xfrm>
            <a:off x="0" y="1322413"/>
            <a:ext cx="8833959" cy="2894680"/>
          </a:xfrm>
          <a:prstGeom prst="star32">
            <a:avLst>
              <a:gd name="adj" fmla="val 3107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4572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4"/>
    </mc:Choice>
    <mc:Fallback xmlns="">
      <p:transition spd="slow" advTm="496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1539240" y="1266380"/>
            <a:ext cx="5730239" cy="944880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32415"/>
              </a:avLst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>
                  <a:solidFill>
                    <a:srgbClr val="00009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>
                <a:solidFill>
                  <a:srgbClr val="000099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36" y="2588826"/>
            <a:ext cx="783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অনুপাত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 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36" y="3604489"/>
            <a:ext cx="7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সরল  অনুপাত ব্যাখ্যা করতে  পারবে ।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36" y="4454495"/>
            <a:ext cx="7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সমতুল অনুপাত ব্যাখ্যা করতে  পারবে ।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617" y="5304501"/>
            <a:ext cx="7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লঘু অনুপাত ব্যাখ্যা করতে  পারবে ।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553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96"/>
    </mc:Choice>
    <mc:Fallback xmlns="">
      <p:transition spd="slow" advTm="170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4733737"/>
              </p:ext>
            </p:extLst>
          </p:nvPr>
        </p:nvGraphicFramePr>
        <p:xfrm>
          <a:off x="843865" y="143219"/>
          <a:ext cx="7143364" cy="277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413937915"/>
                  </p:ext>
                </p:extLst>
              </p:nvPr>
            </p:nvGraphicFramePr>
            <p:xfrm>
              <a:off x="143220" y="3117772"/>
              <a:ext cx="8835527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413937915"/>
                  </p:ext>
                </p:extLst>
              </p:nvPr>
            </p:nvGraphicFramePr>
            <p:xfrm>
              <a:off x="143220" y="3117772"/>
              <a:ext cx="8835527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4"/>
              </a:graphicData>
            </a:graphic>
          </p:graphicFrame>
        </mc:Fallback>
      </mc:AlternateContent>
      <p:sp>
        <p:nvSpPr>
          <p:cNvPr id="5" name="Down Arrow 4"/>
          <p:cNvSpPr/>
          <p:nvPr/>
        </p:nvSpPr>
        <p:spPr>
          <a:xfrm>
            <a:off x="1652530" y="5354198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67749" y="5354198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792" y="5938092"/>
            <a:ext cx="3117773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নয়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3011" y="5938092"/>
            <a:ext cx="3117773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64597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bn-BD" dirty="0">
                <a:solidFill>
                  <a:srgbClr val="00B050"/>
                </a:solidFill>
              </a:rPr>
              <a:t>-</a:t>
            </a:r>
            <a:r>
              <a:rPr lang="bn-BD" dirty="0" smtClean="0">
                <a:solidFill>
                  <a:srgbClr val="00B050"/>
                </a:solidFill>
              </a:rPr>
              <a:t>০১৮১৪৮৬৮২৮৯</a:t>
            </a:r>
            <a:endParaRPr lang="en-US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5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4"/>
    </mc:Choice>
    <mc:Fallback xmlns="">
      <p:transition spd="slow" advTm="60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09657500"/>
              </p:ext>
            </p:extLst>
          </p:nvPr>
        </p:nvGraphicFramePr>
        <p:xfrm>
          <a:off x="843865" y="143220"/>
          <a:ext cx="7143364" cy="248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8810" y="2927716"/>
                <a:ext cx="8185532" cy="1445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prstTxWarp prst="textPlain">
                  <a:avLst/>
                </a:prstTxWarp>
                <a:spAutoFit/>
              </a:bodyPr>
              <a:lstStyle/>
              <a:p>
                <a:pPr lvl="0"/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বিস্কুটের দাম ও </a:t>
                </a:r>
                <a:r>
                  <a:rPr lang="bn-BD" sz="3200" dirty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চকলেটের </a:t>
                </a:r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 অনুপাত    </a:t>
                </a:r>
              </a:p>
              <a:p>
                <a:pPr lvl="0"/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200" i="1">
                            <a:ln w="0">
                              <a:solidFill>
                                <a:srgbClr val="990033"/>
                              </a:solidFill>
                            </a:ln>
                            <a:solidFill>
                              <a:srgbClr val="99003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2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200" b="0" i="1" smtClean="0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  <m:r>
                              <a:rPr lang="bn-BD" sz="3200" b="0" i="1" smtClean="0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BD" sz="32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=  ২ </a:t>
                </a:r>
                <a:r>
                  <a:rPr lang="en-US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     </a:t>
                </a:r>
                <a:endParaRPr lang="en-US" sz="3200" dirty="0">
                  <a:ln w="0">
                    <a:solidFill>
                      <a:srgbClr val="990033"/>
                    </a:solidFill>
                  </a:ln>
                  <a:solidFill>
                    <a:srgbClr val="99003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0" y="2927716"/>
                <a:ext cx="8185532" cy="144597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451692" y="5771751"/>
            <a:ext cx="4671151" cy="825177"/>
          </a:xfrm>
          <a:prstGeom prst="wedgeEllipseCallout">
            <a:avLst>
              <a:gd name="adj1" fmla="val -12273"/>
              <a:gd name="adj2" fmla="val -24927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একটি ভগ্নাংশ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277079" y="5771751"/>
            <a:ext cx="3756751" cy="715008"/>
          </a:xfrm>
          <a:prstGeom prst="wedgeEllipseCallout">
            <a:avLst>
              <a:gd name="adj1" fmla="val -78802"/>
              <a:gd name="adj2" fmla="val -27197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 প্রতীক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36434" y="5826835"/>
            <a:ext cx="3514381" cy="715008"/>
          </a:xfrm>
          <a:prstGeom prst="wedgeEllipseCallout">
            <a:avLst>
              <a:gd name="adj1" fmla="val 31803"/>
              <a:gd name="adj2" fmla="val -2849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পূর্বরাশি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607585" y="5771749"/>
            <a:ext cx="3238959" cy="715010"/>
          </a:xfrm>
          <a:prstGeom prst="wedgeEllipseCallout">
            <a:avLst>
              <a:gd name="adj1" fmla="val -80208"/>
              <a:gd name="adj2" fmla="val -284304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রাশি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596928"/>
            <a:ext cx="834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9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4"/>
    </mc:Choice>
    <mc:Fallback xmlns="">
      <p:transition spd="slow" advTm="35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8284" y="3062689"/>
            <a:ext cx="5541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dirty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800" dirty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800" dirty="0" smtClean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?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900729"/>
              </p:ext>
            </p:extLst>
          </p:nvPr>
        </p:nvGraphicFramePr>
        <p:xfrm>
          <a:off x="145577" y="122829"/>
          <a:ext cx="8877238" cy="332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7473178"/>
              </p:ext>
            </p:extLst>
          </p:nvPr>
        </p:nvGraphicFramePr>
        <p:xfrm>
          <a:off x="165253" y="2551629"/>
          <a:ext cx="88685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3042" y="4253345"/>
            <a:ext cx="815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6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endParaRPr lang="en-US" sz="9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253389" y="5650608"/>
            <a:ext cx="3789802" cy="594911"/>
          </a:xfrm>
          <a:prstGeom prst="upArrowCallou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অনুপাতটিতে একক ভিন্ন ভিন্ন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52400"/>
            <a:ext cx="2343150" cy="3588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389" y="6553200"/>
            <a:ext cx="889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18"/>
    </mc:Choice>
    <mc:Fallback xmlns="">
      <p:transition spd="slow" advTm="69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59" y="686370"/>
            <a:ext cx="6001555" cy="4284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189" y="0"/>
            <a:ext cx="271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4879" y="5174419"/>
            <a:ext cx="7342113" cy="965529"/>
          </a:xfrm>
          <a:prstGeom prst="roundRect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টি বর্গ 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২০ 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বর্গ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477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7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3"/>
    </mc:Choice>
    <mc:Fallback xmlns="">
      <p:transition spd="slow" advTm="24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3.2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40.3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3.4|2.9|1.2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52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3|2|2.2|2.7|2.4|22|1.1|0.9|6.9|0.6|1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6|5.6|9.9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6.4|8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723</Words>
  <Application>Microsoft Office PowerPoint</Application>
  <PresentationFormat>On-screen Show (4:3)</PresentationFormat>
  <Paragraphs>109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    মোঃ আসাদুল ইসলাম (আসাদ)        সহকারী শিক্ষক (গণিত)     সূফয়াবাদ ফাজিল (ডিগ্রি) মাদরাসা                নবীনগর, ব্রাহ্মণবাড়িয়া।     মোবাইলঃ  ০১৮১৪৮৬৮২৮৯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asadwl islam</dc:creator>
  <cp:lastModifiedBy>ASUS-PC</cp:lastModifiedBy>
  <cp:revision>26</cp:revision>
  <dcterms:created xsi:type="dcterms:W3CDTF">2006-08-16T00:00:00Z</dcterms:created>
  <dcterms:modified xsi:type="dcterms:W3CDTF">2020-10-08T15:14:59Z</dcterms:modified>
</cp:coreProperties>
</file>