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B3BD9-DE4D-438C-90A7-739C0B1286D2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49D7E-6274-4DDD-9AA3-58835C28F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27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49D7E-6274-4DDD-9AA3-58835C28F0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3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5029200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3019102" y="585389"/>
            <a:ext cx="2926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981200"/>
            <a:ext cx="2527069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72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0"/>
            <a:ext cx="78614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 বইএর সাথে সংযোগ স্থাপন</a:t>
            </a:r>
          </a:p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 বই এর ২১ পৃষ্ঠা বের কর ।সবাই মনোযোগ সহকারে নিরবে পড় । 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62200"/>
            <a:ext cx="73914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07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144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758" y="-152400"/>
            <a:ext cx="81644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  <a:p>
            <a:pPr algn="ctr"/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৩ টি দলে ভাগ হয়ে কাজ করি 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038600"/>
            <a:ext cx="6553200" cy="2514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90600" y="1283732"/>
            <a:ext cx="2209800" cy="25262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57600" y="1283732"/>
            <a:ext cx="2438400" cy="25262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94515" y="1325231"/>
            <a:ext cx="2438400" cy="25195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19200" y="1331909"/>
            <a:ext cx="1818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 দল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74472" y="1318239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সবুজ দল</a:t>
            </a:r>
            <a:endParaRPr lang="en-US" sz="2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25440" y="1379794"/>
            <a:ext cx="1632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বেগুনি দল</a:t>
            </a:r>
            <a:endParaRPr lang="en-US" sz="2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2225623"/>
            <a:ext cx="2046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পানি দূষণের কারণ গুলো লিখ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2362200"/>
            <a:ext cx="243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পানি দূষণের প্রভাব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গুলো লিখ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56910" y="2227031"/>
            <a:ext cx="23922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পানি দূষণের প্রতিকার গুলো লিখ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6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28600" y="685800"/>
            <a:ext cx="9144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উপস্থাপন </a:t>
            </a:r>
          </a:p>
          <a:p>
            <a:pPr algn="ctr"/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দল তোমাদের কাজগুলো উপস্থাপন কর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262192"/>
            <a:ext cx="6324600" cy="336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31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28600"/>
            <a:ext cx="7315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pPr algn="ctr"/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পানি দূষণের ৩ টি কারন লিখ ।</a:t>
            </a:r>
          </a:p>
          <a:p>
            <a:pPr algn="ctr"/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পানি দূষণের ৩টি প্রতিকার লিখ ।</a:t>
            </a:r>
          </a:p>
          <a:p>
            <a:pPr algn="ctr"/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৩।হঠাৎ তোমার ডায়রিয়া হল ।কী কারণে</a:t>
            </a:r>
          </a:p>
          <a:p>
            <a:r>
              <a:rPr lang="bn-BD" sz="400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এমন হল বলোত? </a:t>
            </a:r>
            <a:endParaRPr lang="bn-BD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উত্তরটি খাতায় লিখ</a:t>
            </a:r>
          </a:p>
          <a:p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১।কোনটি পানি দূষণের কারন?</a:t>
            </a:r>
          </a:p>
          <a:p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ক)ধোঁয়া  খ)নর্দমার বর্জ্য গ)হর্ন বাজানো ঘ)ক্ষতিকর গ্যাস</a:t>
            </a:r>
          </a:p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২)পানি দূষণের ফলে কী ঘটে? </a:t>
            </a:r>
          </a:p>
          <a:p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ক)ডায়রিয়া খ)টায়ফয়েড গ)নিউমোনিয়া ঘ)হাম </a:t>
            </a:r>
          </a:p>
        </p:txBody>
      </p:sp>
    </p:spTree>
    <p:extLst>
      <p:ext uri="{BB962C8B-B14F-4D97-AF65-F5344CB8AC3E}">
        <p14:creationId xmlns:p14="http://schemas.microsoft.com/office/powerpoint/2010/main" val="177657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600200"/>
            <a:ext cx="67818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 কাজ 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তোমার আশে  পাশে যে পুকুর আছে তার 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পানি কী ভাবে দূষিত হচ্ছে তা বাড়ী থেকে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লিখে নিয়ে আসবে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1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229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133600"/>
            <a:ext cx="6096000" cy="443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04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838200"/>
            <a:ext cx="8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  <a:p>
            <a:pPr algn="ctr"/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ফেরদৌসী</a:t>
            </a:r>
            <a:r>
              <a: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খাতুন</a:t>
            </a:r>
            <a:endParaRPr lang="bn-BD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en-US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চুনাখালী</a:t>
            </a:r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</a:t>
            </a:r>
          </a:p>
          <a:p>
            <a:pPr algn="ctr"/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সদর,চাঁপাইনবাবগঞ্জ  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65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86144"/>
            <a:ext cx="8229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ctr"/>
            <a:endParaRPr lang="bn-BD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জীবনের জন্য পানি </a:t>
            </a:r>
            <a:endParaRPr lang="bn-BD" sz="1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অধ্যায়ঃ ৩   পাঠ্যংশঃ পানি দূষন </a:t>
            </a:r>
            <a:r>
              <a:rPr lang="bn-BD" sz="8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974568"/>
            <a:ext cx="7696200" cy="23396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1224159"/>
            <a:ext cx="7249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৫ম  বিষয়ঃ প্রাথমিক বিজ্ঞান</a:t>
            </a:r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8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600200"/>
            <a:ext cx="7467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</a:t>
            </a:r>
          </a:p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৩.৩.১ মানুষের জীবনে পানি দূষণের ফলাফল বা প্রভাব ব্যাখা করতে পারবে ।</a:t>
            </a:r>
          </a:p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৩.৪.১ পানি দূষণের কারন গুলো বলতে পারবে ।</a:t>
            </a:r>
          </a:p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৩.৪.২ পানি দূষণ প্রতিরোধে প্রয়োজনীয় পদক্ষেপ সানাক্ত করতে পারবে । </a:t>
            </a:r>
          </a:p>
          <a:p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93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838200"/>
            <a:ext cx="381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আবেগ সৃষ্টি</a:t>
            </a:r>
          </a:p>
        </p:txBody>
      </p:sp>
    </p:spTree>
    <p:extLst>
      <p:ext uri="{BB962C8B-B14F-4D97-AF65-F5344CB8AC3E}">
        <p14:creationId xmlns:p14="http://schemas.microsoft.com/office/powerpoint/2010/main" val="255263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43000"/>
            <a:ext cx="7772400" cy="348460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44676" y="304800"/>
            <a:ext cx="38298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পূর্বজ্ঞান  যাচাই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4790903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তোমরা কী দেখতে পাচ্ছ ?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পানি বিশুদ্ধ না দূষিত? </a:t>
            </a:r>
          </a:p>
        </p:txBody>
      </p:sp>
    </p:spTree>
    <p:extLst>
      <p:ext uri="{BB962C8B-B14F-4D97-AF65-F5344CB8AC3E}">
        <p14:creationId xmlns:p14="http://schemas.microsoft.com/office/powerpoint/2010/main" val="245218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ঘোষণা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54102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আজ আমরা পানি দূষণ সম্পর্কে জানব ।পানি দূষণের প্রভাব ও প্রতিকার নিয়েও আলোচনা করব।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143000"/>
            <a:ext cx="7086599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53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04800"/>
            <a:ext cx="7848600" cy="3848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47244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পানি দূষণের ফলে কী ঘটেছে?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57912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 গুলো মারা গেছে ।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06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49530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49530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 দূষণের প্রতিকার কী ভাবে করা যায় ? 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57201"/>
            <a:ext cx="6796087" cy="4038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5737085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পানিতে ময়লা আবর্জনা না ফেলে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7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292</Words>
  <Application>Microsoft Office PowerPoint</Application>
  <PresentationFormat>On-screen Show (4:3)</PresentationFormat>
  <Paragraphs>57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DPE</cp:lastModifiedBy>
  <cp:revision>80</cp:revision>
  <dcterms:created xsi:type="dcterms:W3CDTF">2006-08-16T00:00:00Z</dcterms:created>
  <dcterms:modified xsi:type="dcterms:W3CDTF">2020-10-08T01:36:23Z</dcterms:modified>
</cp:coreProperties>
</file>