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3" r:id="rId5"/>
    <p:sldId id="265" r:id="rId6"/>
    <p:sldId id="267" r:id="rId7"/>
    <p:sldId id="268" r:id="rId8"/>
    <p:sldId id="269" r:id="rId9"/>
    <p:sldId id="296" r:id="rId10"/>
    <p:sldId id="298" r:id="rId11"/>
    <p:sldId id="297" r:id="rId12"/>
    <p:sldId id="299" r:id="rId13"/>
    <p:sldId id="300" r:id="rId14"/>
    <p:sldId id="301"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68" d="100"/>
          <a:sy n="68" d="100"/>
        </p:scale>
        <p:origin x="81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24E2D-896D-41F8-9285-4AF30BF5F5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1FF89D-2C2A-4199-99AD-F0399B8EA9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293B1D-B457-4C83-924B-83DFCE4AD06E}"/>
              </a:ext>
            </a:extLst>
          </p:cNvPr>
          <p:cNvSpPr>
            <a:spLocks noGrp="1"/>
          </p:cNvSpPr>
          <p:nvPr>
            <p:ph type="dt" sz="half" idx="10"/>
          </p:nvPr>
        </p:nvSpPr>
        <p:spPr/>
        <p:txBody>
          <a:bodyPr/>
          <a:lstStyle/>
          <a:p>
            <a:fld id="{B0E374E4-2DAC-47E9-93DD-CEDA74AA13F7}" type="datetimeFigureOut">
              <a:rPr lang="en-US" smtClean="0"/>
              <a:t>10/8/2020</a:t>
            </a:fld>
            <a:endParaRPr lang="en-US"/>
          </a:p>
        </p:txBody>
      </p:sp>
      <p:sp>
        <p:nvSpPr>
          <p:cNvPr id="5" name="Footer Placeholder 4">
            <a:extLst>
              <a:ext uri="{FF2B5EF4-FFF2-40B4-BE49-F238E27FC236}">
                <a16:creationId xmlns:a16="http://schemas.microsoft.com/office/drawing/2014/main" id="{FAC7089B-B8D7-475A-9273-DA09A6344B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F2A61A-6374-4D93-97FC-F1282E300DEA}"/>
              </a:ext>
            </a:extLst>
          </p:cNvPr>
          <p:cNvSpPr>
            <a:spLocks noGrp="1"/>
          </p:cNvSpPr>
          <p:nvPr>
            <p:ph type="sldNum" sz="quarter" idx="12"/>
          </p:nvPr>
        </p:nvSpPr>
        <p:spPr/>
        <p:txBody>
          <a:bodyPr/>
          <a:lstStyle/>
          <a:p>
            <a:fld id="{E1621A4F-0D54-47A0-9D26-BDF36E08B048}" type="slidenum">
              <a:rPr lang="en-US" smtClean="0"/>
              <a:t>‹#›</a:t>
            </a:fld>
            <a:endParaRPr lang="en-US"/>
          </a:p>
        </p:txBody>
      </p:sp>
    </p:spTree>
    <p:extLst>
      <p:ext uri="{BB962C8B-B14F-4D97-AF65-F5344CB8AC3E}">
        <p14:creationId xmlns:p14="http://schemas.microsoft.com/office/powerpoint/2010/main" val="3440179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96368-FDED-4112-991C-3874E1DC40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0FD695-AF86-4A31-A73E-FCE3F07F76D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AD9FD7-D235-49CA-8827-CB5DBE56498B}"/>
              </a:ext>
            </a:extLst>
          </p:cNvPr>
          <p:cNvSpPr>
            <a:spLocks noGrp="1"/>
          </p:cNvSpPr>
          <p:nvPr>
            <p:ph type="dt" sz="half" idx="10"/>
          </p:nvPr>
        </p:nvSpPr>
        <p:spPr/>
        <p:txBody>
          <a:bodyPr/>
          <a:lstStyle/>
          <a:p>
            <a:fld id="{B0E374E4-2DAC-47E9-93DD-CEDA74AA13F7}" type="datetimeFigureOut">
              <a:rPr lang="en-US" smtClean="0"/>
              <a:t>10/8/2020</a:t>
            </a:fld>
            <a:endParaRPr lang="en-US"/>
          </a:p>
        </p:txBody>
      </p:sp>
      <p:sp>
        <p:nvSpPr>
          <p:cNvPr id="5" name="Footer Placeholder 4">
            <a:extLst>
              <a:ext uri="{FF2B5EF4-FFF2-40B4-BE49-F238E27FC236}">
                <a16:creationId xmlns:a16="http://schemas.microsoft.com/office/drawing/2014/main" id="{5175776C-0A50-4621-B825-A29F34E712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A23D82-48FA-456B-856C-34B983D53BB6}"/>
              </a:ext>
            </a:extLst>
          </p:cNvPr>
          <p:cNvSpPr>
            <a:spLocks noGrp="1"/>
          </p:cNvSpPr>
          <p:nvPr>
            <p:ph type="sldNum" sz="quarter" idx="12"/>
          </p:nvPr>
        </p:nvSpPr>
        <p:spPr/>
        <p:txBody>
          <a:bodyPr/>
          <a:lstStyle/>
          <a:p>
            <a:fld id="{E1621A4F-0D54-47A0-9D26-BDF36E08B048}" type="slidenum">
              <a:rPr lang="en-US" smtClean="0"/>
              <a:t>‹#›</a:t>
            </a:fld>
            <a:endParaRPr lang="en-US"/>
          </a:p>
        </p:txBody>
      </p:sp>
    </p:spTree>
    <p:extLst>
      <p:ext uri="{BB962C8B-B14F-4D97-AF65-F5344CB8AC3E}">
        <p14:creationId xmlns:p14="http://schemas.microsoft.com/office/powerpoint/2010/main" val="591422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86CFD7-7B86-423A-B1C2-94DBE4A64D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D1E63B-6E3D-4840-BBF2-3954E19C45F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1DC15D-FDB7-44E7-86CB-315DD91AF521}"/>
              </a:ext>
            </a:extLst>
          </p:cNvPr>
          <p:cNvSpPr>
            <a:spLocks noGrp="1"/>
          </p:cNvSpPr>
          <p:nvPr>
            <p:ph type="dt" sz="half" idx="10"/>
          </p:nvPr>
        </p:nvSpPr>
        <p:spPr/>
        <p:txBody>
          <a:bodyPr/>
          <a:lstStyle/>
          <a:p>
            <a:fld id="{B0E374E4-2DAC-47E9-93DD-CEDA74AA13F7}" type="datetimeFigureOut">
              <a:rPr lang="en-US" smtClean="0"/>
              <a:t>10/8/2020</a:t>
            </a:fld>
            <a:endParaRPr lang="en-US"/>
          </a:p>
        </p:txBody>
      </p:sp>
      <p:sp>
        <p:nvSpPr>
          <p:cNvPr id="5" name="Footer Placeholder 4">
            <a:extLst>
              <a:ext uri="{FF2B5EF4-FFF2-40B4-BE49-F238E27FC236}">
                <a16:creationId xmlns:a16="http://schemas.microsoft.com/office/drawing/2014/main" id="{C072A8A8-54FA-42AC-8524-26C50FF60B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C2D13-97E5-4875-965A-3405047C0A93}"/>
              </a:ext>
            </a:extLst>
          </p:cNvPr>
          <p:cNvSpPr>
            <a:spLocks noGrp="1"/>
          </p:cNvSpPr>
          <p:nvPr>
            <p:ph type="sldNum" sz="quarter" idx="12"/>
          </p:nvPr>
        </p:nvSpPr>
        <p:spPr/>
        <p:txBody>
          <a:bodyPr/>
          <a:lstStyle/>
          <a:p>
            <a:fld id="{E1621A4F-0D54-47A0-9D26-BDF36E08B048}" type="slidenum">
              <a:rPr lang="en-US" smtClean="0"/>
              <a:t>‹#›</a:t>
            </a:fld>
            <a:endParaRPr lang="en-US"/>
          </a:p>
        </p:txBody>
      </p:sp>
    </p:spTree>
    <p:extLst>
      <p:ext uri="{BB962C8B-B14F-4D97-AF65-F5344CB8AC3E}">
        <p14:creationId xmlns:p14="http://schemas.microsoft.com/office/powerpoint/2010/main" val="4201316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155CD-63F2-4FEC-8372-9FF5E156B7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9B977-EC42-4974-8F0C-7E346F1D2CC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2E6953-FC27-4B97-8F0D-B83389B1CDD7}"/>
              </a:ext>
            </a:extLst>
          </p:cNvPr>
          <p:cNvSpPr>
            <a:spLocks noGrp="1"/>
          </p:cNvSpPr>
          <p:nvPr>
            <p:ph type="dt" sz="half" idx="10"/>
          </p:nvPr>
        </p:nvSpPr>
        <p:spPr/>
        <p:txBody>
          <a:bodyPr/>
          <a:lstStyle/>
          <a:p>
            <a:fld id="{B0E374E4-2DAC-47E9-93DD-CEDA74AA13F7}" type="datetimeFigureOut">
              <a:rPr lang="en-US" smtClean="0"/>
              <a:t>10/8/2020</a:t>
            </a:fld>
            <a:endParaRPr lang="en-US"/>
          </a:p>
        </p:txBody>
      </p:sp>
      <p:sp>
        <p:nvSpPr>
          <p:cNvPr id="5" name="Footer Placeholder 4">
            <a:extLst>
              <a:ext uri="{FF2B5EF4-FFF2-40B4-BE49-F238E27FC236}">
                <a16:creationId xmlns:a16="http://schemas.microsoft.com/office/drawing/2014/main" id="{6F369CD3-387B-4D2E-860A-E6B207321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1A6FA2-9296-4CE1-9313-534EB9318BB7}"/>
              </a:ext>
            </a:extLst>
          </p:cNvPr>
          <p:cNvSpPr>
            <a:spLocks noGrp="1"/>
          </p:cNvSpPr>
          <p:nvPr>
            <p:ph type="sldNum" sz="quarter" idx="12"/>
          </p:nvPr>
        </p:nvSpPr>
        <p:spPr/>
        <p:txBody>
          <a:bodyPr/>
          <a:lstStyle/>
          <a:p>
            <a:fld id="{E1621A4F-0D54-47A0-9D26-BDF36E08B048}" type="slidenum">
              <a:rPr lang="en-US" smtClean="0"/>
              <a:t>‹#›</a:t>
            </a:fld>
            <a:endParaRPr lang="en-US"/>
          </a:p>
        </p:txBody>
      </p:sp>
    </p:spTree>
    <p:extLst>
      <p:ext uri="{BB962C8B-B14F-4D97-AF65-F5344CB8AC3E}">
        <p14:creationId xmlns:p14="http://schemas.microsoft.com/office/powerpoint/2010/main" val="3155280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EAF3C-292A-4A05-804E-B6DD811131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46ECADB-4F2D-4418-BAA3-CB743A8ABF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2B717C-4304-4191-A5A5-97ED50DEC3DA}"/>
              </a:ext>
            </a:extLst>
          </p:cNvPr>
          <p:cNvSpPr>
            <a:spLocks noGrp="1"/>
          </p:cNvSpPr>
          <p:nvPr>
            <p:ph type="dt" sz="half" idx="10"/>
          </p:nvPr>
        </p:nvSpPr>
        <p:spPr/>
        <p:txBody>
          <a:bodyPr/>
          <a:lstStyle/>
          <a:p>
            <a:fld id="{B0E374E4-2DAC-47E9-93DD-CEDA74AA13F7}" type="datetimeFigureOut">
              <a:rPr lang="en-US" smtClean="0"/>
              <a:t>10/8/2020</a:t>
            </a:fld>
            <a:endParaRPr lang="en-US"/>
          </a:p>
        </p:txBody>
      </p:sp>
      <p:sp>
        <p:nvSpPr>
          <p:cNvPr id="5" name="Footer Placeholder 4">
            <a:extLst>
              <a:ext uri="{FF2B5EF4-FFF2-40B4-BE49-F238E27FC236}">
                <a16:creationId xmlns:a16="http://schemas.microsoft.com/office/drawing/2014/main" id="{B53074D0-EA38-4195-A0D7-0ADF2EF100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4808CF-331B-4918-BB60-C0D528780681}"/>
              </a:ext>
            </a:extLst>
          </p:cNvPr>
          <p:cNvSpPr>
            <a:spLocks noGrp="1"/>
          </p:cNvSpPr>
          <p:nvPr>
            <p:ph type="sldNum" sz="quarter" idx="12"/>
          </p:nvPr>
        </p:nvSpPr>
        <p:spPr/>
        <p:txBody>
          <a:bodyPr/>
          <a:lstStyle/>
          <a:p>
            <a:fld id="{E1621A4F-0D54-47A0-9D26-BDF36E08B048}" type="slidenum">
              <a:rPr lang="en-US" smtClean="0"/>
              <a:t>‹#›</a:t>
            </a:fld>
            <a:endParaRPr lang="en-US"/>
          </a:p>
        </p:txBody>
      </p:sp>
    </p:spTree>
    <p:extLst>
      <p:ext uri="{BB962C8B-B14F-4D97-AF65-F5344CB8AC3E}">
        <p14:creationId xmlns:p14="http://schemas.microsoft.com/office/powerpoint/2010/main" val="2221711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1A8CB-C54E-48DB-AEC4-7BAD9C6A95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DF5A1C-94D4-4C0F-9556-66FF44F99C1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FDDC0C-4FF2-46BB-B554-E37093E4D0E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D064D3-7C61-498D-B646-A87B4E6889A2}"/>
              </a:ext>
            </a:extLst>
          </p:cNvPr>
          <p:cNvSpPr>
            <a:spLocks noGrp="1"/>
          </p:cNvSpPr>
          <p:nvPr>
            <p:ph type="dt" sz="half" idx="10"/>
          </p:nvPr>
        </p:nvSpPr>
        <p:spPr/>
        <p:txBody>
          <a:bodyPr/>
          <a:lstStyle/>
          <a:p>
            <a:fld id="{B0E374E4-2DAC-47E9-93DD-CEDA74AA13F7}" type="datetimeFigureOut">
              <a:rPr lang="en-US" smtClean="0"/>
              <a:t>10/8/2020</a:t>
            </a:fld>
            <a:endParaRPr lang="en-US"/>
          </a:p>
        </p:txBody>
      </p:sp>
      <p:sp>
        <p:nvSpPr>
          <p:cNvPr id="6" name="Footer Placeholder 5">
            <a:extLst>
              <a:ext uri="{FF2B5EF4-FFF2-40B4-BE49-F238E27FC236}">
                <a16:creationId xmlns:a16="http://schemas.microsoft.com/office/drawing/2014/main" id="{A428FE61-F932-4436-8D77-C5D71D9396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E75DCF-971D-4A08-9FFC-CAF467B650FB}"/>
              </a:ext>
            </a:extLst>
          </p:cNvPr>
          <p:cNvSpPr>
            <a:spLocks noGrp="1"/>
          </p:cNvSpPr>
          <p:nvPr>
            <p:ph type="sldNum" sz="quarter" idx="12"/>
          </p:nvPr>
        </p:nvSpPr>
        <p:spPr/>
        <p:txBody>
          <a:bodyPr/>
          <a:lstStyle/>
          <a:p>
            <a:fld id="{E1621A4F-0D54-47A0-9D26-BDF36E08B048}" type="slidenum">
              <a:rPr lang="en-US" smtClean="0"/>
              <a:t>‹#›</a:t>
            </a:fld>
            <a:endParaRPr lang="en-US"/>
          </a:p>
        </p:txBody>
      </p:sp>
    </p:spTree>
    <p:extLst>
      <p:ext uri="{BB962C8B-B14F-4D97-AF65-F5344CB8AC3E}">
        <p14:creationId xmlns:p14="http://schemas.microsoft.com/office/powerpoint/2010/main" val="2947544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55ABF-4A14-427C-B8DC-5C712D45D5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07278A-A285-4A8F-B518-2AEFF9C650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8EC730-51ED-4A2E-A3B2-742BDB8D581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3FDD9D-400C-4DD4-B768-DD9F77D07C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954056D-4D2F-4B0B-B9B1-7AFB014EFB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E0CAD5-D3E9-4E6E-B857-50A70E952C06}"/>
              </a:ext>
            </a:extLst>
          </p:cNvPr>
          <p:cNvSpPr>
            <a:spLocks noGrp="1"/>
          </p:cNvSpPr>
          <p:nvPr>
            <p:ph type="dt" sz="half" idx="10"/>
          </p:nvPr>
        </p:nvSpPr>
        <p:spPr/>
        <p:txBody>
          <a:bodyPr/>
          <a:lstStyle/>
          <a:p>
            <a:fld id="{B0E374E4-2DAC-47E9-93DD-CEDA74AA13F7}" type="datetimeFigureOut">
              <a:rPr lang="en-US" smtClean="0"/>
              <a:t>10/8/2020</a:t>
            </a:fld>
            <a:endParaRPr lang="en-US"/>
          </a:p>
        </p:txBody>
      </p:sp>
      <p:sp>
        <p:nvSpPr>
          <p:cNvPr id="8" name="Footer Placeholder 7">
            <a:extLst>
              <a:ext uri="{FF2B5EF4-FFF2-40B4-BE49-F238E27FC236}">
                <a16:creationId xmlns:a16="http://schemas.microsoft.com/office/drawing/2014/main" id="{6E358CD0-797B-4DC7-86B6-F392A7099A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2700AC-2D31-4C3D-85C1-8A79A44B3D6F}"/>
              </a:ext>
            </a:extLst>
          </p:cNvPr>
          <p:cNvSpPr>
            <a:spLocks noGrp="1"/>
          </p:cNvSpPr>
          <p:nvPr>
            <p:ph type="sldNum" sz="quarter" idx="12"/>
          </p:nvPr>
        </p:nvSpPr>
        <p:spPr/>
        <p:txBody>
          <a:bodyPr/>
          <a:lstStyle/>
          <a:p>
            <a:fld id="{E1621A4F-0D54-47A0-9D26-BDF36E08B048}" type="slidenum">
              <a:rPr lang="en-US" smtClean="0"/>
              <a:t>‹#›</a:t>
            </a:fld>
            <a:endParaRPr lang="en-US"/>
          </a:p>
        </p:txBody>
      </p:sp>
    </p:spTree>
    <p:extLst>
      <p:ext uri="{BB962C8B-B14F-4D97-AF65-F5344CB8AC3E}">
        <p14:creationId xmlns:p14="http://schemas.microsoft.com/office/powerpoint/2010/main" val="4227706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CFDB3-0B06-4C88-996C-979CA6F0EC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DA2F2F-D13D-4874-9836-A905C6ADD479}"/>
              </a:ext>
            </a:extLst>
          </p:cNvPr>
          <p:cNvSpPr>
            <a:spLocks noGrp="1"/>
          </p:cNvSpPr>
          <p:nvPr>
            <p:ph type="dt" sz="half" idx="10"/>
          </p:nvPr>
        </p:nvSpPr>
        <p:spPr/>
        <p:txBody>
          <a:bodyPr/>
          <a:lstStyle/>
          <a:p>
            <a:fld id="{B0E374E4-2DAC-47E9-93DD-CEDA74AA13F7}" type="datetimeFigureOut">
              <a:rPr lang="en-US" smtClean="0"/>
              <a:t>10/8/2020</a:t>
            </a:fld>
            <a:endParaRPr lang="en-US"/>
          </a:p>
        </p:txBody>
      </p:sp>
      <p:sp>
        <p:nvSpPr>
          <p:cNvPr id="4" name="Footer Placeholder 3">
            <a:extLst>
              <a:ext uri="{FF2B5EF4-FFF2-40B4-BE49-F238E27FC236}">
                <a16:creationId xmlns:a16="http://schemas.microsoft.com/office/drawing/2014/main" id="{AD0B33AD-6299-4CEC-9F1A-A7091B462D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5F05CB-197F-4E62-8C4E-E08EF456617F}"/>
              </a:ext>
            </a:extLst>
          </p:cNvPr>
          <p:cNvSpPr>
            <a:spLocks noGrp="1"/>
          </p:cNvSpPr>
          <p:nvPr>
            <p:ph type="sldNum" sz="quarter" idx="12"/>
          </p:nvPr>
        </p:nvSpPr>
        <p:spPr/>
        <p:txBody>
          <a:bodyPr/>
          <a:lstStyle/>
          <a:p>
            <a:fld id="{E1621A4F-0D54-47A0-9D26-BDF36E08B048}" type="slidenum">
              <a:rPr lang="en-US" smtClean="0"/>
              <a:t>‹#›</a:t>
            </a:fld>
            <a:endParaRPr lang="en-US"/>
          </a:p>
        </p:txBody>
      </p:sp>
    </p:spTree>
    <p:extLst>
      <p:ext uri="{BB962C8B-B14F-4D97-AF65-F5344CB8AC3E}">
        <p14:creationId xmlns:p14="http://schemas.microsoft.com/office/powerpoint/2010/main" val="1773577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6CBE2E-C923-4285-9AA1-4050C1881DB8}"/>
              </a:ext>
            </a:extLst>
          </p:cNvPr>
          <p:cNvSpPr>
            <a:spLocks noGrp="1"/>
          </p:cNvSpPr>
          <p:nvPr>
            <p:ph type="dt" sz="half" idx="10"/>
          </p:nvPr>
        </p:nvSpPr>
        <p:spPr/>
        <p:txBody>
          <a:bodyPr/>
          <a:lstStyle/>
          <a:p>
            <a:fld id="{B0E374E4-2DAC-47E9-93DD-CEDA74AA13F7}" type="datetimeFigureOut">
              <a:rPr lang="en-US" smtClean="0"/>
              <a:t>10/8/2020</a:t>
            </a:fld>
            <a:endParaRPr lang="en-US"/>
          </a:p>
        </p:txBody>
      </p:sp>
      <p:sp>
        <p:nvSpPr>
          <p:cNvPr id="3" name="Footer Placeholder 2">
            <a:extLst>
              <a:ext uri="{FF2B5EF4-FFF2-40B4-BE49-F238E27FC236}">
                <a16:creationId xmlns:a16="http://schemas.microsoft.com/office/drawing/2014/main" id="{86441BE7-D610-436C-A184-4A53EAE68F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D228B4-6A59-4BBE-81C0-B81288EEC094}"/>
              </a:ext>
            </a:extLst>
          </p:cNvPr>
          <p:cNvSpPr>
            <a:spLocks noGrp="1"/>
          </p:cNvSpPr>
          <p:nvPr>
            <p:ph type="sldNum" sz="quarter" idx="12"/>
          </p:nvPr>
        </p:nvSpPr>
        <p:spPr/>
        <p:txBody>
          <a:bodyPr/>
          <a:lstStyle/>
          <a:p>
            <a:fld id="{E1621A4F-0D54-47A0-9D26-BDF36E08B048}" type="slidenum">
              <a:rPr lang="en-US" smtClean="0"/>
              <a:t>‹#›</a:t>
            </a:fld>
            <a:endParaRPr lang="en-US"/>
          </a:p>
        </p:txBody>
      </p:sp>
    </p:spTree>
    <p:extLst>
      <p:ext uri="{BB962C8B-B14F-4D97-AF65-F5344CB8AC3E}">
        <p14:creationId xmlns:p14="http://schemas.microsoft.com/office/powerpoint/2010/main" val="288950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29996-0C4F-4BCD-B7D1-09BA2AD022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804641-FAFA-4897-86B0-D173B75CB7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C792EB-E2C8-4AAB-96CE-71C2FC6CE7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B50B0C6-8979-4845-AACB-31B063502320}"/>
              </a:ext>
            </a:extLst>
          </p:cNvPr>
          <p:cNvSpPr>
            <a:spLocks noGrp="1"/>
          </p:cNvSpPr>
          <p:nvPr>
            <p:ph type="dt" sz="half" idx="10"/>
          </p:nvPr>
        </p:nvSpPr>
        <p:spPr/>
        <p:txBody>
          <a:bodyPr/>
          <a:lstStyle/>
          <a:p>
            <a:fld id="{B0E374E4-2DAC-47E9-93DD-CEDA74AA13F7}" type="datetimeFigureOut">
              <a:rPr lang="en-US" smtClean="0"/>
              <a:t>10/8/2020</a:t>
            </a:fld>
            <a:endParaRPr lang="en-US"/>
          </a:p>
        </p:txBody>
      </p:sp>
      <p:sp>
        <p:nvSpPr>
          <p:cNvPr id="6" name="Footer Placeholder 5">
            <a:extLst>
              <a:ext uri="{FF2B5EF4-FFF2-40B4-BE49-F238E27FC236}">
                <a16:creationId xmlns:a16="http://schemas.microsoft.com/office/drawing/2014/main" id="{47FDF7FB-2AC7-4602-970C-7F062A91A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945F52-336C-41F1-96EE-4EECA924EC53}"/>
              </a:ext>
            </a:extLst>
          </p:cNvPr>
          <p:cNvSpPr>
            <a:spLocks noGrp="1"/>
          </p:cNvSpPr>
          <p:nvPr>
            <p:ph type="sldNum" sz="quarter" idx="12"/>
          </p:nvPr>
        </p:nvSpPr>
        <p:spPr/>
        <p:txBody>
          <a:bodyPr/>
          <a:lstStyle/>
          <a:p>
            <a:fld id="{E1621A4F-0D54-47A0-9D26-BDF36E08B048}" type="slidenum">
              <a:rPr lang="en-US" smtClean="0"/>
              <a:t>‹#›</a:t>
            </a:fld>
            <a:endParaRPr lang="en-US"/>
          </a:p>
        </p:txBody>
      </p:sp>
    </p:spTree>
    <p:extLst>
      <p:ext uri="{BB962C8B-B14F-4D97-AF65-F5344CB8AC3E}">
        <p14:creationId xmlns:p14="http://schemas.microsoft.com/office/powerpoint/2010/main" val="396394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BAC8E-FC03-4C78-A5D9-999AC122CA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2C7841-2ECA-48A7-BE67-F1C15A8FAE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6AD923-2E7A-4073-A6A5-39281E8B0D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08ABDC3-CF83-47F8-94FD-3FD9702D3884}"/>
              </a:ext>
            </a:extLst>
          </p:cNvPr>
          <p:cNvSpPr>
            <a:spLocks noGrp="1"/>
          </p:cNvSpPr>
          <p:nvPr>
            <p:ph type="dt" sz="half" idx="10"/>
          </p:nvPr>
        </p:nvSpPr>
        <p:spPr/>
        <p:txBody>
          <a:bodyPr/>
          <a:lstStyle/>
          <a:p>
            <a:fld id="{B0E374E4-2DAC-47E9-93DD-CEDA74AA13F7}" type="datetimeFigureOut">
              <a:rPr lang="en-US" smtClean="0"/>
              <a:t>10/8/2020</a:t>
            </a:fld>
            <a:endParaRPr lang="en-US"/>
          </a:p>
        </p:txBody>
      </p:sp>
      <p:sp>
        <p:nvSpPr>
          <p:cNvPr id="6" name="Footer Placeholder 5">
            <a:extLst>
              <a:ext uri="{FF2B5EF4-FFF2-40B4-BE49-F238E27FC236}">
                <a16:creationId xmlns:a16="http://schemas.microsoft.com/office/drawing/2014/main" id="{DE75DE2E-01C5-4DFD-A4C8-96AC5C42AC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E6349F-284F-4443-AE36-26A36DAC428D}"/>
              </a:ext>
            </a:extLst>
          </p:cNvPr>
          <p:cNvSpPr>
            <a:spLocks noGrp="1"/>
          </p:cNvSpPr>
          <p:nvPr>
            <p:ph type="sldNum" sz="quarter" idx="12"/>
          </p:nvPr>
        </p:nvSpPr>
        <p:spPr/>
        <p:txBody>
          <a:bodyPr/>
          <a:lstStyle/>
          <a:p>
            <a:fld id="{E1621A4F-0D54-47A0-9D26-BDF36E08B048}" type="slidenum">
              <a:rPr lang="en-US" smtClean="0"/>
              <a:t>‹#›</a:t>
            </a:fld>
            <a:endParaRPr lang="en-US"/>
          </a:p>
        </p:txBody>
      </p:sp>
    </p:spTree>
    <p:extLst>
      <p:ext uri="{BB962C8B-B14F-4D97-AF65-F5344CB8AC3E}">
        <p14:creationId xmlns:p14="http://schemas.microsoft.com/office/powerpoint/2010/main" val="3574450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959C07-DF77-4B67-B6CE-017BE8E778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41784F-E6EF-4A26-8971-65B1126347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AB7E50-6FC1-4098-B57D-97D69E35A7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374E4-2DAC-47E9-93DD-CEDA74AA13F7}" type="datetimeFigureOut">
              <a:rPr lang="en-US" smtClean="0"/>
              <a:t>10/8/2020</a:t>
            </a:fld>
            <a:endParaRPr lang="en-US"/>
          </a:p>
        </p:txBody>
      </p:sp>
      <p:sp>
        <p:nvSpPr>
          <p:cNvPr id="5" name="Footer Placeholder 4">
            <a:extLst>
              <a:ext uri="{FF2B5EF4-FFF2-40B4-BE49-F238E27FC236}">
                <a16:creationId xmlns:a16="http://schemas.microsoft.com/office/drawing/2014/main" id="{67209FAB-E70B-4BB1-BC20-361472DC44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F383F1-893B-4C19-ACBB-7F7492423F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621A4F-0D54-47A0-9D26-BDF36E08B048}" type="slidenum">
              <a:rPr lang="en-US" smtClean="0"/>
              <a:t>‹#›</a:t>
            </a:fld>
            <a:endParaRPr lang="en-US"/>
          </a:p>
        </p:txBody>
      </p:sp>
    </p:spTree>
    <p:extLst>
      <p:ext uri="{BB962C8B-B14F-4D97-AF65-F5344CB8AC3E}">
        <p14:creationId xmlns:p14="http://schemas.microsoft.com/office/powerpoint/2010/main" val="4290854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95C0AD9-6E38-48B4-B70C-45F63498F2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1039626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1"/>
          <p:cNvSpPr txBox="1">
            <a:spLocks/>
          </p:cNvSpPr>
          <p:nvPr/>
        </p:nvSpPr>
        <p:spPr>
          <a:xfrm>
            <a:off x="335280" y="1341120"/>
            <a:ext cx="11582400" cy="76200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bn-BD" sz="3200" b="1" dirty="0">
                <a:solidFill>
                  <a:srgbClr val="00B050"/>
                </a:solidFill>
                <a:latin typeface="NikoshBAN" pitchFamily="2" charset="0"/>
                <a:cs typeface="NikoshBAN" pitchFamily="2" charset="0"/>
              </a:rPr>
              <a:t>ডেবিট</a:t>
            </a:r>
            <a:r>
              <a:rPr lang="bn-BD" sz="3200" b="1" dirty="0">
                <a:latin typeface="NikoshBAN" pitchFamily="2" charset="0"/>
                <a:cs typeface="NikoshBAN" pitchFamily="2" charset="0"/>
              </a:rPr>
              <a:t>	</a:t>
            </a:r>
            <a:r>
              <a:rPr lang="bn-BD" sz="2000" b="1" dirty="0">
                <a:latin typeface="NikoshBAN" pitchFamily="2" charset="0"/>
                <a:cs typeface="NikoshBAN" pitchFamily="2" charset="0"/>
              </a:rPr>
              <a:t>          </a:t>
            </a:r>
            <a:r>
              <a:rPr lang="en-US" sz="2000" b="1" dirty="0">
                <a:latin typeface="NikoshBAN" pitchFamily="2" charset="0"/>
                <a:cs typeface="NikoshBAN" pitchFamily="2" charset="0"/>
              </a:rPr>
              <a:t>                                                 	   </a:t>
            </a:r>
            <a:r>
              <a:rPr lang="en-US" sz="3200" b="1" dirty="0" err="1">
                <a:latin typeface="SutonnyMJ" pitchFamily="2" charset="0"/>
              </a:rPr>
              <a:t>bM`vb</a:t>
            </a:r>
            <a:r>
              <a:rPr lang="en-US" sz="3200" b="1" dirty="0">
                <a:latin typeface="SutonnyMJ" pitchFamily="2" charset="0"/>
              </a:rPr>
              <a:t> </a:t>
            </a:r>
            <a:r>
              <a:rPr lang="en-US" sz="3200" b="1" dirty="0" err="1">
                <a:latin typeface="SutonnyMJ" pitchFamily="2" charset="0"/>
              </a:rPr>
              <a:t>wnmve</a:t>
            </a:r>
            <a:r>
              <a:rPr lang="bn-BD" sz="3200" b="1" dirty="0">
                <a:solidFill>
                  <a:srgbClr val="7030A0"/>
                </a:solidFill>
                <a:latin typeface="NikoshBAN" pitchFamily="2" charset="0"/>
                <a:cs typeface="NikoshBAN" pitchFamily="2" charset="0"/>
              </a:rPr>
              <a:t>  </a:t>
            </a:r>
            <a:r>
              <a:rPr lang="en-US" sz="3200" b="1" dirty="0">
                <a:solidFill>
                  <a:srgbClr val="7030A0"/>
                </a:solidFill>
                <a:latin typeface="NikoshBAN" pitchFamily="2" charset="0"/>
                <a:cs typeface="NikoshBAN" pitchFamily="2" charset="0"/>
              </a:rPr>
              <a:t>                      		 </a:t>
            </a:r>
            <a:r>
              <a:rPr lang="bn-BD" sz="3200" b="1" dirty="0">
                <a:solidFill>
                  <a:srgbClr val="00B050"/>
                </a:solidFill>
                <a:latin typeface="NikoshBAN" pitchFamily="2" charset="0"/>
                <a:cs typeface="NikoshBAN" pitchFamily="2" charset="0"/>
              </a:rPr>
              <a:t>ক্রেডট</a:t>
            </a:r>
          </a:p>
          <a:p>
            <a:endParaRPr lang="en-US" sz="3200" dirty="0">
              <a:latin typeface="NikoshBAN" pitchFamily="2" charset="0"/>
              <a:cs typeface="NikoshBAN" pitchFamily="2" charset="0"/>
            </a:endParaRPr>
          </a:p>
        </p:txBody>
      </p:sp>
      <p:sp>
        <p:nvSpPr>
          <p:cNvPr id="8" name="TextBox 7"/>
          <p:cNvSpPr txBox="1"/>
          <p:nvPr/>
        </p:nvSpPr>
        <p:spPr>
          <a:xfrm>
            <a:off x="3669631" y="152400"/>
            <a:ext cx="4415589" cy="769441"/>
          </a:xfrm>
          <a:prstGeom prst="rect">
            <a:avLst/>
          </a:prstGeom>
          <a:solidFill>
            <a:schemeClr val="accent2">
              <a:lumMod val="40000"/>
              <a:lumOff val="60000"/>
            </a:schemeClr>
          </a:solidFill>
          <a:ln w="57150">
            <a:solidFill>
              <a:srgbClr val="00B050"/>
            </a:solidFill>
          </a:ln>
        </p:spPr>
        <p:txBody>
          <a:bodyPr wrap="square" rtlCol="0">
            <a:spAutoFit/>
          </a:bodyPr>
          <a:lstStyle/>
          <a:p>
            <a:r>
              <a:rPr lang="en-US" sz="4400" b="1" dirty="0">
                <a:latin typeface="NikoshBAN" pitchFamily="2" charset="0"/>
                <a:cs typeface="NikoshBAN" pitchFamily="2" charset="0"/>
              </a:rPr>
              <a:t>        </a:t>
            </a:r>
            <a:r>
              <a:rPr lang="en-US" sz="4400" b="1" dirty="0" err="1">
                <a:latin typeface="NikoshBAN" pitchFamily="2" charset="0"/>
                <a:cs typeface="NikoshBAN" pitchFamily="2" charset="0"/>
              </a:rPr>
              <a:t>টি</a:t>
            </a:r>
            <a:r>
              <a:rPr lang="en-US" sz="4400" b="1" dirty="0">
                <a:latin typeface="NikoshBAN" pitchFamily="2" charset="0"/>
                <a:cs typeface="NikoshBAN" pitchFamily="2" charset="0"/>
              </a:rPr>
              <a:t> </a:t>
            </a:r>
            <a:r>
              <a:rPr lang="en-US" sz="4400" b="1" dirty="0" err="1">
                <a:latin typeface="NikoshBAN" pitchFamily="2" charset="0"/>
                <a:cs typeface="NikoshBAN" pitchFamily="2" charset="0"/>
              </a:rPr>
              <a:t>ছক</a:t>
            </a:r>
            <a:r>
              <a:rPr lang="en-US" sz="4400" b="1" dirty="0">
                <a:latin typeface="NikoshBAN" pitchFamily="2" charset="0"/>
                <a:cs typeface="NikoshBAN" pitchFamily="2" charset="0"/>
              </a:rPr>
              <a:t> </a:t>
            </a:r>
          </a:p>
        </p:txBody>
      </p:sp>
      <p:graphicFrame>
        <p:nvGraphicFramePr>
          <p:cNvPr id="2" name="Table 1">
            <a:extLst>
              <a:ext uri="{FF2B5EF4-FFF2-40B4-BE49-F238E27FC236}">
                <a16:creationId xmlns:a16="http://schemas.microsoft.com/office/drawing/2014/main" id="{630E68C8-DE19-4F2D-95CF-488EC2B96E64}"/>
              </a:ext>
            </a:extLst>
          </p:cNvPr>
          <p:cNvGraphicFramePr>
            <a:graphicFrameLocks noGrp="1"/>
          </p:cNvGraphicFramePr>
          <p:nvPr>
            <p:extLst>
              <p:ext uri="{D42A27DB-BD31-4B8C-83A1-F6EECF244321}">
                <p14:modId xmlns:p14="http://schemas.microsoft.com/office/powerpoint/2010/main" val="3616330554"/>
              </p:ext>
            </p:extLst>
          </p:nvPr>
        </p:nvGraphicFramePr>
        <p:xfrm>
          <a:off x="464234" y="1880718"/>
          <a:ext cx="11561372" cy="4434840"/>
        </p:xfrm>
        <a:graphic>
          <a:graphicData uri="http://schemas.openxmlformats.org/drawingml/2006/table">
            <a:tbl>
              <a:tblPr firstRow="1" bandRow="1">
                <a:tableStyleId>{5940675A-B579-460E-94D1-54222C63F5DA}</a:tableStyleId>
              </a:tblPr>
              <a:tblGrid>
                <a:gridCol w="1296317">
                  <a:extLst>
                    <a:ext uri="{9D8B030D-6E8A-4147-A177-3AD203B41FA5}">
                      <a16:colId xmlns:a16="http://schemas.microsoft.com/office/drawing/2014/main" val="3013582322"/>
                    </a:ext>
                  </a:extLst>
                </a:gridCol>
                <a:gridCol w="2070897">
                  <a:extLst>
                    <a:ext uri="{9D8B030D-6E8A-4147-A177-3AD203B41FA5}">
                      <a16:colId xmlns:a16="http://schemas.microsoft.com/office/drawing/2014/main" val="341743616"/>
                    </a:ext>
                  </a:extLst>
                </a:gridCol>
                <a:gridCol w="608235">
                  <a:extLst>
                    <a:ext uri="{9D8B030D-6E8A-4147-A177-3AD203B41FA5}">
                      <a16:colId xmlns:a16="http://schemas.microsoft.com/office/drawing/2014/main" val="1656684619"/>
                    </a:ext>
                  </a:extLst>
                </a:gridCol>
                <a:gridCol w="1404735">
                  <a:extLst>
                    <a:ext uri="{9D8B030D-6E8A-4147-A177-3AD203B41FA5}">
                      <a16:colId xmlns:a16="http://schemas.microsoft.com/office/drawing/2014/main" val="3603223353"/>
                    </a:ext>
                  </a:extLst>
                </a:gridCol>
                <a:gridCol w="1897115">
                  <a:extLst>
                    <a:ext uri="{9D8B030D-6E8A-4147-A177-3AD203B41FA5}">
                      <a16:colId xmlns:a16="http://schemas.microsoft.com/office/drawing/2014/main" val="313927803"/>
                    </a:ext>
                  </a:extLst>
                </a:gridCol>
                <a:gridCol w="2244680">
                  <a:extLst>
                    <a:ext uri="{9D8B030D-6E8A-4147-A177-3AD203B41FA5}">
                      <a16:colId xmlns:a16="http://schemas.microsoft.com/office/drawing/2014/main" val="1092613254"/>
                    </a:ext>
                  </a:extLst>
                </a:gridCol>
                <a:gridCol w="637199">
                  <a:extLst>
                    <a:ext uri="{9D8B030D-6E8A-4147-A177-3AD203B41FA5}">
                      <a16:colId xmlns:a16="http://schemas.microsoft.com/office/drawing/2014/main" val="3663105405"/>
                    </a:ext>
                  </a:extLst>
                </a:gridCol>
                <a:gridCol w="1402194">
                  <a:extLst>
                    <a:ext uri="{9D8B030D-6E8A-4147-A177-3AD203B41FA5}">
                      <a16:colId xmlns:a16="http://schemas.microsoft.com/office/drawing/2014/main" val="1752257792"/>
                    </a:ext>
                  </a:extLst>
                </a:gridCol>
              </a:tblGrid>
              <a:tr h="595532">
                <a:tc>
                  <a:txBody>
                    <a:bodyPr/>
                    <a:lstStyle/>
                    <a:p>
                      <a:r>
                        <a:rPr lang="en-US" sz="3200" b="1" dirty="0" err="1">
                          <a:latin typeface="SutonnyMJ" pitchFamily="2" charset="0"/>
                        </a:rPr>
                        <a:t>Zvs</a:t>
                      </a:r>
                      <a:endParaRPr lang="en-US" sz="1200" b="1" dirty="0">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b="1" dirty="0">
                          <a:latin typeface="SutonnyMJ" pitchFamily="2" charset="0"/>
                        </a:rPr>
                        <a:t>    </a:t>
                      </a:r>
                      <a:r>
                        <a:rPr lang="en-US" sz="3200" b="1" dirty="0" err="1">
                          <a:latin typeface="SutonnyMJ" pitchFamily="2" charset="0"/>
                        </a:rPr>
                        <a:t>weeiY</a:t>
                      </a:r>
                      <a:endParaRPr lang="en-US" sz="12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800" b="1" dirty="0" err="1">
                          <a:latin typeface="SutonnyMJ" pitchFamily="2" charset="0"/>
                        </a:rPr>
                        <a:t>Rvt</a:t>
                      </a:r>
                      <a:r>
                        <a:rPr lang="en-US" sz="1800" b="1" dirty="0">
                          <a:latin typeface="SutonnyMJ" pitchFamily="2" charset="0"/>
                        </a:rPr>
                        <a:t> </a:t>
                      </a:r>
                      <a:r>
                        <a:rPr lang="en-US" sz="1800" b="1" dirty="0" err="1">
                          <a:latin typeface="SutonnyMJ" pitchFamily="2" charset="0"/>
                        </a:rPr>
                        <a:t>c„t</a:t>
                      </a:r>
                      <a:endParaRPr lang="en-US" sz="18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b="1" dirty="0" err="1">
                          <a:latin typeface="SutonnyMJ" pitchFamily="2" charset="0"/>
                        </a:rPr>
                        <a:t>UvKv</a:t>
                      </a:r>
                      <a:endParaRPr lang="en-US" sz="12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b="1" dirty="0" err="1">
                          <a:latin typeface="SutonnyMJ" pitchFamily="2" charset="0"/>
                        </a:rPr>
                        <a:t>Zvs</a:t>
                      </a:r>
                      <a:endParaRPr lang="en-US" sz="1200" b="1" dirty="0">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b="1" dirty="0">
                          <a:latin typeface="SutonnyMJ" pitchFamily="2" charset="0"/>
                        </a:rPr>
                        <a:t>     </a:t>
                      </a:r>
                      <a:r>
                        <a:rPr lang="en-US" sz="3200" b="1" dirty="0" err="1">
                          <a:latin typeface="SutonnyMJ" pitchFamily="2" charset="0"/>
                        </a:rPr>
                        <a:t>weeiY</a:t>
                      </a:r>
                      <a:endParaRPr lang="en-US" sz="12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800" b="1" dirty="0" err="1">
                          <a:latin typeface="SutonnyMJ" pitchFamily="2" charset="0"/>
                        </a:rPr>
                        <a:t>Rvt</a:t>
                      </a:r>
                      <a:r>
                        <a:rPr lang="en-US" sz="1800" b="1" dirty="0">
                          <a:latin typeface="SutonnyMJ" pitchFamily="2" charset="0"/>
                        </a:rPr>
                        <a:t> </a:t>
                      </a:r>
                      <a:r>
                        <a:rPr lang="en-US" sz="1800" b="1" dirty="0" err="1">
                          <a:latin typeface="SutonnyMJ" pitchFamily="2" charset="0"/>
                        </a:rPr>
                        <a:t>c„t</a:t>
                      </a:r>
                      <a:endParaRPr lang="en-US" sz="18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b="1" dirty="0" err="1">
                          <a:latin typeface="SutonnyMJ" pitchFamily="2" charset="0"/>
                        </a:rPr>
                        <a:t>UvKv</a:t>
                      </a:r>
                      <a:endParaRPr lang="en-US" sz="12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21989801"/>
                  </a:ext>
                </a:extLst>
              </a:tr>
              <a:tr h="35306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err="1">
                          <a:latin typeface="SutonnyMJ" pitchFamily="2" charset="0"/>
                        </a:rPr>
                        <a:t>Rvbyqvwi</a:t>
                      </a:r>
                      <a:r>
                        <a:rPr lang="en-US" sz="2800" b="1" dirty="0">
                          <a:latin typeface="SutonnyMJ" pitchFamily="2" charset="0"/>
                        </a:rPr>
                        <a:t> t 31</a:t>
                      </a: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6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err="1">
                          <a:latin typeface="SutonnyMJ" pitchFamily="2" charset="0"/>
                        </a:rPr>
                        <a:t>e¨v‡jÝ</a:t>
                      </a:r>
                      <a:r>
                        <a:rPr lang="en-US" sz="3600" b="1" dirty="0">
                          <a:latin typeface="SutonnyMJ" pitchFamily="2" charset="0"/>
                        </a:rPr>
                        <a:t> </a:t>
                      </a:r>
                      <a:r>
                        <a:rPr lang="en-US" sz="3600" b="1" dirty="0" err="1">
                          <a:latin typeface="SutonnyMJ" pitchFamily="2" charset="0"/>
                        </a:rPr>
                        <a:t>wm</a:t>
                      </a:r>
                      <a:r>
                        <a:rPr lang="en-US" sz="3600" b="1" dirty="0">
                          <a:latin typeface="SutonnyMJ" pitchFamily="2" charset="0"/>
                        </a:rPr>
                        <a:t>/</a:t>
                      </a:r>
                      <a:r>
                        <a:rPr lang="en-US" sz="3600" b="1" dirty="0" err="1">
                          <a:latin typeface="SutonnyMJ" pitchFamily="2" charset="0"/>
                        </a:rPr>
                        <a:t>wW</a:t>
                      </a:r>
                      <a:endParaRPr lang="en-US" sz="3600" b="1" dirty="0">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22,000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22,000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b="1" dirty="0">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err="1">
                          <a:latin typeface="SutonnyMJ" pitchFamily="2" charset="0"/>
                        </a:rPr>
                        <a:t>Rvbyqvwi</a:t>
                      </a:r>
                      <a:r>
                        <a:rPr lang="en-US" sz="2800" b="1" dirty="0">
                          <a:latin typeface="SutonnyMJ" pitchFamily="2" charset="0"/>
                        </a:rPr>
                        <a:t> t 05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err="1">
                          <a:latin typeface="SutonnyMJ" pitchFamily="2" charset="0"/>
                        </a:rPr>
                        <a:t>Rvbyqvwi</a:t>
                      </a:r>
                      <a:r>
                        <a:rPr lang="en-US" sz="2800" b="1" dirty="0">
                          <a:latin typeface="SutonnyMJ" pitchFamily="2" charset="0"/>
                        </a:rPr>
                        <a:t> t 15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latin typeface="SutonnyMJ" pitchFamily="2" charset="0"/>
                        </a:rPr>
                        <a:t>‡</a:t>
                      </a:r>
                      <a:r>
                        <a:rPr lang="en-US" sz="2800" b="1" dirty="0" err="1">
                          <a:latin typeface="SutonnyMJ" pitchFamily="2" charset="0"/>
                        </a:rPr>
                        <a:t>deªæqvwi</a:t>
                      </a:r>
                      <a:r>
                        <a:rPr lang="en-US" sz="2800" b="1" dirty="0">
                          <a:latin typeface="SutonnyMJ" pitchFamily="2" charset="0"/>
                        </a:rPr>
                        <a:t> t 15</a:t>
                      </a:r>
                      <a:endParaRPr lang="en-US" sz="16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dirty="0">
                        <a:latin typeface="SutonnyMJ" pitchFamily="2" charset="0"/>
                      </a:endParaRPr>
                    </a:p>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200" b="1" dirty="0">
                        <a:latin typeface="SutonnyMJ" pitchFamily="2" charset="0"/>
                      </a:endParaRPr>
                    </a:p>
                    <a:p>
                      <a:r>
                        <a:rPr lang="en-US" sz="2800" b="1" dirty="0">
                          <a:latin typeface="SutonnyMJ" pitchFamily="2" charset="0"/>
                        </a:rPr>
                        <a:t>µq </a:t>
                      </a:r>
                      <a:r>
                        <a:rPr lang="en-US" sz="2800" b="1" dirty="0" err="1">
                          <a:latin typeface="SutonnyMJ" pitchFamily="2" charset="0"/>
                        </a:rPr>
                        <a:t>wnmve</a:t>
                      </a:r>
                      <a:endParaRPr lang="en-US" sz="2800" b="1" dirty="0">
                        <a:latin typeface="SutonnyMJ" pitchFamily="2" charset="0"/>
                      </a:endParaRPr>
                    </a:p>
                    <a:p>
                      <a:endParaRPr lang="en-US" sz="1400" b="1" dirty="0">
                        <a:effectLst/>
                        <a:latin typeface="SutonnyMJ" pitchFamily="2" charset="0"/>
                      </a:endParaRPr>
                    </a:p>
                    <a:p>
                      <a:r>
                        <a:rPr lang="en-US" sz="2800" b="1" dirty="0" err="1">
                          <a:effectLst/>
                          <a:latin typeface="SutonnyMJ" pitchFamily="2" charset="0"/>
                        </a:rPr>
                        <a:t>cvIbv`vi</a:t>
                      </a:r>
                      <a:r>
                        <a:rPr lang="en-US" sz="2800" b="1" dirty="0">
                          <a:effectLst/>
                          <a:latin typeface="SutonnyMJ" pitchFamily="2" charset="0"/>
                        </a:rPr>
                        <a:t> </a:t>
                      </a:r>
                      <a:r>
                        <a:rPr lang="en-US" sz="2800" b="1" dirty="0" err="1">
                          <a:effectLst/>
                          <a:latin typeface="SutonnyMJ" pitchFamily="2" charset="0"/>
                        </a:rPr>
                        <a:t>wnmve</a:t>
                      </a:r>
                      <a:endParaRPr lang="en-US" sz="2800" b="1" dirty="0">
                        <a:effectLst/>
                        <a:latin typeface="SutonnyMJ" pitchFamily="2" charset="0"/>
                      </a:endParaRPr>
                    </a:p>
                    <a:p>
                      <a:endParaRPr lang="en-US" sz="2800" b="1" dirty="0">
                        <a:effectLst/>
                        <a:latin typeface="SutonnyMJ" pitchFamily="2" charset="0"/>
                      </a:endParaRPr>
                    </a:p>
                    <a:p>
                      <a:endParaRPr lang="en-US" sz="2800" b="1" dirty="0">
                        <a:effectLst/>
                        <a:latin typeface="SutonnyMJ" pitchFamily="2" charset="0"/>
                      </a:endParaRPr>
                    </a:p>
                    <a:p>
                      <a:endParaRPr lang="en-US" sz="2400" b="1" dirty="0">
                        <a:effectLst/>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err="1">
                          <a:latin typeface="SutonnyMJ" pitchFamily="2" charset="0"/>
                        </a:rPr>
                        <a:t>e¨v‡jÝ</a:t>
                      </a:r>
                      <a:r>
                        <a:rPr lang="en-US" sz="2800" b="1" dirty="0">
                          <a:latin typeface="SutonnyMJ" pitchFamily="2" charset="0"/>
                        </a:rPr>
                        <a:t> </a:t>
                      </a:r>
                      <a:r>
                        <a:rPr lang="en-US" sz="2800" b="1" dirty="0" err="1">
                          <a:latin typeface="SutonnyMJ" pitchFamily="2" charset="0"/>
                        </a:rPr>
                        <a:t>wm</a:t>
                      </a:r>
                      <a:r>
                        <a:rPr lang="en-US" sz="2800" b="1" dirty="0">
                          <a:latin typeface="SutonnyMJ" pitchFamily="2" charset="0"/>
                        </a:rPr>
                        <a:t>/</a:t>
                      </a:r>
                      <a:r>
                        <a:rPr lang="en-US" sz="2800" b="1" dirty="0" err="1">
                          <a:latin typeface="SutonnyMJ" pitchFamily="2" charset="0"/>
                        </a:rPr>
                        <a:t>wW</a:t>
                      </a:r>
                      <a:endParaRPr lang="en-US" sz="2800" b="1" dirty="0">
                        <a:latin typeface="SutonnyMJ" pitchFamily="2" charset="0"/>
                      </a:endParaRPr>
                    </a:p>
                    <a:p>
                      <a:r>
                        <a:rPr lang="en-US" sz="2800" b="1" dirty="0">
                          <a:effectLst/>
                          <a:latin typeface="SutonnyMJ" pitchFamily="2" charset="0"/>
                        </a:rPr>
                        <a:t> </a:t>
                      </a:r>
                      <a:endParaRPr lang="en-US" sz="28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20,000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4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  2,000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22,000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22,000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78493165"/>
                  </a:ext>
                </a:extLst>
              </a:tr>
            </a:tbl>
          </a:graphicData>
        </a:graphic>
      </p:graphicFrame>
      <p:cxnSp>
        <p:nvCxnSpPr>
          <p:cNvPr id="6" name="Straight Connector 5">
            <a:extLst>
              <a:ext uri="{FF2B5EF4-FFF2-40B4-BE49-F238E27FC236}">
                <a16:creationId xmlns:a16="http://schemas.microsoft.com/office/drawing/2014/main" id="{1620C67E-D5F3-4771-A744-C6F803F4EF36}"/>
              </a:ext>
            </a:extLst>
          </p:cNvPr>
          <p:cNvCxnSpPr>
            <a:cxnSpLocks/>
          </p:cNvCxnSpPr>
          <p:nvPr/>
        </p:nvCxnSpPr>
        <p:spPr>
          <a:xfrm>
            <a:off x="4389120" y="4314086"/>
            <a:ext cx="1411458" cy="0"/>
          </a:xfrm>
          <a:prstGeom prst="line">
            <a:avLst/>
          </a:prstGeom>
          <a:ln w="76200"/>
        </p:spPr>
        <p:style>
          <a:lnRef idx="3">
            <a:schemeClr val="dk1"/>
          </a:lnRef>
          <a:fillRef idx="0">
            <a:schemeClr val="dk1"/>
          </a:fillRef>
          <a:effectRef idx="2">
            <a:schemeClr val="dk1"/>
          </a:effectRef>
          <a:fontRef idx="minor">
            <a:schemeClr val="tx1"/>
          </a:fontRef>
        </p:style>
      </p:cxnSp>
      <p:cxnSp>
        <p:nvCxnSpPr>
          <p:cNvPr id="7" name="Straight Connector 6">
            <a:extLst>
              <a:ext uri="{FF2B5EF4-FFF2-40B4-BE49-F238E27FC236}">
                <a16:creationId xmlns:a16="http://schemas.microsoft.com/office/drawing/2014/main" id="{695BD003-5472-4BD5-BF9C-6A8D9E2BBAB5}"/>
              </a:ext>
            </a:extLst>
          </p:cNvPr>
          <p:cNvCxnSpPr>
            <a:cxnSpLocks/>
          </p:cNvCxnSpPr>
          <p:nvPr/>
        </p:nvCxnSpPr>
        <p:spPr>
          <a:xfrm>
            <a:off x="10614148" y="4070250"/>
            <a:ext cx="1411458" cy="0"/>
          </a:xfrm>
          <a:prstGeom prst="line">
            <a:avLst/>
          </a:prstGeom>
          <a:ln w="76200"/>
        </p:spPr>
        <p:style>
          <a:lnRef idx="3">
            <a:schemeClr val="dk1"/>
          </a:lnRef>
          <a:fillRef idx="0">
            <a:schemeClr val="dk1"/>
          </a:fillRef>
          <a:effectRef idx="2">
            <a:schemeClr val="dk1"/>
          </a:effectRef>
          <a:fontRef idx="minor">
            <a:schemeClr val="tx1"/>
          </a:fontRef>
        </p:style>
      </p:cxnSp>
      <p:cxnSp>
        <p:nvCxnSpPr>
          <p:cNvPr id="9" name="Straight Connector 8">
            <a:extLst>
              <a:ext uri="{FF2B5EF4-FFF2-40B4-BE49-F238E27FC236}">
                <a16:creationId xmlns:a16="http://schemas.microsoft.com/office/drawing/2014/main" id="{880407C0-7139-4616-B4AF-1DBBAB5444D3}"/>
              </a:ext>
            </a:extLst>
          </p:cNvPr>
          <p:cNvCxnSpPr>
            <a:cxnSpLocks/>
          </p:cNvCxnSpPr>
          <p:nvPr/>
        </p:nvCxnSpPr>
        <p:spPr>
          <a:xfrm>
            <a:off x="10614148" y="4715020"/>
            <a:ext cx="1411458" cy="0"/>
          </a:xfrm>
          <a:prstGeom prst="line">
            <a:avLst/>
          </a:prstGeom>
          <a:ln w="76200"/>
        </p:spPr>
        <p:style>
          <a:lnRef idx="3">
            <a:schemeClr val="dk1"/>
          </a:lnRef>
          <a:fillRef idx="0">
            <a:schemeClr val="dk1"/>
          </a:fillRef>
          <a:effectRef idx="2">
            <a:schemeClr val="dk1"/>
          </a:effectRef>
          <a:fontRef idx="minor">
            <a:schemeClr val="tx1"/>
          </a:fontRef>
        </p:style>
      </p:cxnSp>
      <p:cxnSp>
        <p:nvCxnSpPr>
          <p:cNvPr id="10" name="Straight Connector 9">
            <a:extLst>
              <a:ext uri="{FF2B5EF4-FFF2-40B4-BE49-F238E27FC236}">
                <a16:creationId xmlns:a16="http://schemas.microsoft.com/office/drawing/2014/main" id="{399C94C8-BEB8-40EF-8EE0-E226811740EA}"/>
              </a:ext>
            </a:extLst>
          </p:cNvPr>
          <p:cNvCxnSpPr>
            <a:cxnSpLocks/>
          </p:cNvCxnSpPr>
          <p:nvPr/>
        </p:nvCxnSpPr>
        <p:spPr>
          <a:xfrm>
            <a:off x="10614148" y="4560277"/>
            <a:ext cx="1411458" cy="0"/>
          </a:xfrm>
          <a:prstGeom prst="line">
            <a:avLst/>
          </a:prstGeom>
          <a:ln w="76200"/>
        </p:spPr>
        <p:style>
          <a:lnRef idx="3">
            <a:schemeClr val="dk1"/>
          </a:lnRef>
          <a:fillRef idx="0">
            <a:schemeClr val="dk1"/>
          </a:fillRef>
          <a:effectRef idx="2">
            <a:schemeClr val="dk1"/>
          </a:effectRef>
          <a:fontRef idx="minor">
            <a:schemeClr val="tx1"/>
          </a:fontRef>
        </p:style>
      </p:cxnSp>
      <p:cxnSp>
        <p:nvCxnSpPr>
          <p:cNvPr id="11" name="Straight Connector 10">
            <a:extLst>
              <a:ext uri="{FF2B5EF4-FFF2-40B4-BE49-F238E27FC236}">
                <a16:creationId xmlns:a16="http://schemas.microsoft.com/office/drawing/2014/main" id="{2F07E4AF-A355-48A2-AA10-44709C3B5B7B}"/>
              </a:ext>
            </a:extLst>
          </p:cNvPr>
          <p:cNvCxnSpPr>
            <a:cxnSpLocks/>
          </p:cNvCxnSpPr>
          <p:nvPr/>
        </p:nvCxnSpPr>
        <p:spPr>
          <a:xfrm>
            <a:off x="4389120" y="4942447"/>
            <a:ext cx="1411458" cy="0"/>
          </a:xfrm>
          <a:prstGeom prst="line">
            <a:avLst/>
          </a:prstGeom>
          <a:ln w="76200"/>
        </p:spPr>
        <p:style>
          <a:lnRef idx="3">
            <a:schemeClr val="dk1"/>
          </a:lnRef>
          <a:fillRef idx="0">
            <a:schemeClr val="dk1"/>
          </a:fillRef>
          <a:effectRef idx="2">
            <a:schemeClr val="dk1"/>
          </a:effectRef>
          <a:fontRef idx="minor">
            <a:schemeClr val="tx1"/>
          </a:fontRef>
        </p:style>
      </p:cxnSp>
      <p:cxnSp>
        <p:nvCxnSpPr>
          <p:cNvPr id="12" name="Straight Connector 11">
            <a:extLst>
              <a:ext uri="{FF2B5EF4-FFF2-40B4-BE49-F238E27FC236}">
                <a16:creationId xmlns:a16="http://schemas.microsoft.com/office/drawing/2014/main" id="{D77D54DE-C044-4E0B-B7A5-64EC20AB725E}"/>
              </a:ext>
            </a:extLst>
          </p:cNvPr>
          <p:cNvCxnSpPr>
            <a:cxnSpLocks/>
          </p:cNvCxnSpPr>
          <p:nvPr/>
        </p:nvCxnSpPr>
        <p:spPr>
          <a:xfrm>
            <a:off x="4389120" y="4778318"/>
            <a:ext cx="1411458" cy="0"/>
          </a:xfrm>
          <a:prstGeom prst="line">
            <a:avLst/>
          </a:prstGeom>
          <a:ln w="76200"/>
        </p:spPr>
        <p:style>
          <a:lnRef idx="3">
            <a:schemeClr val="dk1"/>
          </a:lnRef>
          <a:fillRef idx="0">
            <a:schemeClr val="dk1"/>
          </a:fillRef>
          <a:effectRef idx="2">
            <a:schemeClr val="dk1"/>
          </a:effectRef>
          <a:fontRef idx="minor">
            <a:schemeClr val="tx1"/>
          </a:fontRef>
        </p:style>
      </p:cxnSp>
      <p:sp>
        <p:nvSpPr>
          <p:cNvPr id="13" name="Rectangle 12">
            <a:extLst>
              <a:ext uri="{FF2B5EF4-FFF2-40B4-BE49-F238E27FC236}">
                <a16:creationId xmlns:a16="http://schemas.microsoft.com/office/drawing/2014/main" id="{80DDA4FE-4ACD-438B-BF11-466A4282BC8B}"/>
              </a:ext>
            </a:extLst>
          </p:cNvPr>
          <p:cNvSpPr/>
          <p:nvPr/>
        </p:nvSpPr>
        <p:spPr>
          <a:xfrm>
            <a:off x="0" y="-112541"/>
            <a:ext cx="12192000" cy="6858000"/>
          </a:xfrm>
          <a:prstGeom prst="rect">
            <a:avLst/>
          </a:prstGeom>
          <a:noFill/>
          <a:ln w="381000">
            <a:solidFill>
              <a:schemeClr val="accent2">
                <a:lumMod val="75000"/>
                <a:alpha val="99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266700">
                <a:solidFill>
                  <a:schemeClr val="accent1"/>
                </a:solidFill>
              </a:ln>
            </a:endParaRPr>
          </a:p>
        </p:txBody>
      </p:sp>
    </p:spTree>
    <p:extLst>
      <p:ext uri="{BB962C8B-B14F-4D97-AF65-F5344CB8AC3E}">
        <p14:creationId xmlns:p14="http://schemas.microsoft.com/office/powerpoint/2010/main" val="1361650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1"/>
          <p:cNvSpPr txBox="1">
            <a:spLocks/>
          </p:cNvSpPr>
          <p:nvPr/>
        </p:nvSpPr>
        <p:spPr>
          <a:xfrm>
            <a:off x="335280" y="1341120"/>
            <a:ext cx="11582400" cy="76200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bn-BD" sz="3200" b="1" dirty="0">
                <a:solidFill>
                  <a:srgbClr val="00B050"/>
                </a:solidFill>
                <a:latin typeface="NikoshBAN" pitchFamily="2" charset="0"/>
                <a:cs typeface="NikoshBAN" pitchFamily="2" charset="0"/>
              </a:rPr>
              <a:t>ডেবিট</a:t>
            </a:r>
            <a:r>
              <a:rPr lang="bn-BD" sz="3200" b="1" dirty="0">
                <a:latin typeface="NikoshBAN" pitchFamily="2" charset="0"/>
                <a:cs typeface="NikoshBAN" pitchFamily="2" charset="0"/>
              </a:rPr>
              <a:t>	          </a:t>
            </a:r>
            <a:r>
              <a:rPr lang="en-US" sz="3200" b="1" dirty="0">
                <a:latin typeface="NikoshBAN" pitchFamily="2" charset="0"/>
                <a:cs typeface="NikoshBAN" pitchFamily="2" charset="0"/>
              </a:rPr>
              <a:t>                        </a:t>
            </a:r>
            <a:r>
              <a:rPr lang="en-US" sz="4400" b="1" dirty="0" err="1">
                <a:latin typeface="SutonnyMJ" pitchFamily="2" charset="0"/>
              </a:rPr>
              <a:t>cvIbv`vi</a:t>
            </a:r>
            <a:r>
              <a:rPr lang="en-US" sz="4400" b="1" dirty="0">
                <a:latin typeface="SutonnyMJ" pitchFamily="2" charset="0"/>
              </a:rPr>
              <a:t>  </a:t>
            </a:r>
            <a:r>
              <a:rPr lang="en-US" sz="4400" b="1" dirty="0" err="1">
                <a:latin typeface="SutonnyMJ" pitchFamily="2" charset="0"/>
              </a:rPr>
              <a:t>wnmve</a:t>
            </a:r>
            <a:r>
              <a:rPr lang="en-US" sz="4400" b="1" dirty="0">
                <a:latin typeface="SutonnyMJ" pitchFamily="2" charset="0"/>
              </a:rPr>
              <a:t>                  </a:t>
            </a:r>
            <a:r>
              <a:rPr lang="en-US" sz="4400" b="1" dirty="0">
                <a:solidFill>
                  <a:srgbClr val="7030A0"/>
                </a:solidFill>
                <a:latin typeface="NikoshBAN" pitchFamily="2" charset="0"/>
                <a:cs typeface="NikoshBAN" pitchFamily="2" charset="0"/>
              </a:rPr>
              <a:t> </a:t>
            </a:r>
            <a:r>
              <a:rPr lang="bn-BD" sz="3200" b="1" dirty="0">
                <a:solidFill>
                  <a:srgbClr val="00B050"/>
                </a:solidFill>
                <a:latin typeface="NikoshBAN" pitchFamily="2" charset="0"/>
                <a:cs typeface="NikoshBAN" pitchFamily="2" charset="0"/>
              </a:rPr>
              <a:t>ক্রেডট</a:t>
            </a:r>
          </a:p>
          <a:p>
            <a:endParaRPr lang="en-US" sz="3200" dirty="0">
              <a:latin typeface="NikoshBAN" pitchFamily="2" charset="0"/>
              <a:cs typeface="NikoshBAN" pitchFamily="2" charset="0"/>
            </a:endParaRPr>
          </a:p>
        </p:txBody>
      </p:sp>
      <p:sp>
        <p:nvSpPr>
          <p:cNvPr id="8" name="TextBox 7"/>
          <p:cNvSpPr txBox="1"/>
          <p:nvPr/>
        </p:nvSpPr>
        <p:spPr>
          <a:xfrm>
            <a:off x="3669631" y="152400"/>
            <a:ext cx="4415589" cy="1107996"/>
          </a:xfrm>
          <a:prstGeom prst="rect">
            <a:avLst/>
          </a:prstGeom>
          <a:solidFill>
            <a:schemeClr val="accent2">
              <a:lumMod val="40000"/>
              <a:lumOff val="60000"/>
            </a:schemeClr>
          </a:solidFill>
          <a:ln w="57150">
            <a:solidFill>
              <a:srgbClr val="00B050"/>
            </a:solidFill>
          </a:ln>
        </p:spPr>
        <p:txBody>
          <a:bodyPr wrap="square" rtlCol="0">
            <a:spAutoFit/>
          </a:bodyPr>
          <a:lstStyle/>
          <a:p>
            <a:r>
              <a:rPr lang="en-US" sz="6600" b="1" dirty="0">
                <a:latin typeface="NikoshBAN" pitchFamily="2" charset="0"/>
                <a:cs typeface="NikoshBAN" pitchFamily="2" charset="0"/>
              </a:rPr>
              <a:t>        </a:t>
            </a:r>
            <a:r>
              <a:rPr lang="en-US" sz="6600" b="1" dirty="0" err="1">
                <a:latin typeface="NikoshBAN" pitchFamily="2" charset="0"/>
                <a:cs typeface="NikoshBAN" pitchFamily="2" charset="0"/>
              </a:rPr>
              <a:t>টি</a:t>
            </a:r>
            <a:r>
              <a:rPr lang="en-US" sz="6600" b="1" dirty="0">
                <a:latin typeface="NikoshBAN" pitchFamily="2" charset="0"/>
                <a:cs typeface="NikoshBAN" pitchFamily="2" charset="0"/>
              </a:rPr>
              <a:t> </a:t>
            </a:r>
            <a:r>
              <a:rPr lang="en-US" sz="6600" b="1" dirty="0" err="1">
                <a:latin typeface="NikoshBAN" pitchFamily="2" charset="0"/>
                <a:cs typeface="NikoshBAN" pitchFamily="2" charset="0"/>
              </a:rPr>
              <a:t>ছক</a:t>
            </a:r>
            <a:r>
              <a:rPr lang="en-US" sz="6600" b="1" dirty="0">
                <a:latin typeface="NikoshBAN" pitchFamily="2" charset="0"/>
                <a:cs typeface="NikoshBAN" pitchFamily="2" charset="0"/>
              </a:rPr>
              <a:t> </a:t>
            </a:r>
          </a:p>
        </p:txBody>
      </p:sp>
      <p:graphicFrame>
        <p:nvGraphicFramePr>
          <p:cNvPr id="7" name="Table 6">
            <a:extLst>
              <a:ext uri="{FF2B5EF4-FFF2-40B4-BE49-F238E27FC236}">
                <a16:creationId xmlns:a16="http://schemas.microsoft.com/office/drawing/2014/main" id="{28A82431-4C29-4FF8-B5B8-B9E340A243C4}"/>
              </a:ext>
            </a:extLst>
          </p:cNvPr>
          <p:cNvGraphicFramePr>
            <a:graphicFrameLocks noGrp="1"/>
          </p:cNvGraphicFramePr>
          <p:nvPr>
            <p:extLst>
              <p:ext uri="{D42A27DB-BD31-4B8C-83A1-F6EECF244321}">
                <p14:modId xmlns:p14="http://schemas.microsoft.com/office/powerpoint/2010/main" val="3751573900"/>
              </p:ext>
            </p:extLst>
          </p:nvPr>
        </p:nvGraphicFramePr>
        <p:xfrm>
          <a:off x="443205" y="2103120"/>
          <a:ext cx="11582401" cy="4023360"/>
        </p:xfrm>
        <a:graphic>
          <a:graphicData uri="http://schemas.openxmlformats.org/drawingml/2006/table">
            <a:tbl>
              <a:tblPr firstRow="1" bandRow="1">
                <a:tableStyleId>{5940675A-B579-460E-94D1-54222C63F5DA}</a:tableStyleId>
              </a:tblPr>
              <a:tblGrid>
                <a:gridCol w="1722480">
                  <a:extLst>
                    <a:ext uri="{9D8B030D-6E8A-4147-A177-3AD203B41FA5}">
                      <a16:colId xmlns:a16="http://schemas.microsoft.com/office/drawing/2014/main" val="3013582322"/>
                    </a:ext>
                  </a:extLst>
                </a:gridCol>
                <a:gridCol w="1989164">
                  <a:extLst>
                    <a:ext uri="{9D8B030D-6E8A-4147-A177-3AD203B41FA5}">
                      <a16:colId xmlns:a16="http://schemas.microsoft.com/office/drawing/2014/main" val="341743616"/>
                    </a:ext>
                  </a:extLst>
                </a:gridCol>
                <a:gridCol w="584230">
                  <a:extLst>
                    <a:ext uri="{9D8B030D-6E8A-4147-A177-3AD203B41FA5}">
                      <a16:colId xmlns:a16="http://schemas.microsoft.com/office/drawing/2014/main" val="1656684619"/>
                    </a:ext>
                  </a:extLst>
                </a:gridCol>
                <a:gridCol w="1349294">
                  <a:extLst>
                    <a:ext uri="{9D8B030D-6E8A-4147-A177-3AD203B41FA5}">
                      <a16:colId xmlns:a16="http://schemas.microsoft.com/office/drawing/2014/main" val="3603223353"/>
                    </a:ext>
                  </a:extLst>
                </a:gridCol>
                <a:gridCol w="1822241">
                  <a:extLst>
                    <a:ext uri="{9D8B030D-6E8A-4147-A177-3AD203B41FA5}">
                      <a16:colId xmlns:a16="http://schemas.microsoft.com/office/drawing/2014/main" val="313927803"/>
                    </a:ext>
                  </a:extLst>
                </a:gridCol>
                <a:gridCol w="2156089">
                  <a:extLst>
                    <a:ext uri="{9D8B030D-6E8A-4147-A177-3AD203B41FA5}">
                      <a16:colId xmlns:a16="http://schemas.microsoft.com/office/drawing/2014/main" val="1092613254"/>
                    </a:ext>
                  </a:extLst>
                </a:gridCol>
                <a:gridCol w="612050">
                  <a:extLst>
                    <a:ext uri="{9D8B030D-6E8A-4147-A177-3AD203B41FA5}">
                      <a16:colId xmlns:a16="http://schemas.microsoft.com/office/drawing/2014/main" val="3663105405"/>
                    </a:ext>
                  </a:extLst>
                </a:gridCol>
                <a:gridCol w="1346853">
                  <a:extLst>
                    <a:ext uri="{9D8B030D-6E8A-4147-A177-3AD203B41FA5}">
                      <a16:colId xmlns:a16="http://schemas.microsoft.com/office/drawing/2014/main" val="1752257792"/>
                    </a:ext>
                  </a:extLst>
                </a:gridCol>
              </a:tblGrid>
              <a:tr h="751224">
                <a:tc>
                  <a:txBody>
                    <a:bodyPr/>
                    <a:lstStyle/>
                    <a:p>
                      <a:r>
                        <a:rPr lang="en-US" sz="4400" b="1" dirty="0" err="1">
                          <a:latin typeface="SutonnyMJ" pitchFamily="2" charset="0"/>
                        </a:rPr>
                        <a:t>Zvs</a:t>
                      </a:r>
                      <a:endParaRPr lang="en-US" b="1" dirty="0">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4400" b="1" dirty="0">
                          <a:latin typeface="SutonnyMJ" pitchFamily="2" charset="0"/>
                        </a:rPr>
                        <a:t>    </a:t>
                      </a:r>
                      <a:r>
                        <a:rPr lang="en-US" sz="4400" b="1" dirty="0" err="1">
                          <a:latin typeface="SutonnyMJ" pitchFamily="2" charset="0"/>
                        </a:rPr>
                        <a:t>weeiY</a:t>
                      </a:r>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1" dirty="0" err="1">
                          <a:latin typeface="SutonnyMJ" pitchFamily="2" charset="0"/>
                        </a:rPr>
                        <a:t>Rvt</a:t>
                      </a:r>
                      <a:r>
                        <a:rPr lang="en-US" sz="2800" b="1" dirty="0">
                          <a:latin typeface="SutonnyMJ" pitchFamily="2" charset="0"/>
                        </a:rPr>
                        <a:t> </a:t>
                      </a:r>
                      <a:r>
                        <a:rPr lang="en-US" sz="2800" b="1" dirty="0" err="1">
                          <a:latin typeface="SutonnyMJ" pitchFamily="2" charset="0"/>
                        </a:rPr>
                        <a:t>c„t</a:t>
                      </a:r>
                      <a:endParaRPr lang="en-US" sz="28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4400" b="1" dirty="0" err="1">
                          <a:latin typeface="SutonnyMJ" pitchFamily="2" charset="0"/>
                        </a:rPr>
                        <a:t>UvKv</a:t>
                      </a:r>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4400" b="1" dirty="0" err="1">
                          <a:latin typeface="SutonnyMJ" pitchFamily="2" charset="0"/>
                        </a:rPr>
                        <a:t>Zvs</a:t>
                      </a:r>
                      <a:endParaRPr lang="en-US" b="1" dirty="0">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4400" b="1" dirty="0">
                          <a:latin typeface="SutonnyMJ" pitchFamily="2" charset="0"/>
                        </a:rPr>
                        <a:t>     </a:t>
                      </a:r>
                      <a:r>
                        <a:rPr lang="en-US" sz="4400" b="1" dirty="0" err="1">
                          <a:latin typeface="SutonnyMJ" pitchFamily="2" charset="0"/>
                        </a:rPr>
                        <a:t>weeiY</a:t>
                      </a:r>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1" dirty="0" err="1">
                          <a:latin typeface="SutonnyMJ" pitchFamily="2" charset="0"/>
                        </a:rPr>
                        <a:t>Rvt</a:t>
                      </a:r>
                      <a:r>
                        <a:rPr lang="en-US" sz="2800" b="1" dirty="0">
                          <a:latin typeface="SutonnyMJ" pitchFamily="2" charset="0"/>
                        </a:rPr>
                        <a:t> </a:t>
                      </a:r>
                      <a:r>
                        <a:rPr lang="en-US" sz="2800" b="1" dirty="0" err="1">
                          <a:latin typeface="SutonnyMJ" pitchFamily="2" charset="0"/>
                        </a:rPr>
                        <a:t>c„t</a:t>
                      </a:r>
                      <a:endParaRPr lang="en-US" sz="28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4400" b="1" dirty="0" err="1">
                          <a:latin typeface="SutonnyMJ" pitchFamily="2" charset="0"/>
                        </a:rPr>
                        <a:t>UvKv</a:t>
                      </a:r>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21989801"/>
                  </a:ext>
                </a:extLst>
              </a:tr>
              <a:tr h="27868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err="1">
                          <a:latin typeface="SutonnyMJ" pitchFamily="2" charset="0"/>
                        </a:rPr>
                        <a:t>Rvbyqvwi</a:t>
                      </a:r>
                      <a:r>
                        <a:rPr lang="en-US" sz="2800" b="1" dirty="0">
                          <a:latin typeface="SutonnyMJ" pitchFamily="2" charset="0"/>
                        </a:rPr>
                        <a:t> t 25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err="1">
                          <a:latin typeface="SutonnyMJ" pitchFamily="2" charset="0"/>
                        </a:rPr>
                        <a:t>Rvbyqvwi</a:t>
                      </a:r>
                      <a:r>
                        <a:rPr lang="en-US" sz="2800" b="1" dirty="0">
                          <a:latin typeface="SutonnyMJ" pitchFamily="2" charset="0"/>
                        </a:rPr>
                        <a:t> t 31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6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err="1">
                          <a:latin typeface="SutonnyMJ" pitchFamily="2" charset="0"/>
                        </a:rPr>
                        <a:t>bM`vb</a:t>
                      </a:r>
                      <a:r>
                        <a:rPr lang="en-US" sz="3200" b="1" dirty="0">
                          <a:latin typeface="SutonnyMJ" pitchFamily="2" charset="0"/>
                        </a:rPr>
                        <a:t> </a:t>
                      </a:r>
                      <a:r>
                        <a:rPr lang="en-US" sz="3200" b="1" dirty="0" err="1">
                          <a:latin typeface="SutonnyMJ" pitchFamily="2" charset="0"/>
                        </a:rPr>
                        <a:t>wnmve</a:t>
                      </a:r>
                      <a:endParaRPr lang="en-US" sz="32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err="1">
                          <a:latin typeface="SutonnyMJ" pitchFamily="2" charset="0"/>
                        </a:rPr>
                        <a:t>e¨v‡jÝ</a:t>
                      </a:r>
                      <a:r>
                        <a:rPr lang="en-US" sz="2800" b="1" dirty="0">
                          <a:latin typeface="SutonnyMJ" pitchFamily="2" charset="0"/>
                        </a:rPr>
                        <a:t> </a:t>
                      </a:r>
                      <a:r>
                        <a:rPr lang="en-US" sz="2800" b="1" dirty="0" err="1">
                          <a:latin typeface="SutonnyMJ" pitchFamily="2" charset="0"/>
                        </a:rPr>
                        <a:t>wm</a:t>
                      </a:r>
                      <a:r>
                        <a:rPr lang="en-US" sz="2800" b="1" dirty="0">
                          <a:latin typeface="SutonnyMJ" pitchFamily="2" charset="0"/>
                        </a:rPr>
                        <a:t>/</a:t>
                      </a:r>
                      <a:r>
                        <a:rPr lang="en-US" sz="2800" b="1" dirty="0" err="1">
                          <a:latin typeface="SutonnyMJ" pitchFamily="2" charset="0"/>
                        </a:rPr>
                        <a:t>wW</a:t>
                      </a:r>
                      <a:endParaRPr lang="en-US" sz="28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6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600" b="1" dirty="0">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  2,000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18,000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20,000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b="1" dirty="0">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err="1">
                          <a:latin typeface="SutonnyMJ" pitchFamily="2" charset="0"/>
                        </a:rPr>
                        <a:t>Rvbyqvwi</a:t>
                      </a:r>
                      <a:r>
                        <a:rPr lang="en-US" sz="2800" b="1" dirty="0">
                          <a:latin typeface="SutonnyMJ" pitchFamily="2" charset="0"/>
                        </a:rPr>
                        <a:t> t 05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latin typeface="SutonnyMJ" pitchFamily="2" charset="0"/>
                        </a:rPr>
                        <a:t>‡</a:t>
                      </a:r>
                      <a:r>
                        <a:rPr lang="en-US" sz="2800" b="1" dirty="0" err="1">
                          <a:latin typeface="SutonnyMJ" pitchFamily="2" charset="0"/>
                        </a:rPr>
                        <a:t>deªyqvwi</a:t>
                      </a:r>
                      <a:r>
                        <a:rPr lang="en-US" sz="2800" b="1" dirty="0">
                          <a:latin typeface="SutonnyMJ" pitchFamily="2" charset="0"/>
                        </a:rPr>
                        <a:t> t 31</a:t>
                      </a:r>
                    </a:p>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800" b="1" dirty="0">
                        <a:latin typeface="SutonnyMJ" pitchFamily="2" charset="0"/>
                      </a:endParaRPr>
                    </a:p>
                    <a:p>
                      <a:r>
                        <a:rPr lang="en-US" sz="2800" b="1" dirty="0">
                          <a:latin typeface="SutonnyMJ" pitchFamily="2" charset="0"/>
                        </a:rPr>
                        <a:t>µq </a:t>
                      </a:r>
                      <a:r>
                        <a:rPr lang="en-US" sz="2800" b="1" dirty="0" err="1">
                          <a:latin typeface="SutonnyMJ" pitchFamily="2" charset="0"/>
                        </a:rPr>
                        <a:t>wnmve</a:t>
                      </a:r>
                      <a:endParaRPr lang="en-US" sz="2800" b="1" dirty="0">
                        <a:latin typeface="SutonnyMJ" pitchFamily="2" charset="0"/>
                      </a:endParaRPr>
                    </a:p>
                    <a:p>
                      <a:endParaRPr lang="en-US" sz="2800" b="1" dirty="0">
                        <a:effectLst/>
                        <a:latin typeface="SutonnyMJ" pitchFamily="2" charset="0"/>
                      </a:endParaRPr>
                    </a:p>
                    <a:p>
                      <a:endParaRPr lang="en-US" sz="2800" b="1" dirty="0">
                        <a:effectLst/>
                        <a:latin typeface="SutonnyMJ" pitchFamily="2" charset="0"/>
                      </a:endParaRPr>
                    </a:p>
                    <a:p>
                      <a:endParaRPr lang="en-US" sz="2800" b="1" dirty="0">
                        <a:effectLst/>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err="1">
                          <a:latin typeface="SutonnyMJ" pitchFamily="2" charset="0"/>
                        </a:rPr>
                        <a:t>e¨v‡jÝ</a:t>
                      </a:r>
                      <a:r>
                        <a:rPr lang="en-US" sz="2800" b="1" dirty="0">
                          <a:latin typeface="SutonnyMJ" pitchFamily="2" charset="0"/>
                        </a:rPr>
                        <a:t> we/</a:t>
                      </a:r>
                      <a:r>
                        <a:rPr lang="en-US" sz="2800" b="1" dirty="0" err="1">
                          <a:latin typeface="SutonnyMJ" pitchFamily="2" charset="0"/>
                        </a:rPr>
                        <a:t>wW</a:t>
                      </a:r>
                      <a:endParaRPr lang="en-US" sz="2800" b="1" dirty="0">
                        <a:latin typeface="SutonnyMJ" pitchFamily="2" charset="0"/>
                      </a:endParaRPr>
                    </a:p>
                    <a:p>
                      <a:endParaRPr lang="en-US" sz="28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20,000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20,000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20,000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78493165"/>
                  </a:ext>
                </a:extLst>
              </a:tr>
            </a:tbl>
          </a:graphicData>
        </a:graphic>
      </p:graphicFrame>
      <p:cxnSp>
        <p:nvCxnSpPr>
          <p:cNvPr id="6" name="Straight Connector 5">
            <a:extLst>
              <a:ext uri="{FF2B5EF4-FFF2-40B4-BE49-F238E27FC236}">
                <a16:creationId xmlns:a16="http://schemas.microsoft.com/office/drawing/2014/main" id="{30BEA296-0484-4302-9974-471634014CFD}"/>
              </a:ext>
            </a:extLst>
          </p:cNvPr>
          <p:cNvCxnSpPr>
            <a:cxnSpLocks/>
          </p:cNvCxnSpPr>
          <p:nvPr/>
        </p:nvCxnSpPr>
        <p:spPr>
          <a:xfrm>
            <a:off x="4684542" y="4790043"/>
            <a:ext cx="1411458" cy="0"/>
          </a:xfrm>
          <a:prstGeom prst="line">
            <a:avLst/>
          </a:prstGeom>
          <a:ln w="76200"/>
        </p:spPr>
        <p:style>
          <a:lnRef idx="3">
            <a:schemeClr val="dk1"/>
          </a:lnRef>
          <a:fillRef idx="0">
            <a:schemeClr val="dk1"/>
          </a:fillRef>
          <a:effectRef idx="2">
            <a:schemeClr val="dk1"/>
          </a:effectRef>
          <a:fontRef idx="minor">
            <a:schemeClr val="tx1"/>
          </a:fontRef>
        </p:style>
      </p:cxnSp>
      <p:cxnSp>
        <p:nvCxnSpPr>
          <p:cNvPr id="9" name="Straight Connector 8">
            <a:extLst>
              <a:ext uri="{FF2B5EF4-FFF2-40B4-BE49-F238E27FC236}">
                <a16:creationId xmlns:a16="http://schemas.microsoft.com/office/drawing/2014/main" id="{9DED04C4-DA16-4BC5-8FED-E6F5493C511A}"/>
              </a:ext>
            </a:extLst>
          </p:cNvPr>
          <p:cNvCxnSpPr>
            <a:cxnSpLocks/>
          </p:cNvCxnSpPr>
          <p:nvPr/>
        </p:nvCxnSpPr>
        <p:spPr>
          <a:xfrm>
            <a:off x="10614148" y="4647022"/>
            <a:ext cx="1411458" cy="0"/>
          </a:xfrm>
          <a:prstGeom prst="line">
            <a:avLst/>
          </a:prstGeom>
          <a:ln w="76200"/>
        </p:spPr>
        <p:style>
          <a:lnRef idx="3">
            <a:schemeClr val="dk1"/>
          </a:lnRef>
          <a:fillRef idx="0">
            <a:schemeClr val="dk1"/>
          </a:fillRef>
          <a:effectRef idx="2">
            <a:schemeClr val="dk1"/>
          </a:effectRef>
          <a:fontRef idx="minor">
            <a:schemeClr val="tx1"/>
          </a:fontRef>
        </p:style>
      </p:cxnSp>
      <p:cxnSp>
        <p:nvCxnSpPr>
          <p:cNvPr id="10" name="Straight Connector 9">
            <a:extLst>
              <a:ext uri="{FF2B5EF4-FFF2-40B4-BE49-F238E27FC236}">
                <a16:creationId xmlns:a16="http://schemas.microsoft.com/office/drawing/2014/main" id="{C48A6CF2-2781-4FA2-9C85-0C2541041DD9}"/>
              </a:ext>
            </a:extLst>
          </p:cNvPr>
          <p:cNvCxnSpPr>
            <a:cxnSpLocks/>
          </p:cNvCxnSpPr>
          <p:nvPr/>
        </p:nvCxnSpPr>
        <p:spPr>
          <a:xfrm>
            <a:off x="10614148" y="5052641"/>
            <a:ext cx="1411458" cy="0"/>
          </a:xfrm>
          <a:prstGeom prst="line">
            <a:avLst/>
          </a:prstGeom>
          <a:ln w="76200"/>
        </p:spPr>
        <p:style>
          <a:lnRef idx="3">
            <a:schemeClr val="dk1"/>
          </a:lnRef>
          <a:fillRef idx="0">
            <a:schemeClr val="dk1"/>
          </a:fillRef>
          <a:effectRef idx="2">
            <a:schemeClr val="dk1"/>
          </a:effectRef>
          <a:fontRef idx="minor">
            <a:schemeClr val="tx1"/>
          </a:fontRef>
        </p:style>
      </p:cxnSp>
      <p:cxnSp>
        <p:nvCxnSpPr>
          <p:cNvPr id="11" name="Straight Connector 10">
            <a:extLst>
              <a:ext uri="{FF2B5EF4-FFF2-40B4-BE49-F238E27FC236}">
                <a16:creationId xmlns:a16="http://schemas.microsoft.com/office/drawing/2014/main" id="{62F6EE6F-865F-430E-9F88-E55375B70140}"/>
              </a:ext>
            </a:extLst>
          </p:cNvPr>
          <p:cNvCxnSpPr>
            <a:cxnSpLocks/>
          </p:cNvCxnSpPr>
          <p:nvPr/>
        </p:nvCxnSpPr>
        <p:spPr>
          <a:xfrm>
            <a:off x="10614148" y="5165185"/>
            <a:ext cx="1411458" cy="0"/>
          </a:xfrm>
          <a:prstGeom prst="line">
            <a:avLst/>
          </a:prstGeom>
          <a:ln w="76200"/>
        </p:spPr>
        <p:style>
          <a:lnRef idx="3">
            <a:schemeClr val="dk1"/>
          </a:lnRef>
          <a:fillRef idx="0">
            <a:schemeClr val="dk1"/>
          </a:fillRef>
          <a:effectRef idx="2">
            <a:schemeClr val="dk1"/>
          </a:effectRef>
          <a:fontRef idx="minor">
            <a:schemeClr val="tx1"/>
          </a:fontRef>
        </p:style>
      </p:cxnSp>
      <p:cxnSp>
        <p:nvCxnSpPr>
          <p:cNvPr id="12" name="Straight Connector 11">
            <a:extLst>
              <a:ext uri="{FF2B5EF4-FFF2-40B4-BE49-F238E27FC236}">
                <a16:creationId xmlns:a16="http://schemas.microsoft.com/office/drawing/2014/main" id="{460547C1-1300-4FDC-B984-270E81A21139}"/>
              </a:ext>
            </a:extLst>
          </p:cNvPr>
          <p:cNvCxnSpPr>
            <a:cxnSpLocks/>
          </p:cNvCxnSpPr>
          <p:nvPr/>
        </p:nvCxnSpPr>
        <p:spPr>
          <a:xfrm>
            <a:off x="4684542" y="5221457"/>
            <a:ext cx="1411458" cy="0"/>
          </a:xfrm>
          <a:prstGeom prst="line">
            <a:avLst/>
          </a:prstGeom>
          <a:ln w="76200"/>
        </p:spPr>
        <p:style>
          <a:lnRef idx="3">
            <a:schemeClr val="dk1"/>
          </a:lnRef>
          <a:fillRef idx="0">
            <a:schemeClr val="dk1"/>
          </a:fillRef>
          <a:effectRef idx="2">
            <a:schemeClr val="dk1"/>
          </a:effectRef>
          <a:fontRef idx="minor">
            <a:schemeClr val="tx1"/>
          </a:fontRef>
        </p:style>
      </p:cxnSp>
      <p:cxnSp>
        <p:nvCxnSpPr>
          <p:cNvPr id="13" name="Straight Connector 12">
            <a:extLst>
              <a:ext uri="{FF2B5EF4-FFF2-40B4-BE49-F238E27FC236}">
                <a16:creationId xmlns:a16="http://schemas.microsoft.com/office/drawing/2014/main" id="{9BFCB992-CAE6-4EDD-AE65-72BED512195C}"/>
              </a:ext>
            </a:extLst>
          </p:cNvPr>
          <p:cNvCxnSpPr>
            <a:cxnSpLocks/>
          </p:cNvCxnSpPr>
          <p:nvPr/>
        </p:nvCxnSpPr>
        <p:spPr>
          <a:xfrm>
            <a:off x="4752534" y="5317585"/>
            <a:ext cx="1411458" cy="0"/>
          </a:xfrm>
          <a:prstGeom prst="line">
            <a:avLst/>
          </a:prstGeom>
          <a:ln w="76200"/>
        </p:spPr>
        <p:style>
          <a:lnRef idx="3">
            <a:schemeClr val="dk1"/>
          </a:lnRef>
          <a:fillRef idx="0">
            <a:schemeClr val="dk1"/>
          </a:fillRef>
          <a:effectRef idx="2">
            <a:schemeClr val="dk1"/>
          </a:effectRef>
          <a:fontRef idx="minor">
            <a:schemeClr val="tx1"/>
          </a:fontRef>
        </p:style>
      </p:cxnSp>
      <p:sp>
        <p:nvSpPr>
          <p:cNvPr id="14" name="Rectangle 13">
            <a:extLst>
              <a:ext uri="{FF2B5EF4-FFF2-40B4-BE49-F238E27FC236}">
                <a16:creationId xmlns:a16="http://schemas.microsoft.com/office/drawing/2014/main" id="{E3209C3B-AE05-4792-B29F-BD85F1A47EFB}"/>
              </a:ext>
            </a:extLst>
          </p:cNvPr>
          <p:cNvSpPr/>
          <p:nvPr/>
        </p:nvSpPr>
        <p:spPr>
          <a:xfrm>
            <a:off x="0" y="-112541"/>
            <a:ext cx="12192000" cy="6858000"/>
          </a:xfrm>
          <a:prstGeom prst="rect">
            <a:avLst/>
          </a:prstGeom>
          <a:noFill/>
          <a:ln w="381000">
            <a:solidFill>
              <a:schemeClr val="accent2">
                <a:lumMod val="75000"/>
                <a:alpha val="99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266700">
                <a:solidFill>
                  <a:schemeClr val="accent1"/>
                </a:solidFill>
              </a:ln>
            </a:endParaRPr>
          </a:p>
        </p:txBody>
      </p:sp>
    </p:spTree>
    <p:extLst>
      <p:ext uri="{BB962C8B-B14F-4D97-AF65-F5344CB8AC3E}">
        <p14:creationId xmlns:p14="http://schemas.microsoft.com/office/powerpoint/2010/main" val="157715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txBox="1">
            <a:spLocks/>
          </p:cNvSpPr>
          <p:nvPr/>
        </p:nvSpPr>
        <p:spPr>
          <a:xfrm>
            <a:off x="152400" y="1447800"/>
            <a:ext cx="11734800" cy="838200"/>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800" b="1" dirty="0">
                <a:latin typeface="SutonnyMJ" pitchFamily="2" charset="0"/>
              </a:rPr>
              <a:t>					 µq </a:t>
            </a:r>
            <a:r>
              <a:rPr lang="en-US" sz="4800" b="1" dirty="0" err="1">
                <a:latin typeface="SutonnyMJ" pitchFamily="2" charset="0"/>
              </a:rPr>
              <a:t>wnmve</a:t>
            </a:r>
            <a:r>
              <a:rPr lang="bn-BD" sz="4800" b="1" dirty="0">
                <a:solidFill>
                  <a:srgbClr val="7030A0"/>
                </a:solidFill>
                <a:latin typeface="NikoshBAN" pitchFamily="2" charset="0"/>
                <a:cs typeface="NikoshBAN" pitchFamily="2" charset="0"/>
              </a:rPr>
              <a:t>    </a:t>
            </a:r>
            <a:r>
              <a:rPr lang="en-US" sz="4800" b="1" dirty="0">
                <a:solidFill>
                  <a:srgbClr val="7030A0"/>
                </a:solidFill>
                <a:latin typeface="NikoshBAN" pitchFamily="2" charset="0"/>
                <a:cs typeface="NikoshBAN" pitchFamily="2" charset="0"/>
              </a:rPr>
              <a:t>           </a:t>
            </a:r>
            <a:r>
              <a:rPr lang="bn-BD" sz="3600" b="1" dirty="0">
                <a:solidFill>
                  <a:srgbClr val="00B050"/>
                </a:solidFill>
                <a:latin typeface="NikoshBAN" pitchFamily="2" charset="0"/>
                <a:cs typeface="NikoshBAN" pitchFamily="2" charset="0"/>
              </a:rPr>
              <a:t>হিসাবের কোড নং</a:t>
            </a:r>
            <a:r>
              <a:rPr lang="en-US" sz="3600" b="1" dirty="0">
                <a:solidFill>
                  <a:srgbClr val="00B050"/>
                </a:solidFill>
                <a:latin typeface="NikoshBAN" pitchFamily="2" charset="0"/>
                <a:cs typeface="NikoshBAN" pitchFamily="2" charset="0"/>
              </a:rPr>
              <a:t>…</a:t>
            </a:r>
          </a:p>
          <a:p>
            <a:endParaRPr lang="en-US" sz="3600" dirty="0">
              <a:latin typeface="NikoshBAN" pitchFamily="2" charset="0"/>
              <a:cs typeface="NikoshBAN" pitchFamily="2" charset="0"/>
            </a:endParaRPr>
          </a:p>
        </p:txBody>
      </p:sp>
      <p:sp>
        <p:nvSpPr>
          <p:cNvPr id="4" name="TextBox 3"/>
          <p:cNvSpPr txBox="1"/>
          <p:nvPr/>
        </p:nvSpPr>
        <p:spPr>
          <a:xfrm>
            <a:off x="4251960" y="152400"/>
            <a:ext cx="4511040" cy="1107996"/>
          </a:xfrm>
          <a:prstGeom prst="rect">
            <a:avLst/>
          </a:prstGeom>
          <a:solidFill>
            <a:schemeClr val="accent2">
              <a:lumMod val="40000"/>
              <a:lumOff val="60000"/>
            </a:schemeClr>
          </a:solidFill>
          <a:ln w="57150">
            <a:solidFill>
              <a:srgbClr val="00B050"/>
            </a:solidFill>
          </a:ln>
        </p:spPr>
        <p:txBody>
          <a:bodyPr wrap="square" rtlCol="0">
            <a:spAutoFit/>
          </a:bodyPr>
          <a:lstStyle/>
          <a:p>
            <a:r>
              <a:rPr lang="en-US" sz="6600" b="1" dirty="0" err="1">
                <a:latin typeface="NikoshBAN" pitchFamily="2" charset="0"/>
                <a:cs typeface="NikoshBAN" pitchFamily="2" charset="0"/>
              </a:rPr>
              <a:t>চলমান</a:t>
            </a:r>
            <a:r>
              <a:rPr lang="en-US" sz="6600" b="1" dirty="0">
                <a:latin typeface="NikoshBAN" pitchFamily="2" charset="0"/>
                <a:cs typeface="NikoshBAN" pitchFamily="2" charset="0"/>
              </a:rPr>
              <a:t> </a:t>
            </a:r>
            <a:r>
              <a:rPr lang="en-US" sz="6600" b="1" dirty="0" err="1">
                <a:latin typeface="NikoshBAN" pitchFamily="2" charset="0"/>
                <a:cs typeface="NikoshBAN" pitchFamily="2" charset="0"/>
              </a:rPr>
              <a:t>জের</a:t>
            </a:r>
            <a:r>
              <a:rPr lang="en-US" sz="6600" b="1" dirty="0">
                <a:latin typeface="NikoshBAN" pitchFamily="2" charset="0"/>
                <a:cs typeface="NikoshBAN" pitchFamily="2" charset="0"/>
              </a:rPr>
              <a:t> </a:t>
            </a:r>
            <a:r>
              <a:rPr lang="en-US" sz="6600" b="1" dirty="0" err="1">
                <a:latin typeface="NikoshBAN" pitchFamily="2" charset="0"/>
                <a:cs typeface="NikoshBAN" pitchFamily="2" charset="0"/>
              </a:rPr>
              <a:t>ছক</a:t>
            </a:r>
            <a:r>
              <a:rPr lang="en-US" sz="6600" b="1" dirty="0">
                <a:latin typeface="NikoshBAN" pitchFamily="2" charset="0"/>
                <a:cs typeface="NikoshBAN" pitchFamily="2" charset="0"/>
              </a:rPr>
              <a:t> </a:t>
            </a:r>
          </a:p>
        </p:txBody>
      </p:sp>
      <p:sp>
        <p:nvSpPr>
          <p:cNvPr id="5" name="Rectangle 4">
            <a:extLst>
              <a:ext uri="{FF2B5EF4-FFF2-40B4-BE49-F238E27FC236}">
                <a16:creationId xmlns:a16="http://schemas.microsoft.com/office/drawing/2014/main" id="{59582B83-68B0-4BA8-97FF-A9C2FF49FE06}"/>
              </a:ext>
            </a:extLst>
          </p:cNvPr>
          <p:cNvSpPr/>
          <p:nvPr/>
        </p:nvSpPr>
        <p:spPr>
          <a:xfrm>
            <a:off x="276726" y="4114800"/>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6">
            <a:extLst>
              <a:ext uri="{FF2B5EF4-FFF2-40B4-BE49-F238E27FC236}">
                <a16:creationId xmlns:a16="http://schemas.microsoft.com/office/drawing/2014/main" id="{06B84E7A-60E0-4C68-A845-85E36204C862}"/>
              </a:ext>
            </a:extLst>
          </p:cNvPr>
          <p:cNvGraphicFramePr>
            <a:graphicFrameLocks noGrp="1"/>
          </p:cNvGraphicFramePr>
          <p:nvPr>
            <p:extLst>
              <p:ext uri="{D42A27DB-BD31-4B8C-83A1-F6EECF244321}">
                <p14:modId xmlns:p14="http://schemas.microsoft.com/office/powerpoint/2010/main" val="2190550864"/>
              </p:ext>
            </p:extLst>
          </p:nvPr>
        </p:nvGraphicFramePr>
        <p:xfrm>
          <a:off x="382245" y="2099341"/>
          <a:ext cx="11075891" cy="4076636"/>
        </p:xfrm>
        <a:graphic>
          <a:graphicData uri="http://schemas.openxmlformats.org/drawingml/2006/table">
            <a:tbl>
              <a:tblPr firstRow="1" bandRow="1">
                <a:tableStyleId>{5940675A-B579-460E-94D1-54222C63F5DA}</a:tableStyleId>
              </a:tblPr>
              <a:tblGrid>
                <a:gridCol w="1806778">
                  <a:extLst>
                    <a:ext uri="{9D8B030D-6E8A-4147-A177-3AD203B41FA5}">
                      <a16:colId xmlns:a16="http://schemas.microsoft.com/office/drawing/2014/main" val="575220463"/>
                    </a:ext>
                  </a:extLst>
                </a:gridCol>
                <a:gridCol w="2256368">
                  <a:extLst>
                    <a:ext uri="{9D8B030D-6E8A-4147-A177-3AD203B41FA5}">
                      <a16:colId xmlns:a16="http://schemas.microsoft.com/office/drawing/2014/main" val="1944391432"/>
                    </a:ext>
                  </a:extLst>
                </a:gridCol>
                <a:gridCol w="896190">
                  <a:extLst>
                    <a:ext uri="{9D8B030D-6E8A-4147-A177-3AD203B41FA5}">
                      <a16:colId xmlns:a16="http://schemas.microsoft.com/office/drawing/2014/main" val="470408352"/>
                    </a:ext>
                  </a:extLst>
                </a:gridCol>
                <a:gridCol w="1343495">
                  <a:extLst>
                    <a:ext uri="{9D8B030D-6E8A-4147-A177-3AD203B41FA5}">
                      <a16:colId xmlns:a16="http://schemas.microsoft.com/office/drawing/2014/main" val="3751415495"/>
                    </a:ext>
                  </a:extLst>
                </a:gridCol>
                <a:gridCol w="1556326">
                  <a:extLst>
                    <a:ext uri="{9D8B030D-6E8A-4147-A177-3AD203B41FA5}">
                      <a16:colId xmlns:a16="http://schemas.microsoft.com/office/drawing/2014/main" val="81765156"/>
                    </a:ext>
                  </a:extLst>
                </a:gridCol>
                <a:gridCol w="1622836">
                  <a:extLst>
                    <a:ext uri="{9D8B030D-6E8A-4147-A177-3AD203B41FA5}">
                      <a16:colId xmlns:a16="http://schemas.microsoft.com/office/drawing/2014/main" val="197459343"/>
                    </a:ext>
                  </a:extLst>
                </a:gridCol>
                <a:gridCol w="1593898">
                  <a:extLst>
                    <a:ext uri="{9D8B030D-6E8A-4147-A177-3AD203B41FA5}">
                      <a16:colId xmlns:a16="http://schemas.microsoft.com/office/drawing/2014/main" val="3092912580"/>
                    </a:ext>
                  </a:extLst>
                </a:gridCol>
              </a:tblGrid>
              <a:tr h="778609">
                <a:tc rowSpan="2">
                  <a:txBody>
                    <a:bodyPr/>
                    <a:lstStyle/>
                    <a:p>
                      <a:r>
                        <a:rPr lang="en-US" sz="4400" b="1" dirty="0" err="1">
                          <a:latin typeface="SutonnyMJ" pitchFamily="2" charset="0"/>
                        </a:rPr>
                        <a:t>Zvs</a:t>
                      </a:r>
                      <a:endParaRPr lang="en-US" b="1" dirty="0">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r>
                        <a:rPr lang="en-US" sz="4400" b="1" dirty="0">
                          <a:latin typeface="SutonnyMJ" pitchFamily="2" charset="0"/>
                        </a:rPr>
                        <a:t>     </a:t>
                      </a:r>
                      <a:r>
                        <a:rPr lang="en-US" sz="4400" b="1" dirty="0" err="1">
                          <a:latin typeface="SutonnyMJ" pitchFamily="2" charset="0"/>
                        </a:rPr>
                        <a:t>weeiY</a:t>
                      </a:r>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r>
                        <a:rPr lang="en-US" sz="3600" b="1" dirty="0" err="1">
                          <a:latin typeface="SutonnyMJ" pitchFamily="2" charset="0"/>
                        </a:rPr>
                        <a:t>Rvt</a:t>
                      </a:r>
                      <a:r>
                        <a:rPr lang="en-US" sz="3600" b="1" dirty="0">
                          <a:latin typeface="SutonnyMJ" pitchFamily="2" charset="0"/>
                        </a:rPr>
                        <a:t> </a:t>
                      </a:r>
                      <a:r>
                        <a:rPr lang="en-US" sz="3600" b="1" dirty="0" err="1">
                          <a:latin typeface="SutonnyMJ" pitchFamily="2" charset="0"/>
                        </a:rPr>
                        <a:t>c„t</a:t>
                      </a:r>
                      <a:endParaRPr lang="en-US" sz="36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r>
                        <a:rPr lang="en-US" sz="4400" b="1" dirty="0">
                          <a:latin typeface="SutonnyMJ" pitchFamily="2" charset="0"/>
                        </a:rPr>
                        <a:t>‡</a:t>
                      </a:r>
                      <a:r>
                        <a:rPr lang="en-US" sz="4400" b="1" dirty="0" err="1">
                          <a:latin typeface="SutonnyMJ" pitchFamily="2" charset="0"/>
                        </a:rPr>
                        <a:t>WweU</a:t>
                      </a:r>
                      <a:endParaRPr lang="en-US" sz="4400" b="1" dirty="0">
                        <a:latin typeface="SutonnyMJ" pitchFamily="2" charset="0"/>
                      </a:endParaRPr>
                    </a:p>
                    <a:p>
                      <a:r>
                        <a:rPr lang="en-US" sz="4400" b="1" dirty="0" err="1">
                          <a:latin typeface="SutonnyMJ" pitchFamily="2" charset="0"/>
                        </a:rPr>
                        <a:t>UvKv</a:t>
                      </a:r>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r>
                        <a:rPr lang="en-US" sz="4000" b="1" dirty="0">
                          <a:latin typeface="SutonnyMJ" pitchFamily="2" charset="0"/>
                        </a:rPr>
                        <a:t>‡µ</a:t>
                      </a:r>
                      <a:r>
                        <a:rPr lang="en-US" sz="4000" b="1" dirty="0" err="1">
                          <a:latin typeface="SutonnyMJ" pitchFamily="2" charset="0"/>
                        </a:rPr>
                        <a:t>wWU</a:t>
                      </a:r>
                      <a:endParaRPr lang="en-US" sz="4000" b="1" dirty="0">
                        <a:latin typeface="SutonnyMJ" pitchFamily="2" charset="0"/>
                      </a:endParaRPr>
                    </a:p>
                    <a:p>
                      <a:r>
                        <a:rPr lang="en-US" sz="4000" b="1" dirty="0" err="1">
                          <a:latin typeface="SutonnyMJ" pitchFamily="2" charset="0"/>
                        </a:rPr>
                        <a:t>UvKv</a:t>
                      </a:r>
                      <a:endParaRPr lang="en-US" sz="4000" dirty="0"/>
                    </a:p>
                    <a:p>
                      <a:endParaRPr lang="en-US" b="1" dirty="0">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2000" b="1" dirty="0">
                          <a:latin typeface="SutonnyMJ" pitchFamily="2" charset="0"/>
                        </a:rPr>
                        <a:t> </a:t>
                      </a:r>
                      <a:r>
                        <a:rPr lang="en-US" sz="3600" b="1" dirty="0">
                          <a:latin typeface="SutonnyMJ" pitchFamily="2" charset="0"/>
                        </a:rPr>
                        <a:t>DØ„Ë/‡Ri</a:t>
                      </a:r>
                      <a:endParaRPr lang="en-US" sz="2000" dirty="0"/>
                    </a:p>
                    <a:p>
                      <a:endParaRPr lang="en-US" sz="18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36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66284094"/>
                  </a:ext>
                </a:extLst>
              </a:tr>
              <a:tr h="83051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2800" b="1" dirty="0">
                          <a:latin typeface="SutonnyMJ" pitchFamily="2" charset="0"/>
                        </a:rPr>
                        <a:t>‡</a:t>
                      </a:r>
                      <a:r>
                        <a:rPr lang="en-US" sz="2800" b="1" dirty="0" err="1">
                          <a:latin typeface="SutonnyMJ" pitchFamily="2" charset="0"/>
                        </a:rPr>
                        <a:t>WweU</a:t>
                      </a:r>
                      <a:r>
                        <a:rPr lang="en-US" sz="2800" b="1" dirty="0">
                          <a:latin typeface="SutonnyMJ" pitchFamily="2" charset="0"/>
                        </a:rPr>
                        <a:t> </a:t>
                      </a:r>
                      <a:r>
                        <a:rPr lang="en-US" sz="2800" b="1" dirty="0" err="1">
                          <a:latin typeface="SutonnyMJ" pitchFamily="2" charset="0"/>
                        </a:rPr>
                        <a:t>UvKv</a:t>
                      </a:r>
                      <a:endParaRPr lang="en-US" sz="2800" dirty="0"/>
                    </a:p>
                    <a:p>
                      <a:endParaRPr lang="en-US" sz="12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1" dirty="0">
                          <a:latin typeface="SutonnyMJ" pitchFamily="2" charset="0"/>
                        </a:rPr>
                        <a:t>‡µ</a:t>
                      </a:r>
                      <a:r>
                        <a:rPr lang="en-US" sz="2800" b="1" dirty="0" err="1">
                          <a:latin typeface="SutonnyMJ" pitchFamily="2" charset="0"/>
                        </a:rPr>
                        <a:t>wWU</a:t>
                      </a:r>
                      <a:r>
                        <a:rPr lang="en-US" sz="2800" b="1" dirty="0">
                          <a:latin typeface="SutonnyMJ" pitchFamily="2" charset="0"/>
                        </a:rPr>
                        <a:t> </a:t>
                      </a:r>
                      <a:r>
                        <a:rPr lang="en-US" sz="2800" b="1" dirty="0" err="1">
                          <a:latin typeface="SutonnyMJ" pitchFamily="2" charset="0"/>
                        </a:rPr>
                        <a:t>UvKv</a:t>
                      </a:r>
                      <a:endParaRPr lang="en-US" sz="2800" dirty="0"/>
                    </a:p>
                    <a:p>
                      <a:endParaRPr lang="en-US" sz="12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094952"/>
                  </a:ext>
                </a:extLst>
              </a:tr>
              <a:tr h="2129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err="1">
                          <a:latin typeface="SutonnyMJ" pitchFamily="2" charset="0"/>
                        </a:rPr>
                        <a:t>Rvbyqvwi</a:t>
                      </a:r>
                      <a:r>
                        <a:rPr lang="en-US" sz="2800" b="1" dirty="0">
                          <a:latin typeface="SutonnyMJ" pitchFamily="2" charset="0"/>
                        </a:rPr>
                        <a:t> t 05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err="1">
                          <a:latin typeface="SutonnyMJ" pitchFamily="2" charset="0"/>
                        </a:rPr>
                        <a:t>Rvbyqvwi</a:t>
                      </a:r>
                      <a:r>
                        <a:rPr lang="en-US" sz="2800" b="1" dirty="0">
                          <a:latin typeface="SutonnyMJ" pitchFamily="2" charset="0"/>
                        </a:rPr>
                        <a:t> t 15</a:t>
                      </a:r>
                      <a:endParaRPr lang="en-US" sz="1100" b="1" dirty="0">
                        <a:latin typeface="SutonnyMJ" pitchFamily="2" charset="0"/>
                      </a:endParaRPr>
                    </a:p>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800" b="1" dirty="0">
                        <a:latin typeface="SutonnyMJ" pitchFamily="2" charset="0"/>
                      </a:endParaRPr>
                    </a:p>
                    <a:p>
                      <a:r>
                        <a:rPr lang="en-US" sz="2800" b="1" dirty="0" err="1">
                          <a:latin typeface="SutonnyMJ" pitchFamily="2" charset="0"/>
                        </a:rPr>
                        <a:t>bM`vb</a:t>
                      </a:r>
                      <a:r>
                        <a:rPr lang="en-US" sz="2800" b="1" dirty="0">
                          <a:latin typeface="SutonnyMJ" pitchFamily="2" charset="0"/>
                        </a:rPr>
                        <a:t> </a:t>
                      </a:r>
                      <a:r>
                        <a:rPr lang="en-US" sz="2800" b="1" dirty="0" err="1">
                          <a:latin typeface="SutonnyMJ" pitchFamily="2" charset="0"/>
                        </a:rPr>
                        <a:t>wnmve</a:t>
                      </a:r>
                      <a:endParaRPr lang="en-US" sz="2800" b="1" dirty="0">
                        <a:latin typeface="SutonnyMJ" pitchFamily="2" charset="0"/>
                      </a:endParaRPr>
                    </a:p>
                    <a:p>
                      <a:endParaRPr lang="en-US" sz="2800" b="1" dirty="0">
                        <a:effectLst/>
                        <a:latin typeface="SutonnyMJ" pitchFamily="2" charset="0"/>
                      </a:endParaRPr>
                    </a:p>
                    <a:p>
                      <a:r>
                        <a:rPr lang="en-US" sz="2800" b="1" dirty="0" err="1">
                          <a:effectLst/>
                          <a:latin typeface="SutonnyMJ" pitchFamily="2" charset="0"/>
                        </a:rPr>
                        <a:t>cvIbv`vi</a:t>
                      </a:r>
                      <a:r>
                        <a:rPr lang="en-US" sz="2800" b="1" dirty="0">
                          <a:effectLst/>
                          <a:latin typeface="SutonnyMJ" pitchFamily="2" charset="0"/>
                        </a:rPr>
                        <a:t> </a:t>
                      </a:r>
                      <a:r>
                        <a:rPr lang="en-US" sz="2800" b="1" dirty="0" err="1">
                          <a:effectLst/>
                          <a:latin typeface="SutonnyMJ" pitchFamily="2" charset="0"/>
                        </a:rPr>
                        <a:t>wnmve</a:t>
                      </a:r>
                      <a:r>
                        <a:rPr lang="en-US" sz="2800" b="1" dirty="0">
                          <a:effectLst/>
                          <a:latin typeface="SutonnyMJ" pitchFamily="2" charset="0"/>
                        </a:rPr>
                        <a:t> </a:t>
                      </a:r>
                      <a:endParaRPr lang="en-US" sz="28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20,000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  5,000</a:t>
                      </a:r>
                      <a:endParaRPr lang="en-US" sz="32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latin typeface="SutonnyMJ" pitchFamily="2" charset="0"/>
                        </a:rPr>
                        <a:t>20,000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latin typeface="SutonnyMJ" pitchFamily="2" charset="0"/>
                        </a:rPr>
                        <a:t>25,000</a:t>
                      </a:r>
                    </a:p>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00569257"/>
                  </a:ext>
                </a:extLst>
              </a:tr>
            </a:tbl>
          </a:graphicData>
        </a:graphic>
      </p:graphicFrame>
      <p:sp>
        <p:nvSpPr>
          <p:cNvPr id="6" name="Rectangle 5">
            <a:extLst>
              <a:ext uri="{FF2B5EF4-FFF2-40B4-BE49-F238E27FC236}">
                <a16:creationId xmlns:a16="http://schemas.microsoft.com/office/drawing/2014/main" id="{3F172E4C-530A-4494-8D97-144DCFDF3D7D}"/>
              </a:ext>
            </a:extLst>
          </p:cNvPr>
          <p:cNvSpPr/>
          <p:nvPr/>
        </p:nvSpPr>
        <p:spPr>
          <a:xfrm>
            <a:off x="0" y="-112541"/>
            <a:ext cx="12192000" cy="6858000"/>
          </a:xfrm>
          <a:prstGeom prst="rect">
            <a:avLst/>
          </a:prstGeom>
          <a:noFill/>
          <a:ln w="381000">
            <a:solidFill>
              <a:schemeClr val="accent2">
                <a:lumMod val="75000"/>
                <a:alpha val="99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266700">
                <a:solidFill>
                  <a:schemeClr val="accent1"/>
                </a:solidFill>
              </a:ln>
            </a:endParaRPr>
          </a:p>
        </p:txBody>
      </p:sp>
    </p:spTree>
    <p:extLst>
      <p:ext uri="{BB962C8B-B14F-4D97-AF65-F5344CB8AC3E}">
        <p14:creationId xmlns:p14="http://schemas.microsoft.com/office/powerpoint/2010/main" val="34957471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txBox="1">
            <a:spLocks/>
          </p:cNvSpPr>
          <p:nvPr/>
        </p:nvSpPr>
        <p:spPr>
          <a:xfrm>
            <a:off x="152400" y="1447800"/>
            <a:ext cx="11734800" cy="838200"/>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800" b="1" dirty="0">
                <a:latin typeface="SutonnyMJ" pitchFamily="2" charset="0"/>
              </a:rPr>
              <a:t>					 </a:t>
            </a:r>
            <a:r>
              <a:rPr lang="en-US" sz="4800" b="1" dirty="0" err="1">
                <a:latin typeface="SutonnyMJ" pitchFamily="2" charset="0"/>
              </a:rPr>
              <a:t>bM`vb</a:t>
            </a:r>
            <a:r>
              <a:rPr lang="en-US" sz="4800" b="1" dirty="0">
                <a:latin typeface="SutonnyMJ" pitchFamily="2" charset="0"/>
              </a:rPr>
              <a:t> </a:t>
            </a:r>
            <a:r>
              <a:rPr lang="en-US" sz="4800" b="1" dirty="0" err="1">
                <a:latin typeface="SutonnyMJ" pitchFamily="2" charset="0"/>
              </a:rPr>
              <a:t>wnmve</a:t>
            </a:r>
            <a:r>
              <a:rPr lang="bn-BD" sz="4800" b="1" dirty="0">
                <a:solidFill>
                  <a:srgbClr val="7030A0"/>
                </a:solidFill>
                <a:latin typeface="NikoshBAN" pitchFamily="2" charset="0"/>
                <a:cs typeface="NikoshBAN" pitchFamily="2" charset="0"/>
              </a:rPr>
              <a:t>     </a:t>
            </a:r>
            <a:r>
              <a:rPr lang="en-US" sz="4800" b="1" dirty="0">
                <a:solidFill>
                  <a:srgbClr val="7030A0"/>
                </a:solidFill>
                <a:latin typeface="NikoshBAN" pitchFamily="2" charset="0"/>
                <a:cs typeface="NikoshBAN" pitchFamily="2" charset="0"/>
              </a:rPr>
              <a:t>     </a:t>
            </a:r>
            <a:r>
              <a:rPr lang="bn-BD" sz="3600" b="1" dirty="0">
                <a:solidFill>
                  <a:srgbClr val="00B050"/>
                </a:solidFill>
                <a:latin typeface="NikoshBAN" pitchFamily="2" charset="0"/>
                <a:cs typeface="NikoshBAN" pitchFamily="2" charset="0"/>
              </a:rPr>
              <a:t>হিসাবের কোড নং</a:t>
            </a:r>
            <a:r>
              <a:rPr lang="en-US" sz="3600" b="1" dirty="0">
                <a:solidFill>
                  <a:srgbClr val="00B050"/>
                </a:solidFill>
                <a:latin typeface="NikoshBAN" pitchFamily="2" charset="0"/>
                <a:cs typeface="NikoshBAN" pitchFamily="2" charset="0"/>
              </a:rPr>
              <a:t>…</a:t>
            </a:r>
          </a:p>
          <a:p>
            <a:endParaRPr lang="en-US" sz="3600" dirty="0">
              <a:latin typeface="NikoshBAN" pitchFamily="2" charset="0"/>
              <a:cs typeface="NikoshBAN" pitchFamily="2" charset="0"/>
            </a:endParaRPr>
          </a:p>
        </p:txBody>
      </p:sp>
      <p:sp>
        <p:nvSpPr>
          <p:cNvPr id="4" name="TextBox 3"/>
          <p:cNvSpPr txBox="1"/>
          <p:nvPr/>
        </p:nvSpPr>
        <p:spPr>
          <a:xfrm>
            <a:off x="4251960" y="152400"/>
            <a:ext cx="4511040" cy="1107996"/>
          </a:xfrm>
          <a:prstGeom prst="rect">
            <a:avLst/>
          </a:prstGeom>
          <a:solidFill>
            <a:schemeClr val="accent2">
              <a:lumMod val="40000"/>
              <a:lumOff val="60000"/>
            </a:schemeClr>
          </a:solidFill>
          <a:ln w="57150">
            <a:solidFill>
              <a:srgbClr val="00B050"/>
            </a:solidFill>
          </a:ln>
        </p:spPr>
        <p:txBody>
          <a:bodyPr wrap="square" rtlCol="0">
            <a:spAutoFit/>
          </a:bodyPr>
          <a:lstStyle/>
          <a:p>
            <a:r>
              <a:rPr lang="en-US" sz="6600" b="1" dirty="0" err="1">
                <a:latin typeface="NikoshBAN" pitchFamily="2" charset="0"/>
                <a:cs typeface="NikoshBAN" pitchFamily="2" charset="0"/>
              </a:rPr>
              <a:t>চলমান</a:t>
            </a:r>
            <a:r>
              <a:rPr lang="en-US" sz="6600" b="1" dirty="0">
                <a:latin typeface="NikoshBAN" pitchFamily="2" charset="0"/>
                <a:cs typeface="NikoshBAN" pitchFamily="2" charset="0"/>
              </a:rPr>
              <a:t> </a:t>
            </a:r>
            <a:r>
              <a:rPr lang="en-US" sz="6600" b="1" dirty="0" err="1">
                <a:latin typeface="NikoshBAN" pitchFamily="2" charset="0"/>
                <a:cs typeface="NikoshBAN" pitchFamily="2" charset="0"/>
              </a:rPr>
              <a:t>জের</a:t>
            </a:r>
            <a:r>
              <a:rPr lang="en-US" sz="6600" b="1" dirty="0">
                <a:latin typeface="NikoshBAN" pitchFamily="2" charset="0"/>
                <a:cs typeface="NikoshBAN" pitchFamily="2" charset="0"/>
              </a:rPr>
              <a:t> </a:t>
            </a:r>
            <a:r>
              <a:rPr lang="en-US" sz="6600" b="1" dirty="0" err="1">
                <a:latin typeface="NikoshBAN" pitchFamily="2" charset="0"/>
                <a:cs typeface="NikoshBAN" pitchFamily="2" charset="0"/>
              </a:rPr>
              <a:t>ছক</a:t>
            </a:r>
            <a:r>
              <a:rPr lang="en-US" sz="6600" b="1" dirty="0">
                <a:latin typeface="NikoshBAN" pitchFamily="2" charset="0"/>
                <a:cs typeface="NikoshBAN" pitchFamily="2" charset="0"/>
              </a:rPr>
              <a:t> </a:t>
            </a:r>
          </a:p>
        </p:txBody>
      </p:sp>
      <p:sp>
        <p:nvSpPr>
          <p:cNvPr id="5" name="Rectangle 4">
            <a:extLst>
              <a:ext uri="{FF2B5EF4-FFF2-40B4-BE49-F238E27FC236}">
                <a16:creationId xmlns:a16="http://schemas.microsoft.com/office/drawing/2014/main" id="{59582B83-68B0-4BA8-97FF-A9C2FF49FE06}"/>
              </a:ext>
            </a:extLst>
          </p:cNvPr>
          <p:cNvSpPr/>
          <p:nvPr/>
        </p:nvSpPr>
        <p:spPr>
          <a:xfrm>
            <a:off x="276726" y="4114800"/>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a:extLst>
              <a:ext uri="{FF2B5EF4-FFF2-40B4-BE49-F238E27FC236}">
                <a16:creationId xmlns:a16="http://schemas.microsoft.com/office/drawing/2014/main" id="{A156DA2B-958C-4581-AC4C-44D31ED1AE88}"/>
              </a:ext>
            </a:extLst>
          </p:cNvPr>
          <p:cNvGraphicFramePr>
            <a:graphicFrameLocks noGrp="1"/>
          </p:cNvGraphicFramePr>
          <p:nvPr>
            <p:extLst>
              <p:ext uri="{D42A27DB-BD31-4B8C-83A1-F6EECF244321}">
                <p14:modId xmlns:p14="http://schemas.microsoft.com/office/powerpoint/2010/main" val="1433873136"/>
              </p:ext>
            </p:extLst>
          </p:nvPr>
        </p:nvGraphicFramePr>
        <p:xfrm>
          <a:off x="382245" y="2177515"/>
          <a:ext cx="10602105" cy="3874570"/>
        </p:xfrm>
        <a:graphic>
          <a:graphicData uri="http://schemas.openxmlformats.org/drawingml/2006/table">
            <a:tbl>
              <a:tblPr firstRow="1" bandRow="1">
                <a:tableStyleId>{5940675A-B579-460E-94D1-54222C63F5DA}</a:tableStyleId>
              </a:tblPr>
              <a:tblGrid>
                <a:gridCol w="1799320">
                  <a:extLst>
                    <a:ext uri="{9D8B030D-6E8A-4147-A177-3AD203B41FA5}">
                      <a16:colId xmlns:a16="http://schemas.microsoft.com/office/drawing/2014/main" val="575220463"/>
                    </a:ext>
                  </a:extLst>
                </a:gridCol>
                <a:gridCol w="2141855">
                  <a:extLst>
                    <a:ext uri="{9D8B030D-6E8A-4147-A177-3AD203B41FA5}">
                      <a16:colId xmlns:a16="http://schemas.microsoft.com/office/drawing/2014/main" val="1944391432"/>
                    </a:ext>
                  </a:extLst>
                </a:gridCol>
                <a:gridCol w="569622">
                  <a:extLst>
                    <a:ext uri="{9D8B030D-6E8A-4147-A177-3AD203B41FA5}">
                      <a16:colId xmlns:a16="http://schemas.microsoft.com/office/drawing/2014/main" val="470408352"/>
                    </a:ext>
                  </a:extLst>
                </a:gridCol>
                <a:gridCol w="1337950">
                  <a:extLst>
                    <a:ext uri="{9D8B030D-6E8A-4147-A177-3AD203B41FA5}">
                      <a16:colId xmlns:a16="http://schemas.microsoft.com/office/drawing/2014/main" val="3751415495"/>
                    </a:ext>
                  </a:extLst>
                </a:gridCol>
                <a:gridCol w="1549902">
                  <a:extLst>
                    <a:ext uri="{9D8B030D-6E8A-4147-A177-3AD203B41FA5}">
                      <a16:colId xmlns:a16="http://schemas.microsoft.com/office/drawing/2014/main" val="81765156"/>
                    </a:ext>
                  </a:extLst>
                </a:gridCol>
                <a:gridCol w="1616137">
                  <a:extLst>
                    <a:ext uri="{9D8B030D-6E8A-4147-A177-3AD203B41FA5}">
                      <a16:colId xmlns:a16="http://schemas.microsoft.com/office/drawing/2014/main" val="197459343"/>
                    </a:ext>
                  </a:extLst>
                </a:gridCol>
                <a:gridCol w="1587319">
                  <a:extLst>
                    <a:ext uri="{9D8B030D-6E8A-4147-A177-3AD203B41FA5}">
                      <a16:colId xmlns:a16="http://schemas.microsoft.com/office/drawing/2014/main" val="3092912580"/>
                    </a:ext>
                  </a:extLst>
                </a:gridCol>
              </a:tblGrid>
              <a:tr h="778609">
                <a:tc rowSpan="2">
                  <a:txBody>
                    <a:bodyPr/>
                    <a:lstStyle/>
                    <a:p>
                      <a:r>
                        <a:rPr lang="en-US" sz="4400" b="1" dirty="0" err="1">
                          <a:latin typeface="SutonnyMJ" pitchFamily="2" charset="0"/>
                        </a:rPr>
                        <a:t>Zvs</a:t>
                      </a:r>
                      <a:endParaRPr lang="en-US" b="1" dirty="0">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r>
                        <a:rPr lang="en-US" sz="4400" b="1" dirty="0">
                          <a:latin typeface="SutonnyMJ" pitchFamily="2" charset="0"/>
                        </a:rPr>
                        <a:t>     </a:t>
                      </a:r>
                      <a:r>
                        <a:rPr lang="en-US" sz="4400" b="1" dirty="0" err="1">
                          <a:latin typeface="SutonnyMJ" pitchFamily="2" charset="0"/>
                        </a:rPr>
                        <a:t>weeiY</a:t>
                      </a:r>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r>
                        <a:rPr lang="en-US" sz="3600" b="1" dirty="0" err="1">
                          <a:latin typeface="SutonnyMJ" pitchFamily="2" charset="0"/>
                        </a:rPr>
                        <a:t>Rvt</a:t>
                      </a:r>
                      <a:r>
                        <a:rPr lang="en-US" sz="3600" b="1" dirty="0">
                          <a:latin typeface="SutonnyMJ" pitchFamily="2" charset="0"/>
                        </a:rPr>
                        <a:t> </a:t>
                      </a:r>
                      <a:r>
                        <a:rPr lang="en-US" sz="3600" b="1" dirty="0" err="1">
                          <a:latin typeface="SutonnyMJ" pitchFamily="2" charset="0"/>
                        </a:rPr>
                        <a:t>c„t</a:t>
                      </a:r>
                      <a:endParaRPr lang="en-US" sz="36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r>
                        <a:rPr lang="en-US" sz="4400" b="1" dirty="0">
                          <a:latin typeface="SutonnyMJ" pitchFamily="2" charset="0"/>
                        </a:rPr>
                        <a:t>‡</a:t>
                      </a:r>
                      <a:r>
                        <a:rPr lang="en-US" sz="4400" b="1" dirty="0" err="1">
                          <a:latin typeface="SutonnyMJ" pitchFamily="2" charset="0"/>
                        </a:rPr>
                        <a:t>WweU</a:t>
                      </a:r>
                      <a:endParaRPr lang="en-US" sz="4400" b="1" dirty="0">
                        <a:latin typeface="SutonnyMJ" pitchFamily="2" charset="0"/>
                      </a:endParaRPr>
                    </a:p>
                    <a:p>
                      <a:r>
                        <a:rPr lang="en-US" sz="4400" b="1" dirty="0" err="1">
                          <a:latin typeface="SutonnyMJ" pitchFamily="2" charset="0"/>
                        </a:rPr>
                        <a:t>UvKv</a:t>
                      </a:r>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r>
                        <a:rPr lang="en-US" sz="4000" b="1" dirty="0">
                          <a:latin typeface="SutonnyMJ" pitchFamily="2" charset="0"/>
                        </a:rPr>
                        <a:t>‡µ</a:t>
                      </a:r>
                      <a:r>
                        <a:rPr lang="en-US" sz="4000" b="1" dirty="0" err="1">
                          <a:latin typeface="SutonnyMJ" pitchFamily="2" charset="0"/>
                        </a:rPr>
                        <a:t>wWU</a:t>
                      </a:r>
                      <a:endParaRPr lang="en-US" sz="4000" b="1" dirty="0">
                        <a:latin typeface="SutonnyMJ" pitchFamily="2" charset="0"/>
                      </a:endParaRPr>
                    </a:p>
                    <a:p>
                      <a:r>
                        <a:rPr lang="en-US" sz="4000" b="1" dirty="0" err="1">
                          <a:latin typeface="SutonnyMJ" pitchFamily="2" charset="0"/>
                        </a:rPr>
                        <a:t>UvKv</a:t>
                      </a:r>
                      <a:endParaRPr lang="en-US" sz="4000" dirty="0"/>
                    </a:p>
                    <a:p>
                      <a:endParaRPr lang="en-US" b="1" dirty="0">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2000" b="1" dirty="0">
                          <a:latin typeface="SutonnyMJ" pitchFamily="2" charset="0"/>
                        </a:rPr>
                        <a:t> </a:t>
                      </a:r>
                      <a:r>
                        <a:rPr lang="en-US" sz="3600" b="1" dirty="0">
                          <a:latin typeface="SutonnyMJ" pitchFamily="2" charset="0"/>
                        </a:rPr>
                        <a:t>DØ„Ë/‡Ri</a:t>
                      </a:r>
                      <a:endParaRPr lang="en-US" sz="2000" dirty="0"/>
                    </a:p>
                    <a:p>
                      <a:endParaRPr lang="en-US" sz="18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36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66284094"/>
                  </a:ext>
                </a:extLst>
              </a:tr>
              <a:tr h="83051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2800" b="1" dirty="0">
                          <a:latin typeface="SutonnyMJ" pitchFamily="2" charset="0"/>
                        </a:rPr>
                        <a:t>‡</a:t>
                      </a:r>
                      <a:r>
                        <a:rPr lang="en-US" sz="2800" b="1" dirty="0" err="1">
                          <a:latin typeface="SutonnyMJ" pitchFamily="2" charset="0"/>
                        </a:rPr>
                        <a:t>WweU</a:t>
                      </a:r>
                      <a:r>
                        <a:rPr lang="en-US" sz="2800" b="1" dirty="0">
                          <a:latin typeface="SutonnyMJ" pitchFamily="2" charset="0"/>
                        </a:rPr>
                        <a:t> </a:t>
                      </a:r>
                      <a:r>
                        <a:rPr lang="en-US" sz="2800" b="1" dirty="0" err="1">
                          <a:latin typeface="SutonnyMJ" pitchFamily="2" charset="0"/>
                        </a:rPr>
                        <a:t>UvKv</a:t>
                      </a:r>
                      <a:endParaRPr lang="en-US" sz="2800" dirty="0"/>
                    </a:p>
                    <a:p>
                      <a:endParaRPr lang="en-US" sz="12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1" dirty="0">
                          <a:latin typeface="SutonnyMJ" pitchFamily="2" charset="0"/>
                        </a:rPr>
                        <a:t>‡µ</a:t>
                      </a:r>
                      <a:r>
                        <a:rPr lang="en-US" sz="2800" b="1" dirty="0" err="1">
                          <a:latin typeface="SutonnyMJ" pitchFamily="2" charset="0"/>
                        </a:rPr>
                        <a:t>wWU</a:t>
                      </a:r>
                      <a:r>
                        <a:rPr lang="en-US" sz="2800" b="1" dirty="0">
                          <a:latin typeface="SutonnyMJ" pitchFamily="2" charset="0"/>
                        </a:rPr>
                        <a:t> </a:t>
                      </a:r>
                      <a:r>
                        <a:rPr lang="en-US" sz="2800" b="1" dirty="0" err="1">
                          <a:latin typeface="SutonnyMJ" pitchFamily="2" charset="0"/>
                        </a:rPr>
                        <a:t>UvKv</a:t>
                      </a:r>
                      <a:endParaRPr lang="en-US" sz="2800" dirty="0"/>
                    </a:p>
                    <a:p>
                      <a:endParaRPr lang="en-US" sz="12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094952"/>
                  </a:ext>
                </a:extLst>
              </a:tr>
              <a:tr h="2129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err="1">
                          <a:latin typeface="SutonnyMJ" pitchFamily="2" charset="0"/>
                        </a:rPr>
                        <a:t>Rvbyqvwi</a:t>
                      </a:r>
                      <a:r>
                        <a:rPr lang="en-US" sz="2800" b="1" dirty="0">
                          <a:latin typeface="SutonnyMJ" pitchFamily="2" charset="0"/>
                        </a:rPr>
                        <a:t> t 05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err="1">
                          <a:latin typeface="SutonnyMJ" pitchFamily="2" charset="0"/>
                        </a:rPr>
                        <a:t>Rvbyqvwi</a:t>
                      </a:r>
                      <a:r>
                        <a:rPr lang="en-US" sz="2800" b="1" dirty="0">
                          <a:latin typeface="SutonnyMJ" pitchFamily="2" charset="0"/>
                        </a:rPr>
                        <a:t> t 15</a:t>
                      </a:r>
                      <a:endParaRPr lang="en-US" sz="1100" b="1" dirty="0">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800" b="1" dirty="0">
                        <a:latin typeface="SutonnyMJ" pitchFamily="2" charset="0"/>
                      </a:endParaRPr>
                    </a:p>
                    <a:p>
                      <a:r>
                        <a:rPr lang="en-US" sz="2800" b="1" dirty="0">
                          <a:latin typeface="SutonnyMJ" pitchFamily="2" charset="0"/>
                        </a:rPr>
                        <a:t>µq </a:t>
                      </a:r>
                      <a:r>
                        <a:rPr lang="en-US" sz="2800" b="1" dirty="0" err="1">
                          <a:latin typeface="SutonnyMJ" pitchFamily="2" charset="0"/>
                        </a:rPr>
                        <a:t>wnmve</a:t>
                      </a:r>
                      <a:endParaRPr lang="en-US" sz="2800" b="1" dirty="0">
                        <a:latin typeface="SutonnyMJ" pitchFamily="2" charset="0"/>
                      </a:endParaRPr>
                    </a:p>
                    <a:p>
                      <a:endParaRPr lang="en-US" sz="1800" b="1" dirty="0">
                        <a:effectLst/>
                        <a:latin typeface="SutonnyMJ" pitchFamily="2" charset="0"/>
                      </a:endParaRPr>
                    </a:p>
                    <a:p>
                      <a:r>
                        <a:rPr lang="en-US" sz="2800" b="1" dirty="0" err="1">
                          <a:effectLst/>
                          <a:latin typeface="SutonnyMJ" pitchFamily="2" charset="0"/>
                        </a:rPr>
                        <a:t>cvIbv`vi</a:t>
                      </a:r>
                      <a:r>
                        <a:rPr lang="en-US" sz="2800" b="1" dirty="0">
                          <a:effectLst/>
                          <a:latin typeface="SutonnyMJ" pitchFamily="2" charset="0"/>
                        </a:rPr>
                        <a:t> </a:t>
                      </a:r>
                      <a:r>
                        <a:rPr lang="en-US" sz="2800" b="1" dirty="0" err="1">
                          <a:effectLst/>
                          <a:latin typeface="SutonnyMJ" pitchFamily="2" charset="0"/>
                        </a:rPr>
                        <a:t>wnmve</a:t>
                      </a:r>
                      <a:r>
                        <a:rPr lang="en-US" sz="2800" b="1" dirty="0">
                          <a:effectLst/>
                          <a:latin typeface="SutonnyMJ" pitchFamily="2" charset="0"/>
                        </a:rPr>
                        <a:t> </a:t>
                      </a:r>
                      <a:endParaRPr lang="en-US" sz="28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b="1" dirty="0">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20,000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  2,000</a:t>
                      </a:r>
                      <a:endParaRPr lang="en-US" sz="3200" dirty="0"/>
                    </a:p>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latin typeface="SutonnyMJ" pitchFamily="2" charset="0"/>
                        </a:rPr>
                        <a:t>20,000</a:t>
                      </a:r>
                      <a:endParaRPr lang="en-US" sz="32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latin typeface="SutonnyMJ" pitchFamily="2" charset="0"/>
                        </a:rPr>
                        <a:t>22,000</a:t>
                      </a:r>
                    </a:p>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00569257"/>
                  </a:ext>
                </a:extLst>
              </a:tr>
            </a:tbl>
          </a:graphicData>
        </a:graphic>
      </p:graphicFrame>
      <p:sp>
        <p:nvSpPr>
          <p:cNvPr id="6" name="Rectangle 5">
            <a:extLst>
              <a:ext uri="{FF2B5EF4-FFF2-40B4-BE49-F238E27FC236}">
                <a16:creationId xmlns:a16="http://schemas.microsoft.com/office/drawing/2014/main" id="{21A150C8-3AC5-42D8-AAB0-A44D97553070}"/>
              </a:ext>
            </a:extLst>
          </p:cNvPr>
          <p:cNvSpPr/>
          <p:nvPr/>
        </p:nvSpPr>
        <p:spPr>
          <a:xfrm>
            <a:off x="0" y="-112541"/>
            <a:ext cx="12192000" cy="6858000"/>
          </a:xfrm>
          <a:prstGeom prst="rect">
            <a:avLst/>
          </a:prstGeom>
          <a:noFill/>
          <a:ln w="381000">
            <a:solidFill>
              <a:schemeClr val="accent2">
                <a:lumMod val="75000"/>
                <a:alpha val="99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266700">
                <a:solidFill>
                  <a:schemeClr val="accent1"/>
                </a:solidFill>
              </a:ln>
            </a:endParaRPr>
          </a:p>
        </p:txBody>
      </p:sp>
    </p:spTree>
    <p:extLst>
      <p:ext uri="{BB962C8B-B14F-4D97-AF65-F5344CB8AC3E}">
        <p14:creationId xmlns:p14="http://schemas.microsoft.com/office/powerpoint/2010/main" val="42013061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txBox="1">
            <a:spLocks/>
          </p:cNvSpPr>
          <p:nvPr/>
        </p:nvSpPr>
        <p:spPr>
          <a:xfrm>
            <a:off x="152399" y="1447800"/>
            <a:ext cx="12135853" cy="8382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800" dirty="0">
                <a:latin typeface="NikoshBAN" pitchFamily="2" charset="0"/>
                <a:cs typeface="NikoshBAN" pitchFamily="2" charset="0"/>
              </a:rPr>
              <a:t>                              </a:t>
            </a:r>
            <a:r>
              <a:rPr lang="en-US" sz="4800" b="1" dirty="0" err="1">
                <a:latin typeface="SutonnyMJ" pitchFamily="2" charset="0"/>
              </a:rPr>
              <a:t>cvIbv`vi</a:t>
            </a:r>
            <a:r>
              <a:rPr lang="en-US" sz="4800" b="1" dirty="0">
                <a:latin typeface="SutonnyMJ" pitchFamily="2" charset="0"/>
              </a:rPr>
              <a:t>  </a:t>
            </a:r>
            <a:r>
              <a:rPr lang="en-US" sz="4800" b="1" dirty="0" err="1">
                <a:latin typeface="SutonnyMJ" pitchFamily="2" charset="0"/>
              </a:rPr>
              <a:t>wnmve</a:t>
            </a:r>
            <a:r>
              <a:rPr lang="en-US" sz="4800" b="1" dirty="0">
                <a:latin typeface="SutonnyMJ" pitchFamily="2" charset="0"/>
              </a:rPr>
              <a:t>    </a:t>
            </a:r>
            <a:r>
              <a:rPr lang="bn-BD" sz="3600" b="1" dirty="0">
                <a:solidFill>
                  <a:srgbClr val="00B050"/>
                </a:solidFill>
                <a:latin typeface="NikoshBAN" pitchFamily="2" charset="0"/>
                <a:cs typeface="NikoshBAN" pitchFamily="2" charset="0"/>
              </a:rPr>
              <a:t>হিসাবের কোড নং</a:t>
            </a:r>
            <a:r>
              <a:rPr lang="en-US" sz="3600" b="1" dirty="0">
                <a:solidFill>
                  <a:srgbClr val="00B050"/>
                </a:solidFill>
                <a:latin typeface="NikoshBAN" pitchFamily="2" charset="0"/>
                <a:cs typeface="NikoshBAN" pitchFamily="2" charset="0"/>
              </a:rPr>
              <a:t>…</a:t>
            </a:r>
          </a:p>
          <a:p>
            <a:endParaRPr lang="en-US" sz="3600" dirty="0">
              <a:latin typeface="NikoshBAN" pitchFamily="2" charset="0"/>
              <a:cs typeface="NikoshBAN" pitchFamily="2" charset="0"/>
            </a:endParaRPr>
          </a:p>
        </p:txBody>
      </p:sp>
      <p:sp>
        <p:nvSpPr>
          <p:cNvPr id="4" name="TextBox 3"/>
          <p:cNvSpPr txBox="1"/>
          <p:nvPr/>
        </p:nvSpPr>
        <p:spPr>
          <a:xfrm>
            <a:off x="4251960" y="152400"/>
            <a:ext cx="4511040" cy="1107996"/>
          </a:xfrm>
          <a:prstGeom prst="rect">
            <a:avLst/>
          </a:prstGeom>
          <a:solidFill>
            <a:schemeClr val="accent2">
              <a:lumMod val="40000"/>
              <a:lumOff val="60000"/>
            </a:schemeClr>
          </a:solidFill>
          <a:ln w="57150">
            <a:solidFill>
              <a:srgbClr val="00B050"/>
            </a:solidFill>
          </a:ln>
        </p:spPr>
        <p:txBody>
          <a:bodyPr wrap="square" rtlCol="0">
            <a:spAutoFit/>
          </a:bodyPr>
          <a:lstStyle/>
          <a:p>
            <a:r>
              <a:rPr lang="en-US" sz="6600" b="1" dirty="0" err="1">
                <a:latin typeface="NikoshBAN" pitchFamily="2" charset="0"/>
                <a:cs typeface="NikoshBAN" pitchFamily="2" charset="0"/>
              </a:rPr>
              <a:t>চলমান</a:t>
            </a:r>
            <a:r>
              <a:rPr lang="en-US" sz="6600" b="1" dirty="0">
                <a:latin typeface="NikoshBAN" pitchFamily="2" charset="0"/>
                <a:cs typeface="NikoshBAN" pitchFamily="2" charset="0"/>
              </a:rPr>
              <a:t> </a:t>
            </a:r>
            <a:r>
              <a:rPr lang="en-US" sz="6600" b="1" dirty="0" err="1">
                <a:latin typeface="NikoshBAN" pitchFamily="2" charset="0"/>
                <a:cs typeface="NikoshBAN" pitchFamily="2" charset="0"/>
              </a:rPr>
              <a:t>জের</a:t>
            </a:r>
            <a:r>
              <a:rPr lang="en-US" sz="6600" b="1" dirty="0">
                <a:latin typeface="NikoshBAN" pitchFamily="2" charset="0"/>
                <a:cs typeface="NikoshBAN" pitchFamily="2" charset="0"/>
              </a:rPr>
              <a:t> </a:t>
            </a:r>
            <a:r>
              <a:rPr lang="en-US" sz="6600" b="1" dirty="0" err="1">
                <a:latin typeface="NikoshBAN" pitchFamily="2" charset="0"/>
                <a:cs typeface="NikoshBAN" pitchFamily="2" charset="0"/>
              </a:rPr>
              <a:t>ছক</a:t>
            </a:r>
            <a:r>
              <a:rPr lang="en-US" sz="6600" b="1" dirty="0">
                <a:latin typeface="NikoshBAN" pitchFamily="2" charset="0"/>
                <a:cs typeface="NikoshBAN" pitchFamily="2" charset="0"/>
              </a:rPr>
              <a:t> </a:t>
            </a:r>
          </a:p>
        </p:txBody>
      </p:sp>
      <p:sp>
        <p:nvSpPr>
          <p:cNvPr id="5" name="Rectangle 4">
            <a:extLst>
              <a:ext uri="{FF2B5EF4-FFF2-40B4-BE49-F238E27FC236}">
                <a16:creationId xmlns:a16="http://schemas.microsoft.com/office/drawing/2014/main" id="{59582B83-68B0-4BA8-97FF-A9C2FF49FE06}"/>
              </a:ext>
            </a:extLst>
          </p:cNvPr>
          <p:cNvSpPr/>
          <p:nvPr/>
        </p:nvSpPr>
        <p:spPr>
          <a:xfrm>
            <a:off x="276726" y="4114800"/>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a:extLst>
              <a:ext uri="{FF2B5EF4-FFF2-40B4-BE49-F238E27FC236}">
                <a16:creationId xmlns:a16="http://schemas.microsoft.com/office/drawing/2014/main" id="{BD795726-D717-4D8C-AD1D-1D209197F0BB}"/>
              </a:ext>
            </a:extLst>
          </p:cNvPr>
          <p:cNvGraphicFramePr>
            <a:graphicFrameLocks noGrp="1"/>
          </p:cNvGraphicFramePr>
          <p:nvPr>
            <p:extLst>
              <p:ext uri="{D42A27DB-BD31-4B8C-83A1-F6EECF244321}">
                <p14:modId xmlns:p14="http://schemas.microsoft.com/office/powerpoint/2010/main" val="3075271869"/>
              </p:ext>
            </p:extLst>
          </p:nvPr>
        </p:nvGraphicFramePr>
        <p:xfrm>
          <a:off x="378591" y="2179319"/>
          <a:ext cx="10808606" cy="3962400"/>
        </p:xfrm>
        <a:graphic>
          <a:graphicData uri="http://schemas.openxmlformats.org/drawingml/2006/table">
            <a:tbl>
              <a:tblPr firstRow="1" bandRow="1">
                <a:tableStyleId>{5940675A-B579-460E-94D1-54222C63F5DA}</a:tableStyleId>
              </a:tblPr>
              <a:tblGrid>
                <a:gridCol w="1763176">
                  <a:extLst>
                    <a:ext uri="{9D8B030D-6E8A-4147-A177-3AD203B41FA5}">
                      <a16:colId xmlns:a16="http://schemas.microsoft.com/office/drawing/2014/main" val="575220463"/>
                    </a:ext>
                  </a:extLst>
                </a:gridCol>
                <a:gridCol w="2187428">
                  <a:extLst>
                    <a:ext uri="{9D8B030D-6E8A-4147-A177-3AD203B41FA5}">
                      <a16:colId xmlns:a16="http://schemas.microsoft.com/office/drawing/2014/main" val="1944391432"/>
                    </a:ext>
                  </a:extLst>
                </a:gridCol>
                <a:gridCol w="889052">
                  <a:extLst>
                    <a:ext uri="{9D8B030D-6E8A-4147-A177-3AD203B41FA5}">
                      <a16:colId xmlns:a16="http://schemas.microsoft.com/office/drawing/2014/main" val="470408352"/>
                    </a:ext>
                  </a:extLst>
                </a:gridCol>
                <a:gridCol w="1311074">
                  <a:extLst>
                    <a:ext uri="{9D8B030D-6E8A-4147-A177-3AD203B41FA5}">
                      <a16:colId xmlns:a16="http://schemas.microsoft.com/office/drawing/2014/main" val="3751415495"/>
                    </a:ext>
                  </a:extLst>
                </a:gridCol>
                <a:gridCol w="1518769">
                  <a:extLst>
                    <a:ext uri="{9D8B030D-6E8A-4147-A177-3AD203B41FA5}">
                      <a16:colId xmlns:a16="http://schemas.microsoft.com/office/drawing/2014/main" val="81765156"/>
                    </a:ext>
                  </a:extLst>
                </a:gridCol>
                <a:gridCol w="1583673">
                  <a:extLst>
                    <a:ext uri="{9D8B030D-6E8A-4147-A177-3AD203B41FA5}">
                      <a16:colId xmlns:a16="http://schemas.microsoft.com/office/drawing/2014/main" val="197459343"/>
                    </a:ext>
                  </a:extLst>
                </a:gridCol>
                <a:gridCol w="1555434">
                  <a:extLst>
                    <a:ext uri="{9D8B030D-6E8A-4147-A177-3AD203B41FA5}">
                      <a16:colId xmlns:a16="http://schemas.microsoft.com/office/drawing/2014/main" val="3092912580"/>
                    </a:ext>
                  </a:extLst>
                </a:gridCol>
              </a:tblGrid>
              <a:tr h="846055">
                <a:tc rowSpan="2">
                  <a:txBody>
                    <a:bodyPr/>
                    <a:lstStyle/>
                    <a:p>
                      <a:r>
                        <a:rPr lang="en-US" sz="4400" b="1" dirty="0" err="1">
                          <a:latin typeface="SutonnyMJ" pitchFamily="2" charset="0"/>
                        </a:rPr>
                        <a:t>Zvs</a:t>
                      </a:r>
                      <a:endParaRPr lang="en-US" b="1" dirty="0">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r>
                        <a:rPr lang="en-US" sz="4400" b="1" dirty="0">
                          <a:latin typeface="SutonnyMJ" pitchFamily="2" charset="0"/>
                        </a:rPr>
                        <a:t>     </a:t>
                      </a:r>
                      <a:r>
                        <a:rPr lang="en-US" sz="4400" b="1" dirty="0" err="1">
                          <a:latin typeface="SutonnyMJ" pitchFamily="2" charset="0"/>
                        </a:rPr>
                        <a:t>weeiY</a:t>
                      </a:r>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r>
                        <a:rPr lang="en-US" sz="3600" b="1" dirty="0" err="1">
                          <a:latin typeface="SutonnyMJ" pitchFamily="2" charset="0"/>
                        </a:rPr>
                        <a:t>Rvt</a:t>
                      </a:r>
                      <a:r>
                        <a:rPr lang="en-US" sz="3600" b="1" dirty="0">
                          <a:latin typeface="SutonnyMJ" pitchFamily="2" charset="0"/>
                        </a:rPr>
                        <a:t> </a:t>
                      </a:r>
                      <a:r>
                        <a:rPr lang="en-US" sz="3600" b="1" dirty="0" err="1">
                          <a:latin typeface="SutonnyMJ" pitchFamily="2" charset="0"/>
                        </a:rPr>
                        <a:t>c„t</a:t>
                      </a:r>
                      <a:endParaRPr lang="en-US" sz="36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r>
                        <a:rPr lang="en-US" sz="4400" b="1" dirty="0">
                          <a:latin typeface="SutonnyMJ" pitchFamily="2" charset="0"/>
                        </a:rPr>
                        <a:t>‡</a:t>
                      </a:r>
                      <a:r>
                        <a:rPr lang="en-US" sz="4400" b="1" dirty="0" err="1">
                          <a:latin typeface="SutonnyMJ" pitchFamily="2" charset="0"/>
                        </a:rPr>
                        <a:t>WweU</a:t>
                      </a:r>
                      <a:endParaRPr lang="en-US" sz="4400" b="1" dirty="0">
                        <a:latin typeface="SutonnyMJ" pitchFamily="2" charset="0"/>
                      </a:endParaRPr>
                    </a:p>
                    <a:p>
                      <a:r>
                        <a:rPr lang="en-US" sz="4400" b="1" dirty="0" err="1">
                          <a:latin typeface="SutonnyMJ" pitchFamily="2" charset="0"/>
                        </a:rPr>
                        <a:t>UvKv</a:t>
                      </a:r>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r>
                        <a:rPr lang="en-US" sz="4000" b="1" dirty="0">
                          <a:latin typeface="SutonnyMJ" pitchFamily="2" charset="0"/>
                        </a:rPr>
                        <a:t>‡µ</a:t>
                      </a:r>
                      <a:r>
                        <a:rPr lang="en-US" sz="4000" b="1" dirty="0" err="1">
                          <a:latin typeface="SutonnyMJ" pitchFamily="2" charset="0"/>
                        </a:rPr>
                        <a:t>wWU</a:t>
                      </a:r>
                      <a:endParaRPr lang="en-US" sz="4000" b="1" dirty="0">
                        <a:latin typeface="SutonnyMJ" pitchFamily="2" charset="0"/>
                      </a:endParaRPr>
                    </a:p>
                    <a:p>
                      <a:r>
                        <a:rPr lang="en-US" sz="4000" b="1" dirty="0" err="1">
                          <a:latin typeface="SutonnyMJ" pitchFamily="2" charset="0"/>
                        </a:rPr>
                        <a:t>UvKv</a:t>
                      </a:r>
                      <a:endParaRPr lang="en-US" sz="4000" dirty="0"/>
                    </a:p>
                    <a:p>
                      <a:endParaRPr lang="en-US" b="1" dirty="0">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2000" b="1" dirty="0">
                          <a:latin typeface="SutonnyMJ" pitchFamily="2" charset="0"/>
                        </a:rPr>
                        <a:t> </a:t>
                      </a:r>
                      <a:r>
                        <a:rPr lang="en-US" sz="3600" b="1" dirty="0">
                          <a:latin typeface="SutonnyMJ" pitchFamily="2" charset="0"/>
                        </a:rPr>
                        <a:t>DØ„Ë/‡Ri</a:t>
                      </a:r>
                      <a:endParaRPr lang="en-US" sz="2000" dirty="0"/>
                    </a:p>
                    <a:p>
                      <a:endParaRPr lang="en-US" sz="18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36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66284094"/>
                  </a:ext>
                </a:extLst>
              </a:tr>
              <a:tr h="65084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2800" b="1" dirty="0">
                          <a:latin typeface="SutonnyMJ" pitchFamily="2" charset="0"/>
                        </a:rPr>
                        <a:t>‡</a:t>
                      </a:r>
                      <a:r>
                        <a:rPr lang="en-US" sz="2800" b="1" dirty="0" err="1">
                          <a:latin typeface="SutonnyMJ" pitchFamily="2" charset="0"/>
                        </a:rPr>
                        <a:t>WweU</a:t>
                      </a:r>
                      <a:r>
                        <a:rPr lang="en-US" sz="2800" b="1" dirty="0">
                          <a:latin typeface="SutonnyMJ" pitchFamily="2" charset="0"/>
                        </a:rPr>
                        <a:t> </a:t>
                      </a:r>
                      <a:r>
                        <a:rPr lang="en-US" sz="2800" b="1" dirty="0" err="1">
                          <a:latin typeface="SutonnyMJ" pitchFamily="2" charset="0"/>
                        </a:rPr>
                        <a:t>UvKv</a:t>
                      </a:r>
                      <a:endParaRPr lang="en-US" sz="2800" dirty="0"/>
                    </a:p>
                    <a:p>
                      <a:endParaRPr lang="en-US" sz="12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1" dirty="0">
                          <a:latin typeface="SutonnyMJ" pitchFamily="2" charset="0"/>
                        </a:rPr>
                        <a:t>‡µ</a:t>
                      </a:r>
                      <a:r>
                        <a:rPr lang="en-US" sz="2800" b="1" dirty="0" err="1">
                          <a:latin typeface="SutonnyMJ" pitchFamily="2" charset="0"/>
                        </a:rPr>
                        <a:t>wWU</a:t>
                      </a:r>
                      <a:r>
                        <a:rPr lang="en-US" sz="2800" b="1" dirty="0">
                          <a:latin typeface="SutonnyMJ" pitchFamily="2" charset="0"/>
                        </a:rPr>
                        <a:t> </a:t>
                      </a:r>
                      <a:r>
                        <a:rPr lang="en-US" sz="2800" b="1" dirty="0" err="1">
                          <a:latin typeface="SutonnyMJ" pitchFamily="2" charset="0"/>
                        </a:rPr>
                        <a:t>UvKv</a:t>
                      </a:r>
                      <a:endParaRPr lang="en-US" sz="2800" dirty="0"/>
                    </a:p>
                    <a:p>
                      <a:endParaRPr lang="en-US" sz="12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094952"/>
                  </a:ext>
                </a:extLst>
              </a:tr>
              <a:tr h="21715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err="1">
                          <a:latin typeface="SutonnyMJ" pitchFamily="2" charset="0"/>
                        </a:rPr>
                        <a:t>Rvbyqvwi</a:t>
                      </a:r>
                      <a:r>
                        <a:rPr lang="en-US" sz="2800" b="1" dirty="0">
                          <a:latin typeface="SutonnyMJ" pitchFamily="2" charset="0"/>
                        </a:rPr>
                        <a:t> t 05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err="1">
                          <a:latin typeface="SutonnyMJ" pitchFamily="2" charset="0"/>
                        </a:rPr>
                        <a:t>Rvbyqvwi</a:t>
                      </a:r>
                      <a:r>
                        <a:rPr lang="en-US" sz="2800" b="1" dirty="0">
                          <a:latin typeface="SutonnyMJ" pitchFamily="2" charset="0"/>
                        </a:rPr>
                        <a:t> t 25</a:t>
                      </a: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b="1" dirty="0">
                        <a:latin typeface="SutonnyMJ" pitchFamily="2" charset="0"/>
                      </a:endParaRPr>
                    </a:p>
                    <a:p>
                      <a:r>
                        <a:rPr lang="en-US" sz="2800" b="1" dirty="0">
                          <a:latin typeface="SutonnyMJ" pitchFamily="2" charset="0"/>
                        </a:rPr>
                        <a:t>µq </a:t>
                      </a:r>
                      <a:r>
                        <a:rPr lang="en-US" sz="2800" b="1" dirty="0" err="1">
                          <a:latin typeface="SutonnyMJ" pitchFamily="2" charset="0"/>
                        </a:rPr>
                        <a:t>wnmve</a:t>
                      </a:r>
                      <a:endParaRPr lang="en-US" sz="2800" b="1" dirty="0">
                        <a:latin typeface="SutonnyMJ" pitchFamily="2" charset="0"/>
                      </a:endParaRPr>
                    </a:p>
                    <a:p>
                      <a:endParaRPr lang="en-US" sz="28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err="1">
                          <a:effectLst/>
                          <a:latin typeface="SutonnyMJ" pitchFamily="2" charset="0"/>
                        </a:rPr>
                        <a:t>bM`vb</a:t>
                      </a:r>
                      <a:r>
                        <a:rPr lang="en-US" sz="2800" b="1" dirty="0">
                          <a:effectLst/>
                          <a:latin typeface="SutonnyMJ" pitchFamily="2" charset="0"/>
                        </a:rPr>
                        <a:t> </a:t>
                      </a:r>
                      <a:r>
                        <a:rPr lang="en-US" sz="2800" b="1" dirty="0" err="1">
                          <a:effectLst/>
                          <a:latin typeface="SutonnyMJ" pitchFamily="2" charset="0"/>
                        </a:rPr>
                        <a:t>wnmve</a:t>
                      </a:r>
                      <a:endParaRPr lang="en-US" sz="2800" b="1" dirty="0">
                        <a:effectLst/>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2,000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  </a:t>
                      </a:r>
                      <a:endParaRPr lang="en-US" sz="32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latin typeface="SutonnyMJ" pitchFamily="2" charset="0"/>
                        </a:rPr>
                        <a:t>20,000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20,000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18,000</a:t>
                      </a:r>
                    </a:p>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00569257"/>
                  </a:ext>
                </a:extLst>
              </a:tr>
            </a:tbl>
          </a:graphicData>
        </a:graphic>
      </p:graphicFrame>
      <p:sp>
        <p:nvSpPr>
          <p:cNvPr id="6" name="Rectangle 5">
            <a:extLst>
              <a:ext uri="{FF2B5EF4-FFF2-40B4-BE49-F238E27FC236}">
                <a16:creationId xmlns:a16="http://schemas.microsoft.com/office/drawing/2014/main" id="{E99882CE-DF17-44C4-9A92-5A88B48AD02B}"/>
              </a:ext>
            </a:extLst>
          </p:cNvPr>
          <p:cNvSpPr/>
          <p:nvPr/>
        </p:nvSpPr>
        <p:spPr>
          <a:xfrm>
            <a:off x="0" y="-112541"/>
            <a:ext cx="12192000" cy="6858000"/>
          </a:xfrm>
          <a:prstGeom prst="rect">
            <a:avLst/>
          </a:prstGeom>
          <a:noFill/>
          <a:ln w="381000">
            <a:solidFill>
              <a:schemeClr val="accent2">
                <a:lumMod val="75000"/>
                <a:alpha val="99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266700">
                <a:solidFill>
                  <a:schemeClr val="accent1"/>
                </a:solidFill>
              </a:ln>
            </a:endParaRPr>
          </a:p>
        </p:txBody>
      </p:sp>
    </p:spTree>
    <p:extLst>
      <p:ext uri="{BB962C8B-B14F-4D97-AF65-F5344CB8AC3E}">
        <p14:creationId xmlns:p14="http://schemas.microsoft.com/office/powerpoint/2010/main" val="29102098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38982B3-63C6-4B99-8DBA-D441B82735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5954" y="-250951"/>
            <a:ext cx="18563908" cy="7595875"/>
          </a:xfrm>
          <a:prstGeom prst="rect">
            <a:avLst/>
          </a:prstGeom>
          <a:ln>
            <a:solidFill>
              <a:schemeClr val="accent2">
                <a:lumMod val="50000"/>
              </a:schemeClr>
            </a:solidFill>
          </a:ln>
        </p:spPr>
      </p:pic>
      <p:sp>
        <p:nvSpPr>
          <p:cNvPr id="5" name="Rectangle 4">
            <a:extLst>
              <a:ext uri="{FF2B5EF4-FFF2-40B4-BE49-F238E27FC236}">
                <a16:creationId xmlns:a16="http://schemas.microsoft.com/office/drawing/2014/main" id="{826D1846-9B78-4B09-B0FE-8893A595F490}"/>
              </a:ext>
            </a:extLst>
          </p:cNvPr>
          <p:cNvSpPr/>
          <p:nvPr/>
        </p:nvSpPr>
        <p:spPr>
          <a:xfrm>
            <a:off x="3082414" y="2231215"/>
            <a:ext cx="6592529" cy="3154710"/>
          </a:xfrm>
          <a:prstGeom prst="rect">
            <a:avLst/>
          </a:prstGeom>
        </p:spPr>
        <p:txBody>
          <a:bodyPr wrap="square">
            <a:spAutoFit/>
          </a:bodyPr>
          <a:lstStyle/>
          <a:p>
            <a:r>
              <a:rPr lang="en-US" sz="19900" b="1" dirty="0" err="1">
                <a:ln w="13462">
                  <a:solidFill>
                    <a:schemeClr val="bg1"/>
                  </a:solidFill>
                  <a:prstDash val="solid"/>
                </a:ln>
                <a:solidFill>
                  <a:srgbClr val="FF0000"/>
                </a:solidFill>
                <a:effectLst>
                  <a:outerShdw blurRad="38100" dist="38100" dir="2700000" algn="tl">
                    <a:srgbClr val="000000">
                      <a:alpha val="43137"/>
                    </a:srgbClr>
                  </a:outerShdw>
                </a:effectLst>
                <a:latin typeface="NikoshBAN" pitchFamily="2" charset="0"/>
                <a:cs typeface="NikoshBAN" pitchFamily="2" charset="0"/>
              </a:rPr>
              <a:t>ধন্যবাদ</a:t>
            </a:r>
            <a:endParaRPr lang="en-US" sz="3200" dirty="0">
              <a:solidFill>
                <a:srgbClr val="FF0000"/>
              </a:solidFill>
              <a:effectLst>
                <a:outerShdw blurRad="38100" dist="38100" dir="2700000" algn="tl">
                  <a:srgbClr val="000000">
                    <a:alpha val="43137"/>
                  </a:srgbClr>
                </a:outerShdw>
              </a:effectLst>
            </a:endParaRPr>
          </a:p>
        </p:txBody>
      </p:sp>
      <p:sp>
        <p:nvSpPr>
          <p:cNvPr id="4" name="Rectangle 3">
            <a:extLst>
              <a:ext uri="{FF2B5EF4-FFF2-40B4-BE49-F238E27FC236}">
                <a16:creationId xmlns:a16="http://schemas.microsoft.com/office/drawing/2014/main" id="{213B23C0-5C71-48B6-8933-CD3DED53D582}"/>
              </a:ext>
            </a:extLst>
          </p:cNvPr>
          <p:cNvSpPr/>
          <p:nvPr/>
        </p:nvSpPr>
        <p:spPr>
          <a:xfrm>
            <a:off x="0" y="-112541"/>
            <a:ext cx="12192000" cy="6858000"/>
          </a:xfrm>
          <a:prstGeom prst="rect">
            <a:avLst/>
          </a:prstGeom>
          <a:noFill/>
          <a:ln w="381000">
            <a:solidFill>
              <a:schemeClr val="accent2">
                <a:lumMod val="75000"/>
                <a:alpha val="99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266700">
                <a:solidFill>
                  <a:schemeClr val="accent1"/>
                </a:solidFill>
              </a:ln>
            </a:endParaRPr>
          </a:p>
        </p:txBody>
      </p:sp>
    </p:spTree>
    <p:extLst>
      <p:ext uri="{BB962C8B-B14F-4D97-AF65-F5344CB8AC3E}">
        <p14:creationId xmlns:p14="http://schemas.microsoft.com/office/powerpoint/2010/main" val="970548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90000"/>
          </a:schemeClr>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6D4CCD5-72C5-4391-922F-7CEE26B968E2}"/>
              </a:ext>
            </a:extLst>
          </p:cNvPr>
          <p:cNvSpPr>
            <a:spLocks noGrp="1"/>
          </p:cNvSpPr>
          <p:nvPr>
            <p:ph sz="half" idx="2"/>
          </p:nvPr>
        </p:nvSpPr>
        <p:spPr>
          <a:xfrm>
            <a:off x="2636921" y="2355488"/>
            <a:ext cx="6918158" cy="3378035"/>
          </a:xfrm>
          <a:solidFill>
            <a:schemeClr val="bg1"/>
          </a:solidFill>
          <a:ln>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a:normAutofit fontScale="92500"/>
          </a:bodyPr>
          <a:lstStyle/>
          <a:p>
            <a:pPr marL="0" indent="0" algn="ctr">
              <a:buNone/>
            </a:pPr>
            <a:r>
              <a:rPr lang="en-US" sz="7800" b="1" dirty="0">
                <a:latin typeface="SutonnyMJ" pitchFamily="2" charset="0"/>
              </a:rPr>
              <a:t>‡</a:t>
            </a:r>
            <a:r>
              <a:rPr lang="en-US" sz="7800" b="1" dirty="0" err="1">
                <a:latin typeface="SutonnyMJ" pitchFamily="2" charset="0"/>
              </a:rPr>
              <a:t>gvt</a:t>
            </a:r>
            <a:r>
              <a:rPr lang="en-US" sz="7800" b="1" dirty="0">
                <a:latin typeface="SutonnyMJ" pitchFamily="2" charset="0"/>
              </a:rPr>
              <a:t> </a:t>
            </a:r>
            <a:r>
              <a:rPr lang="en-US" sz="7800" b="1" dirty="0" err="1">
                <a:latin typeface="SutonnyMJ" pitchFamily="2" charset="0"/>
              </a:rPr>
              <a:t>Kvgvj</a:t>
            </a:r>
            <a:r>
              <a:rPr lang="en-US" sz="7800" b="1" dirty="0">
                <a:latin typeface="SutonnyMJ" pitchFamily="2" charset="0"/>
              </a:rPr>
              <a:t> †</a:t>
            </a:r>
            <a:r>
              <a:rPr lang="en-US" sz="7800" b="1" dirty="0" err="1">
                <a:latin typeface="SutonnyMJ" pitchFamily="2" charset="0"/>
              </a:rPr>
              <a:t>nv‡mb</a:t>
            </a:r>
            <a:endParaRPr lang="en-US" sz="7800" b="1" dirty="0">
              <a:latin typeface="SutonnyMJ" pitchFamily="2" charset="0"/>
            </a:endParaRPr>
          </a:p>
          <a:p>
            <a:pPr marL="0" indent="0" algn="ctr">
              <a:buNone/>
            </a:pPr>
            <a:r>
              <a:rPr lang="en-US" sz="4800" b="1" dirty="0" err="1">
                <a:latin typeface="SutonnyMJ" pitchFamily="2" charset="0"/>
              </a:rPr>
              <a:t>mnKvwi</a:t>
            </a:r>
            <a:r>
              <a:rPr lang="en-US" sz="4800" b="1" dirty="0">
                <a:latin typeface="SutonnyMJ" pitchFamily="2" charset="0"/>
              </a:rPr>
              <a:t> </a:t>
            </a:r>
            <a:r>
              <a:rPr lang="en-US" sz="4800" b="1" dirty="0" err="1">
                <a:latin typeface="SutonnyMJ" pitchFamily="2" charset="0"/>
              </a:rPr>
              <a:t>wkÿK</a:t>
            </a:r>
            <a:r>
              <a:rPr lang="en-US" sz="4800" b="1" dirty="0">
                <a:latin typeface="SutonnyMJ" pitchFamily="2" charset="0"/>
              </a:rPr>
              <a:t> </a:t>
            </a:r>
          </a:p>
          <a:p>
            <a:pPr marL="0" indent="0" algn="ctr">
              <a:buNone/>
            </a:pPr>
            <a:r>
              <a:rPr lang="en-US" sz="4800" b="1" dirty="0" err="1">
                <a:latin typeface="SutonnyMJ" pitchFamily="2" charset="0"/>
              </a:rPr>
              <a:t>miKvwi</a:t>
            </a:r>
            <a:r>
              <a:rPr lang="en-US" sz="4800" b="1" dirty="0">
                <a:latin typeface="SutonnyMJ" pitchFamily="2" charset="0"/>
              </a:rPr>
              <a:t> </a:t>
            </a:r>
            <a:r>
              <a:rPr lang="en-US" sz="4800" b="1" dirty="0" err="1">
                <a:latin typeface="SutonnyMJ" pitchFamily="2" charset="0"/>
              </a:rPr>
              <a:t>WvgyW¨v</a:t>
            </a:r>
            <a:r>
              <a:rPr lang="en-US" sz="4800" b="1" dirty="0">
                <a:latin typeface="SutonnyMJ" pitchFamily="2" charset="0"/>
              </a:rPr>
              <a:t> </a:t>
            </a:r>
            <a:r>
              <a:rPr lang="en-US" sz="4800" b="1" dirty="0" err="1">
                <a:latin typeface="SutonnyMJ" pitchFamily="2" charset="0"/>
              </a:rPr>
              <a:t>gymwjg</a:t>
            </a:r>
            <a:r>
              <a:rPr lang="en-US" sz="4800" b="1" dirty="0">
                <a:latin typeface="SutonnyMJ" pitchFamily="2" charset="0"/>
              </a:rPr>
              <a:t> D”P we`¨</a:t>
            </a:r>
            <a:r>
              <a:rPr lang="en-US" sz="4800" b="1" dirty="0" err="1">
                <a:latin typeface="SutonnyMJ" pitchFamily="2" charset="0"/>
              </a:rPr>
              <a:t>vjq</a:t>
            </a:r>
            <a:endParaRPr lang="en-US" sz="4800" b="1" dirty="0">
              <a:latin typeface="SutonnyMJ" pitchFamily="2" charset="0"/>
            </a:endParaRPr>
          </a:p>
          <a:p>
            <a:pPr marL="0" indent="0" algn="ctr">
              <a:buNone/>
            </a:pPr>
            <a:r>
              <a:rPr lang="en-US" sz="4800" b="1" dirty="0" err="1">
                <a:latin typeface="SutonnyMJ" pitchFamily="2" charset="0"/>
              </a:rPr>
              <a:t>WvgyW¨v</a:t>
            </a:r>
            <a:r>
              <a:rPr lang="en-US" sz="4800" b="1" dirty="0">
                <a:latin typeface="SutonnyMJ" pitchFamily="2" charset="0"/>
              </a:rPr>
              <a:t>, </a:t>
            </a:r>
            <a:r>
              <a:rPr lang="en-US" sz="4800" b="1" dirty="0" err="1">
                <a:latin typeface="SutonnyMJ" pitchFamily="2" charset="0"/>
              </a:rPr>
              <a:t>kwiqZcyi</a:t>
            </a:r>
            <a:r>
              <a:rPr lang="en-US" sz="4800" b="1" dirty="0">
                <a:latin typeface="SutonnyMJ" pitchFamily="2" charset="0"/>
              </a:rPr>
              <a:t>|</a:t>
            </a:r>
          </a:p>
          <a:p>
            <a:endParaRPr lang="en-US" dirty="0"/>
          </a:p>
        </p:txBody>
      </p:sp>
      <p:grpSp>
        <p:nvGrpSpPr>
          <p:cNvPr id="14" name="Group 13">
            <a:extLst>
              <a:ext uri="{FF2B5EF4-FFF2-40B4-BE49-F238E27FC236}">
                <a16:creationId xmlns:a16="http://schemas.microsoft.com/office/drawing/2014/main" id="{4143A835-0D1C-4EFA-98C4-467142FC746D}"/>
              </a:ext>
            </a:extLst>
          </p:cNvPr>
          <p:cNvGrpSpPr/>
          <p:nvPr/>
        </p:nvGrpSpPr>
        <p:grpSpPr>
          <a:xfrm>
            <a:off x="2835942" y="345938"/>
            <a:ext cx="6440406" cy="1672669"/>
            <a:chOff x="3734386" y="754007"/>
            <a:chExt cx="4305885" cy="868331"/>
          </a:xfrm>
        </p:grpSpPr>
        <p:sp>
          <p:nvSpPr>
            <p:cNvPr id="13" name="Oval 12">
              <a:extLst>
                <a:ext uri="{FF2B5EF4-FFF2-40B4-BE49-F238E27FC236}">
                  <a16:creationId xmlns:a16="http://schemas.microsoft.com/office/drawing/2014/main" id="{BD35DC4A-5E52-4461-B759-75DBA51664DD}"/>
                </a:ext>
              </a:extLst>
            </p:cNvPr>
            <p:cNvSpPr/>
            <p:nvPr/>
          </p:nvSpPr>
          <p:spPr>
            <a:xfrm>
              <a:off x="4146614" y="754007"/>
              <a:ext cx="3235569" cy="868331"/>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6E6F475-D8AB-4D25-B27E-55D45A943DD4}"/>
                </a:ext>
              </a:extLst>
            </p:cNvPr>
            <p:cNvSpPr/>
            <p:nvPr/>
          </p:nvSpPr>
          <p:spPr>
            <a:xfrm>
              <a:off x="3734386" y="754007"/>
              <a:ext cx="4305885" cy="734968"/>
            </a:xfrm>
            <a:prstGeom prst="rect">
              <a:avLst/>
            </a:prstGeom>
          </p:spPr>
          <p:txBody>
            <a:bodyPr wrap="square">
              <a:spAutoFit/>
            </a:bodyPr>
            <a:lstStyle/>
            <a:p>
              <a:pPr algn="ctr"/>
              <a:endParaRPr lang="en-US" sz="2000" b="1" dirty="0">
                <a:latin typeface="BrahmaputraMJ" pitchFamily="2" charset="0"/>
              </a:endParaRPr>
            </a:p>
            <a:p>
              <a:pPr algn="ctr"/>
              <a:r>
                <a:rPr lang="en-US" sz="6600" b="1" dirty="0" err="1">
                  <a:latin typeface="BrahmaputraMJ" pitchFamily="2" charset="0"/>
                </a:rPr>
                <a:t>wkÿK</a:t>
              </a:r>
              <a:r>
                <a:rPr lang="en-US" sz="6600" b="1" dirty="0">
                  <a:latin typeface="BrahmaputraMJ" pitchFamily="2" charset="0"/>
                </a:rPr>
                <a:t> </a:t>
              </a:r>
              <a:r>
                <a:rPr lang="en-US" sz="6600" b="1" dirty="0" err="1">
                  <a:latin typeface="BrahmaputraMJ" pitchFamily="2" charset="0"/>
                </a:rPr>
                <a:t>cwiwPwZ</a:t>
              </a:r>
              <a:endParaRPr lang="en-US" sz="6600" b="1" dirty="0">
                <a:latin typeface="BrahmaputraMJ" pitchFamily="2" charset="0"/>
              </a:endParaRPr>
            </a:p>
          </p:txBody>
        </p:sp>
      </p:grpSp>
      <p:sp>
        <p:nvSpPr>
          <p:cNvPr id="2" name="Rectangle 1">
            <a:extLst>
              <a:ext uri="{FF2B5EF4-FFF2-40B4-BE49-F238E27FC236}">
                <a16:creationId xmlns:a16="http://schemas.microsoft.com/office/drawing/2014/main" id="{7FCE468C-82EB-4277-B6E4-B7CF6E072196}"/>
              </a:ext>
            </a:extLst>
          </p:cNvPr>
          <p:cNvSpPr/>
          <p:nvPr/>
        </p:nvSpPr>
        <p:spPr>
          <a:xfrm>
            <a:off x="0" y="-56269"/>
            <a:ext cx="12192000" cy="6858000"/>
          </a:xfrm>
          <a:prstGeom prst="rect">
            <a:avLst/>
          </a:prstGeom>
          <a:noFill/>
          <a:ln w="381000">
            <a:solidFill>
              <a:schemeClr val="accent2">
                <a:lumMod val="75000"/>
                <a:alpha val="99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266700">
                <a:solidFill>
                  <a:schemeClr val="accent1"/>
                </a:solidFill>
              </a:ln>
            </a:endParaRPr>
          </a:p>
        </p:txBody>
      </p:sp>
    </p:spTree>
    <p:extLst>
      <p:ext uri="{BB962C8B-B14F-4D97-AF65-F5344CB8AC3E}">
        <p14:creationId xmlns:p14="http://schemas.microsoft.com/office/powerpoint/2010/main" val="1260791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052845-1448-4719-ADB2-95EF5B1F61A0}"/>
              </a:ext>
            </a:extLst>
          </p:cNvPr>
          <p:cNvSpPr/>
          <p:nvPr/>
        </p:nvSpPr>
        <p:spPr>
          <a:xfrm>
            <a:off x="6096000" y="379704"/>
            <a:ext cx="6364144" cy="1446550"/>
          </a:xfrm>
          <a:prstGeom prst="rect">
            <a:avLst/>
          </a:prstGeom>
        </p:spPr>
        <p:txBody>
          <a:bodyPr wrap="square">
            <a:spAutoFit/>
          </a:bodyPr>
          <a:lstStyle/>
          <a:p>
            <a:r>
              <a:rPr lang="en-US" sz="8800" b="1" u="sng" dirty="0" err="1">
                <a:latin typeface="SonkhoMJ" pitchFamily="2" charset="0"/>
              </a:rPr>
              <a:t>AvR‡Ki</a:t>
            </a:r>
            <a:r>
              <a:rPr lang="en-US" sz="8800" b="1" u="sng" dirty="0">
                <a:latin typeface="SonkhoMJ" pitchFamily="2" charset="0"/>
              </a:rPr>
              <a:t> </a:t>
            </a:r>
            <a:r>
              <a:rPr lang="en-US" sz="8800" b="1" u="sng" dirty="0" err="1">
                <a:latin typeface="SonkhoMJ" pitchFamily="2" charset="0"/>
              </a:rPr>
              <a:t>cvV</a:t>
            </a:r>
            <a:endParaRPr lang="en-US" sz="8800" b="1" dirty="0">
              <a:latin typeface="SonkhoMJ" pitchFamily="2" charset="0"/>
            </a:endParaRPr>
          </a:p>
        </p:txBody>
      </p:sp>
      <p:sp>
        <p:nvSpPr>
          <p:cNvPr id="5" name="Rectangle 4">
            <a:extLst>
              <a:ext uri="{FF2B5EF4-FFF2-40B4-BE49-F238E27FC236}">
                <a16:creationId xmlns:a16="http://schemas.microsoft.com/office/drawing/2014/main" id="{D586A670-64EC-47FC-98F9-D995F7F710B0}"/>
              </a:ext>
            </a:extLst>
          </p:cNvPr>
          <p:cNvSpPr/>
          <p:nvPr/>
        </p:nvSpPr>
        <p:spPr>
          <a:xfrm>
            <a:off x="6376737" y="3146994"/>
            <a:ext cx="5522495" cy="1791260"/>
          </a:xfrm>
          <a:prstGeom prst="rect">
            <a:avLst/>
          </a:prstGeom>
        </p:spPr>
        <p:txBody>
          <a:bodyPr wrap="square">
            <a:spAutoFit/>
          </a:bodyPr>
          <a:lstStyle/>
          <a:p>
            <a:pPr algn="ctr">
              <a:lnSpc>
                <a:spcPct val="120000"/>
              </a:lnSpc>
            </a:pPr>
            <a:r>
              <a:rPr lang="en-US" sz="9600" b="1" dirty="0" err="1">
                <a:solidFill>
                  <a:srgbClr val="002060"/>
                </a:solidFill>
                <a:latin typeface="SutonnyMJ" pitchFamily="2" charset="0"/>
              </a:rPr>
              <a:t>Aa¨vq</a:t>
            </a:r>
            <a:r>
              <a:rPr lang="en-US" sz="9600" b="1" dirty="0">
                <a:solidFill>
                  <a:srgbClr val="002060"/>
                </a:solidFill>
                <a:latin typeface="SutonnyMJ" pitchFamily="2" charset="0"/>
              </a:rPr>
              <a:t> </a:t>
            </a:r>
            <a:r>
              <a:rPr lang="en-US" sz="9600" b="1">
                <a:solidFill>
                  <a:srgbClr val="002060"/>
                </a:solidFill>
                <a:latin typeface="SutonnyMJ" pitchFamily="2" charset="0"/>
              </a:rPr>
              <a:t>t ৭ম</a:t>
            </a:r>
            <a:endParaRPr lang="en-US" sz="9600" b="1" dirty="0">
              <a:solidFill>
                <a:srgbClr val="002060"/>
              </a:solidFill>
              <a:latin typeface="SutonnyMJ" pitchFamily="2" charset="0"/>
            </a:endParaRPr>
          </a:p>
        </p:txBody>
      </p:sp>
      <p:pic>
        <p:nvPicPr>
          <p:cNvPr id="7" name="Picture 6">
            <a:extLst>
              <a:ext uri="{FF2B5EF4-FFF2-40B4-BE49-F238E27FC236}">
                <a16:creationId xmlns:a16="http://schemas.microsoft.com/office/drawing/2014/main" id="{9387A706-952D-4703-9D34-FDF181064A4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 y="12038"/>
            <a:ext cx="6073812" cy="6836896"/>
          </a:xfrm>
          <a:prstGeom prst="rect">
            <a:avLst/>
          </a:prstGeom>
        </p:spPr>
      </p:pic>
      <p:sp>
        <p:nvSpPr>
          <p:cNvPr id="6" name="Rectangle 5">
            <a:extLst>
              <a:ext uri="{FF2B5EF4-FFF2-40B4-BE49-F238E27FC236}">
                <a16:creationId xmlns:a16="http://schemas.microsoft.com/office/drawing/2014/main" id="{60F7E9DF-9FFC-4819-93E0-09EACA3F0171}"/>
              </a:ext>
            </a:extLst>
          </p:cNvPr>
          <p:cNvSpPr/>
          <p:nvPr/>
        </p:nvSpPr>
        <p:spPr>
          <a:xfrm>
            <a:off x="0" y="-112541"/>
            <a:ext cx="12192000" cy="6858000"/>
          </a:xfrm>
          <a:prstGeom prst="rect">
            <a:avLst/>
          </a:prstGeom>
          <a:noFill/>
          <a:ln w="381000">
            <a:solidFill>
              <a:schemeClr val="accent2">
                <a:lumMod val="75000"/>
                <a:alpha val="99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266700">
                <a:solidFill>
                  <a:schemeClr val="accent1"/>
                </a:solidFill>
              </a:ln>
            </a:endParaRPr>
          </a:p>
        </p:txBody>
      </p:sp>
    </p:spTree>
    <p:extLst>
      <p:ext uri="{BB962C8B-B14F-4D97-AF65-F5344CB8AC3E}">
        <p14:creationId xmlns:p14="http://schemas.microsoft.com/office/powerpoint/2010/main" val="154455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580">
                                          <p:stCondLst>
                                            <p:cond delay="0"/>
                                          </p:stCondLst>
                                        </p:cTn>
                                        <p:tgtEl>
                                          <p:spTgt spid="5"/>
                                        </p:tgtEl>
                                      </p:cBhvr>
                                    </p:animEffect>
                                    <p:anim calcmode="lin" valueType="num">
                                      <p:cBhvr>
                                        <p:cTn id="2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7" dur="26">
                                          <p:stCondLst>
                                            <p:cond delay="650"/>
                                          </p:stCondLst>
                                        </p:cTn>
                                        <p:tgtEl>
                                          <p:spTgt spid="5"/>
                                        </p:tgtEl>
                                      </p:cBhvr>
                                      <p:to x="100000" y="60000"/>
                                    </p:animScale>
                                    <p:animScale>
                                      <p:cBhvr>
                                        <p:cTn id="28" dur="166" decel="50000">
                                          <p:stCondLst>
                                            <p:cond delay="676"/>
                                          </p:stCondLst>
                                        </p:cTn>
                                        <p:tgtEl>
                                          <p:spTgt spid="5"/>
                                        </p:tgtEl>
                                      </p:cBhvr>
                                      <p:to x="100000" y="100000"/>
                                    </p:animScale>
                                    <p:animScale>
                                      <p:cBhvr>
                                        <p:cTn id="29" dur="26">
                                          <p:stCondLst>
                                            <p:cond delay="1312"/>
                                          </p:stCondLst>
                                        </p:cTn>
                                        <p:tgtEl>
                                          <p:spTgt spid="5"/>
                                        </p:tgtEl>
                                      </p:cBhvr>
                                      <p:to x="100000" y="80000"/>
                                    </p:animScale>
                                    <p:animScale>
                                      <p:cBhvr>
                                        <p:cTn id="30" dur="166" decel="50000">
                                          <p:stCondLst>
                                            <p:cond delay="1338"/>
                                          </p:stCondLst>
                                        </p:cTn>
                                        <p:tgtEl>
                                          <p:spTgt spid="5"/>
                                        </p:tgtEl>
                                      </p:cBhvr>
                                      <p:to x="100000" y="100000"/>
                                    </p:animScale>
                                    <p:animScale>
                                      <p:cBhvr>
                                        <p:cTn id="31" dur="26">
                                          <p:stCondLst>
                                            <p:cond delay="1642"/>
                                          </p:stCondLst>
                                        </p:cTn>
                                        <p:tgtEl>
                                          <p:spTgt spid="5"/>
                                        </p:tgtEl>
                                      </p:cBhvr>
                                      <p:to x="100000" y="90000"/>
                                    </p:animScale>
                                    <p:animScale>
                                      <p:cBhvr>
                                        <p:cTn id="32" dur="166" decel="50000">
                                          <p:stCondLst>
                                            <p:cond delay="1668"/>
                                          </p:stCondLst>
                                        </p:cTn>
                                        <p:tgtEl>
                                          <p:spTgt spid="5"/>
                                        </p:tgtEl>
                                      </p:cBhvr>
                                      <p:to x="100000" y="100000"/>
                                    </p:animScale>
                                    <p:animScale>
                                      <p:cBhvr>
                                        <p:cTn id="33" dur="26">
                                          <p:stCondLst>
                                            <p:cond delay="1808"/>
                                          </p:stCondLst>
                                        </p:cTn>
                                        <p:tgtEl>
                                          <p:spTgt spid="5"/>
                                        </p:tgtEl>
                                      </p:cBhvr>
                                      <p:to x="100000" y="95000"/>
                                    </p:animScale>
                                    <p:animScale>
                                      <p:cBhvr>
                                        <p:cTn id="34"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77729FB2-E33A-4CB0-BE11-2CCD97575957}"/>
              </a:ext>
            </a:extLst>
          </p:cNvPr>
          <p:cNvSpPr>
            <a:spLocks noGrp="1"/>
          </p:cNvSpPr>
          <p:nvPr>
            <p:ph type="subTitle" idx="1"/>
          </p:nvPr>
        </p:nvSpPr>
        <p:spPr>
          <a:xfrm>
            <a:off x="1078430" y="3012490"/>
            <a:ext cx="9144000" cy="3412373"/>
          </a:xfrm>
        </p:spPr>
        <p:txBody>
          <a:bodyPr>
            <a:normAutofit/>
          </a:bodyPr>
          <a:lstStyle/>
          <a:p>
            <a:r>
              <a:rPr lang="en-US" sz="14900" b="1" dirty="0" err="1">
                <a:latin typeface="SutonnyMJ" pitchFamily="2" charset="0"/>
              </a:rPr>
              <a:t>LwZqvb</a:t>
            </a:r>
            <a:endParaRPr lang="en-US" sz="14900" b="1" dirty="0">
              <a:latin typeface="SutonnyMJ" pitchFamily="2" charset="0"/>
            </a:endParaRPr>
          </a:p>
        </p:txBody>
      </p:sp>
      <p:sp>
        <p:nvSpPr>
          <p:cNvPr id="7" name="Star: 6 Points 6">
            <a:extLst>
              <a:ext uri="{FF2B5EF4-FFF2-40B4-BE49-F238E27FC236}">
                <a16:creationId xmlns:a16="http://schemas.microsoft.com/office/drawing/2014/main" id="{C04B88C8-85F1-43FC-BDC0-E8079F2A5AD7}"/>
              </a:ext>
            </a:extLst>
          </p:cNvPr>
          <p:cNvSpPr/>
          <p:nvPr/>
        </p:nvSpPr>
        <p:spPr>
          <a:xfrm>
            <a:off x="1194334" y="1359568"/>
            <a:ext cx="8527181" cy="5354053"/>
          </a:xfrm>
          <a:prstGeom prst="star6">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4777799D-63B8-483F-A391-233C5BC79BB4}"/>
              </a:ext>
            </a:extLst>
          </p:cNvPr>
          <p:cNvSpPr/>
          <p:nvPr/>
        </p:nvSpPr>
        <p:spPr>
          <a:xfrm>
            <a:off x="3646348" y="267281"/>
            <a:ext cx="4624984" cy="1569660"/>
          </a:xfrm>
          <a:prstGeom prst="rect">
            <a:avLst/>
          </a:prstGeom>
        </p:spPr>
        <p:txBody>
          <a:bodyPr wrap="none">
            <a:spAutoFit/>
          </a:bodyPr>
          <a:lstStyle/>
          <a:p>
            <a:r>
              <a:rPr lang="en-US" sz="9600" b="1" dirty="0" err="1">
                <a:solidFill>
                  <a:srgbClr val="00B050"/>
                </a:solidFill>
                <a:latin typeface="SutonnyMJ" pitchFamily="2" charset="0"/>
              </a:rPr>
              <a:t>cvV</a:t>
            </a:r>
            <a:r>
              <a:rPr lang="en-US" sz="9600" b="1" dirty="0">
                <a:solidFill>
                  <a:srgbClr val="00B050"/>
                </a:solidFill>
                <a:latin typeface="SutonnyMJ" pitchFamily="2" charset="0"/>
              </a:rPr>
              <a:t> </a:t>
            </a:r>
            <a:r>
              <a:rPr lang="en-US" sz="9600" b="1" dirty="0" err="1">
                <a:solidFill>
                  <a:srgbClr val="00B050"/>
                </a:solidFill>
                <a:latin typeface="SutonnyMJ" pitchFamily="2" charset="0"/>
              </a:rPr>
              <a:t>wkibvg</a:t>
            </a:r>
            <a:endParaRPr lang="en-US" dirty="0">
              <a:solidFill>
                <a:srgbClr val="00B050"/>
              </a:solidFill>
            </a:endParaRPr>
          </a:p>
        </p:txBody>
      </p:sp>
      <p:sp>
        <p:nvSpPr>
          <p:cNvPr id="5" name="Rectangle 4">
            <a:extLst>
              <a:ext uri="{FF2B5EF4-FFF2-40B4-BE49-F238E27FC236}">
                <a16:creationId xmlns:a16="http://schemas.microsoft.com/office/drawing/2014/main" id="{DF132ED3-7680-4A6E-993B-85278534A2D7}"/>
              </a:ext>
            </a:extLst>
          </p:cNvPr>
          <p:cNvSpPr/>
          <p:nvPr/>
        </p:nvSpPr>
        <p:spPr>
          <a:xfrm>
            <a:off x="0" y="-112541"/>
            <a:ext cx="12192000" cy="6858000"/>
          </a:xfrm>
          <a:prstGeom prst="rect">
            <a:avLst/>
          </a:prstGeom>
          <a:noFill/>
          <a:ln w="381000">
            <a:solidFill>
              <a:schemeClr val="accent2">
                <a:lumMod val="75000"/>
                <a:alpha val="99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266700">
                <a:solidFill>
                  <a:schemeClr val="accent1"/>
                </a:solidFill>
              </a:ln>
            </a:endParaRPr>
          </a:p>
        </p:txBody>
      </p:sp>
    </p:spTree>
    <p:extLst>
      <p:ext uri="{BB962C8B-B14F-4D97-AF65-F5344CB8AC3E}">
        <p14:creationId xmlns:p14="http://schemas.microsoft.com/office/powerpoint/2010/main" val="56368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p:cTn id="13"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22BEC45-02B0-463B-9A15-82D82A3BF534}"/>
              </a:ext>
            </a:extLst>
          </p:cNvPr>
          <p:cNvSpPr>
            <a:spLocks noGrp="1"/>
          </p:cNvSpPr>
          <p:nvPr>
            <p:ph type="subTitle" idx="1"/>
          </p:nvPr>
        </p:nvSpPr>
        <p:spPr>
          <a:xfrm>
            <a:off x="504092" y="580292"/>
            <a:ext cx="11183816" cy="5697415"/>
          </a:xfrm>
        </p:spPr>
        <p:txBody>
          <a:bodyPr>
            <a:normAutofit fontScale="92500" lnSpcReduction="10000"/>
          </a:bodyPr>
          <a:lstStyle/>
          <a:p>
            <a:pPr algn="just"/>
            <a:r>
              <a:rPr lang="bn-BD" sz="6600" b="1" dirty="0">
                <a:latin typeface="SutonnyOMJ" pitchFamily="2" charset="0"/>
                <a:cs typeface="SutonnyOMJ" pitchFamily="2" charset="0"/>
              </a:rPr>
              <a:t>জাবেদা হতে লেনদেন খতিয়ানে লেখাকে খতিয়ানভুক্তকরণ বা পোস্টিং বলে। জাবেদার ডেবিট দিকের টাকা একই খতিয়ানের ডেবিট দিকে এবং ক্রেডিট দিকের টাকা একই খতিয়ানের ক্রেডিট দিকে লিখতে হয় তবে বিবরণের ঘরে বিপরীত হিসাবের নাম লেখা হয়।</a:t>
            </a:r>
            <a:endParaRPr lang="en-US" sz="6600" b="1" dirty="0"/>
          </a:p>
        </p:txBody>
      </p:sp>
      <p:sp>
        <p:nvSpPr>
          <p:cNvPr id="4" name="Rectangle 3">
            <a:extLst>
              <a:ext uri="{FF2B5EF4-FFF2-40B4-BE49-F238E27FC236}">
                <a16:creationId xmlns:a16="http://schemas.microsoft.com/office/drawing/2014/main" id="{0911BD22-27EE-4333-A014-CB9D1E352D23}"/>
              </a:ext>
            </a:extLst>
          </p:cNvPr>
          <p:cNvSpPr/>
          <p:nvPr/>
        </p:nvSpPr>
        <p:spPr>
          <a:xfrm>
            <a:off x="0" y="-112541"/>
            <a:ext cx="12192000" cy="6858000"/>
          </a:xfrm>
          <a:prstGeom prst="rect">
            <a:avLst/>
          </a:prstGeom>
          <a:noFill/>
          <a:ln w="381000">
            <a:solidFill>
              <a:schemeClr val="accent2">
                <a:lumMod val="75000"/>
                <a:alpha val="99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266700">
                <a:solidFill>
                  <a:schemeClr val="accent1"/>
                </a:solidFill>
              </a:ln>
            </a:endParaRPr>
          </a:p>
        </p:txBody>
      </p:sp>
    </p:spTree>
    <p:extLst>
      <p:ext uri="{BB962C8B-B14F-4D97-AF65-F5344CB8AC3E}">
        <p14:creationId xmlns:p14="http://schemas.microsoft.com/office/powerpoint/2010/main" val="1330678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64CABD7-A2CC-484D-BECD-30526E85E2D7}"/>
              </a:ext>
            </a:extLst>
          </p:cNvPr>
          <p:cNvSpPr>
            <a:spLocks noGrp="1"/>
          </p:cNvSpPr>
          <p:nvPr>
            <p:ph type="subTitle" idx="1"/>
          </p:nvPr>
        </p:nvSpPr>
        <p:spPr>
          <a:xfrm>
            <a:off x="604910" y="431000"/>
            <a:ext cx="10982179" cy="5996000"/>
          </a:xfrm>
        </p:spPr>
        <p:txBody>
          <a:bodyPr>
            <a:normAutofit fontScale="92500" lnSpcReduction="20000"/>
          </a:bodyPr>
          <a:lstStyle/>
          <a:p>
            <a:pPr algn="l"/>
            <a:r>
              <a:rPr lang="en-US" sz="5400" b="1" dirty="0" err="1">
                <a:latin typeface="SutonnyMJ" pitchFamily="2" charset="0"/>
              </a:rPr>
              <a:t>Rbve</a:t>
            </a:r>
            <a:r>
              <a:rPr lang="en-US" sz="5400" b="1" dirty="0">
                <a:latin typeface="SutonnyMJ" pitchFamily="2" charset="0"/>
              </a:rPr>
              <a:t> </a:t>
            </a:r>
            <a:r>
              <a:rPr lang="en-US" sz="5400" b="1" dirty="0" err="1">
                <a:latin typeface="SutonnyMJ" pitchFamily="2" charset="0"/>
              </a:rPr>
              <a:t>nvmvb</a:t>
            </a:r>
            <a:r>
              <a:rPr lang="en-US" sz="5400" b="1" dirty="0">
                <a:latin typeface="SutonnyMJ" pitchFamily="2" charset="0"/>
              </a:rPr>
              <a:t> Gi </a:t>
            </a:r>
            <a:r>
              <a:rPr lang="en-US" sz="5400" b="1" dirty="0" err="1">
                <a:latin typeface="SutonnyMJ" pitchFamily="2" charset="0"/>
              </a:rPr>
              <a:t>e¨emvwqK</a:t>
            </a:r>
            <a:r>
              <a:rPr lang="en-US" sz="5400" b="1" dirty="0">
                <a:latin typeface="SutonnyMJ" pitchFamily="2" charset="0"/>
              </a:rPr>
              <a:t> †</a:t>
            </a:r>
            <a:r>
              <a:rPr lang="en-US" sz="5400" b="1" dirty="0" err="1">
                <a:latin typeface="SutonnyMJ" pitchFamily="2" charset="0"/>
              </a:rPr>
              <a:t>jb</a:t>
            </a:r>
            <a:r>
              <a:rPr lang="en-US" sz="5400" b="1" dirty="0">
                <a:latin typeface="SutonnyMJ" pitchFamily="2" charset="0"/>
              </a:rPr>
              <a:t>‡`b¸‡</a:t>
            </a:r>
            <a:r>
              <a:rPr lang="en-US" sz="5400" b="1" dirty="0" err="1">
                <a:latin typeface="SutonnyMJ" pitchFamily="2" charset="0"/>
              </a:rPr>
              <a:t>jv</a:t>
            </a:r>
            <a:r>
              <a:rPr lang="en-US" sz="5400" b="1" dirty="0">
                <a:latin typeface="SutonnyMJ" pitchFamily="2" charset="0"/>
              </a:rPr>
              <a:t> </a:t>
            </a:r>
            <a:r>
              <a:rPr lang="en-US" sz="5400" b="1" dirty="0" err="1">
                <a:latin typeface="SutonnyMJ" pitchFamily="2" charset="0"/>
              </a:rPr>
              <a:t>wb¤œiæc</a:t>
            </a:r>
            <a:endParaRPr lang="en-US" sz="5400" b="1" dirty="0">
              <a:latin typeface="SutonnyMJ" pitchFamily="2" charset="0"/>
            </a:endParaRPr>
          </a:p>
          <a:p>
            <a:pPr algn="l"/>
            <a:r>
              <a:rPr lang="en-US" sz="5400" b="1" dirty="0">
                <a:latin typeface="SutonnyMJ" pitchFamily="2" charset="0"/>
              </a:rPr>
              <a:t>2020</a:t>
            </a:r>
          </a:p>
          <a:p>
            <a:pPr algn="l">
              <a:lnSpc>
                <a:spcPct val="160000"/>
              </a:lnSpc>
            </a:pPr>
            <a:r>
              <a:rPr lang="en-US" sz="5400" b="1" dirty="0" err="1">
                <a:latin typeface="SutonnyMJ" pitchFamily="2" charset="0"/>
              </a:rPr>
              <a:t>Rvbyqvwi</a:t>
            </a:r>
            <a:r>
              <a:rPr lang="en-US" sz="5400" b="1" dirty="0">
                <a:latin typeface="SutonnyMJ" pitchFamily="2" charset="0"/>
              </a:rPr>
              <a:t> t 05 </a:t>
            </a:r>
            <a:r>
              <a:rPr lang="en-US" sz="5400" b="1" dirty="0" err="1">
                <a:latin typeface="SutonnyMJ" pitchFamily="2" charset="0"/>
              </a:rPr>
              <a:t>cb</a:t>
            </a:r>
            <a:r>
              <a:rPr lang="en-US" sz="5400" b="1" dirty="0">
                <a:latin typeface="SutonnyMJ" pitchFamily="2" charset="0"/>
              </a:rPr>
              <a:t>¨ µq </a:t>
            </a:r>
            <a:r>
              <a:rPr lang="en-US" sz="5400" b="1" dirty="0" err="1">
                <a:latin typeface="SutonnyMJ" pitchFamily="2" charset="0"/>
              </a:rPr>
              <a:t>Kiv</a:t>
            </a:r>
            <a:r>
              <a:rPr lang="en-US" sz="5400" b="1" dirty="0">
                <a:latin typeface="SutonnyMJ" pitchFamily="2" charset="0"/>
              </a:rPr>
              <a:t> </a:t>
            </a:r>
            <a:r>
              <a:rPr lang="en-US" sz="5400" b="1" dirty="0" err="1">
                <a:latin typeface="SutonnyMJ" pitchFamily="2" charset="0"/>
              </a:rPr>
              <a:t>n‡jv</a:t>
            </a:r>
            <a:r>
              <a:rPr lang="en-US" sz="5400" b="1" dirty="0">
                <a:latin typeface="SutonnyMJ" pitchFamily="2" charset="0"/>
              </a:rPr>
              <a:t> 20,000 </a:t>
            </a:r>
            <a:r>
              <a:rPr lang="en-US" sz="5400" b="1" dirty="0" err="1">
                <a:latin typeface="SutonnyMJ" pitchFamily="2" charset="0"/>
              </a:rPr>
              <a:t>UvKv</a:t>
            </a:r>
            <a:endParaRPr lang="en-US" sz="5400" b="1" dirty="0">
              <a:latin typeface="SutonnyMJ" pitchFamily="2" charset="0"/>
            </a:endParaRPr>
          </a:p>
          <a:p>
            <a:pPr algn="l">
              <a:lnSpc>
                <a:spcPct val="160000"/>
              </a:lnSpc>
            </a:pPr>
            <a:r>
              <a:rPr lang="en-US" sz="4800" b="1" dirty="0" err="1">
                <a:latin typeface="SutonnyMJ" pitchFamily="2" charset="0"/>
              </a:rPr>
              <a:t>Rvbyqvwi</a:t>
            </a:r>
            <a:r>
              <a:rPr lang="en-US" sz="4800" b="1" dirty="0">
                <a:latin typeface="SutonnyMJ" pitchFamily="2" charset="0"/>
              </a:rPr>
              <a:t>  t 15 </a:t>
            </a:r>
            <a:r>
              <a:rPr lang="en-US" sz="4800" b="1" dirty="0" err="1">
                <a:latin typeface="SutonnyMJ" pitchFamily="2" charset="0"/>
              </a:rPr>
              <a:t>av‡i</a:t>
            </a:r>
            <a:r>
              <a:rPr lang="en-US" sz="4800" b="1" dirty="0">
                <a:latin typeface="SutonnyMJ" pitchFamily="2" charset="0"/>
              </a:rPr>
              <a:t> </a:t>
            </a:r>
            <a:r>
              <a:rPr lang="en-US" sz="4800" b="1" dirty="0" err="1">
                <a:latin typeface="SutonnyMJ" pitchFamily="2" charset="0"/>
              </a:rPr>
              <a:t>cb</a:t>
            </a:r>
            <a:r>
              <a:rPr lang="en-US" sz="4800" b="1" dirty="0">
                <a:latin typeface="SutonnyMJ" pitchFamily="2" charset="0"/>
              </a:rPr>
              <a:t>¨ µq </a:t>
            </a:r>
            <a:r>
              <a:rPr lang="en-US" sz="4800" b="1" dirty="0" err="1">
                <a:latin typeface="SutonnyMJ" pitchFamily="2" charset="0"/>
              </a:rPr>
              <a:t>Kiv</a:t>
            </a:r>
            <a:r>
              <a:rPr lang="en-US" sz="4800" b="1" dirty="0">
                <a:latin typeface="SutonnyMJ" pitchFamily="2" charset="0"/>
              </a:rPr>
              <a:t> </a:t>
            </a:r>
            <a:r>
              <a:rPr lang="en-US" sz="4800" b="1" dirty="0" err="1">
                <a:latin typeface="SutonnyMJ" pitchFamily="2" charset="0"/>
              </a:rPr>
              <a:t>n‡jv</a:t>
            </a:r>
            <a:r>
              <a:rPr lang="en-US" sz="4800" b="1" dirty="0">
                <a:latin typeface="SutonnyMJ" pitchFamily="2" charset="0"/>
              </a:rPr>
              <a:t> 5,000 </a:t>
            </a:r>
            <a:r>
              <a:rPr lang="en-US" sz="4800" b="1" dirty="0" err="1">
                <a:latin typeface="SutonnyMJ" pitchFamily="2" charset="0"/>
              </a:rPr>
              <a:t>UvKv</a:t>
            </a:r>
            <a:endParaRPr lang="en-US" sz="4800" b="1" dirty="0">
              <a:latin typeface="SutonnyMJ" pitchFamily="2" charset="0"/>
            </a:endParaRPr>
          </a:p>
          <a:p>
            <a:pPr algn="l">
              <a:lnSpc>
                <a:spcPct val="160000"/>
              </a:lnSpc>
            </a:pPr>
            <a:r>
              <a:rPr lang="en-US" sz="5400" b="1" dirty="0" err="1">
                <a:latin typeface="SutonnyMJ" pitchFamily="2" charset="0"/>
              </a:rPr>
              <a:t>Rvbyqvwi</a:t>
            </a:r>
            <a:r>
              <a:rPr lang="en-US" sz="5400" b="1" dirty="0">
                <a:latin typeface="SutonnyMJ" pitchFamily="2" charset="0"/>
              </a:rPr>
              <a:t> t 25 </a:t>
            </a:r>
            <a:r>
              <a:rPr lang="en-US" sz="5400" b="1" dirty="0" err="1">
                <a:latin typeface="SutonnyMJ" pitchFamily="2" charset="0"/>
              </a:rPr>
              <a:t>cvIbv`vi‡K</a:t>
            </a:r>
            <a:r>
              <a:rPr lang="en-US" sz="5400" b="1" dirty="0">
                <a:latin typeface="SutonnyMJ" pitchFamily="2" charset="0"/>
              </a:rPr>
              <a:t> </a:t>
            </a:r>
            <a:r>
              <a:rPr lang="en-US" sz="5400" b="1" dirty="0" err="1">
                <a:latin typeface="SutonnyMJ" pitchFamily="2" charset="0"/>
              </a:rPr>
              <a:t>cwi‡kva</a:t>
            </a:r>
            <a:r>
              <a:rPr lang="en-US" sz="5400" b="1" dirty="0">
                <a:latin typeface="SutonnyMJ" pitchFamily="2" charset="0"/>
              </a:rPr>
              <a:t> </a:t>
            </a:r>
            <a:r>
              <a:rPr lang="en-US" sz="5400" b="1" dirty="0" err="1">
                <a:latin typeface="SutonnyMJ" pitchFamily="2" charset="0"/>
              </a:rPr>
              <a:t>Kiv</a:t>
            </a:r>
            <a:r>
              <a:rPr lang="en-US" sz="5400" b="1" dirty="0">
                <a:latin typeface="SutonnyMJ" pitchFamily="2" charset="0"/>
              </a:rPr>
              <a:t> </a:t>
            </a:r>
            <a:r>
              <a:rPr lang="en-US" sz="5400" b="1" dirty="0" err="1">
                <a:latin typeface="SutonnyMJ" pitchFamily="2" charset="0"/>
              </a:rPr>
              <a:t>n‡jv</a:t>
            </a:r>
            <a:r>
              <a:rPr lang="en-US" sz="5400" b="1" dirty="0">
                <a:latin typeface="SutonnyMJ" pitchFamily="2" charset="0"/>
              </a:rPr>
              <a:t> </a:t>
            </a:r>
            <a:r>
              <a:rPr lang="en-US" sz="5400" b="1" dirty="0" err="1">
                <a:latin typeface="SutonnyMJ" pitchFamily="2" charset="0"/>
              </a:rPr>
              <a:t>n‡jv</a:t>
            </a:r>
            <a:r>
              <a:rPr lang="en-US" sz="5400" b="1" dirty="0">
                <a:latin typeface="SutonnyMJ" pitchFamily="2" charset="0"/>
              </a:rPr>
              <a:t> 	       2,000 </a:t>
            </a:r>
            <a:r>
              <a:rPr lang="en-US" sz="5400" b="1" dirty="0" err="1">
                <a:latin typeface="SutonnyMJ" pitchFamily="2" charset="0"/>
              </a:rPr>
              <a:t>UvKv</a:t>
            </a:r>
            <a:r>
              <a:rPr lang="en-US" sz="5400" b="1" dirty="0">
                <a:latin typeface="SutonnyMJ" pitchFamily="2" charset="0"/>
              </a:rPr>
              <a:t>	</a:t>
            </a:r>
          </a:p>
          <a:p>
            <a:pPr algn="l"/>
            <a:endParaRPr lang="en-US" sz="4000" b="1" dirty="0">
              <a:latin typeface="SutonnyMJ" pitchFamily="2" charset="0"/>
            </a:endParaRPr>
          </a:p>
          <a:p>
            <a:endParaRPr lang="en-US" dirty="0">
              <a:latin typeface="SutonnyMJ" pitchFamily="2" charset="0"/>
            </a:endParaRPr>
          </a:p>
        </p:txBody>
      </p:sp>
      <p:sp>
        <p:nvSpPr>
          <p:cNvPr id="4" name="Rectangle 3">
            <a:extLst>
              <a:ext uri="{FF2B5EF4-FFF2-40B4-BE49-F238E27FC236}">
                <a16:creationId xmlns:a16="http://schemas.microsoft.com/office/drawing/2014/main" id="{9DCAEA7A-0D98-408B-AA43-54D02BDC2F35}"/>
              </a:ext>
            </a:extLst>
          </p:cNvPr>
          <p:cNvSpPr/>
          <p:nvPr/>
        </p:nvSpPr>
        <p:spPr>
          <a:xfrm>
            <a:off x="0" y="-112541"/>
            <a:ext cx="12192000" cy="6858000"/>
          </a:xfrm>
          <a:prstGeom prst="rect">
            <a:avLst/>
          </a:prstGeom>
          <a:noFill/>
          <a:ln w="381000">
            <a:solidFill>
              <a:schemeClr val="accent2">
                <a:lumMod val="75000"/>
                <a:alpha val="99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266700">
                <a:solidFill>
                  <a:schemeClr val="accent1"/>
                </a:solidFill>
              </a:ln>
            </a:endParaRPr>
          </a:p>
        </p:txBody>
      </p:sp>
    </p:spTree>
    <p:extLst>
      <p:ext uri="{BB962C8B-B14F-4D97-AF65-F5344CB8AC3E}">
        <p14:creationId xmlns:p14="http://schemas.microsoft.com/office/powerpoint/2010/main" val="3425340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3C23F60-6E78-4B75-BDD7-F3158B72AC2D}"/>
              </a:ext>
            </a:extLst>
          </p:cNvPr>
          <p:cNvSpPr>
            <a:spLocks noGrp="1"/>
          </p:cNvSpPr>
          <p:nvPr>
            <p:ph type="subTitle" idx="1"/>
          </p:nvPr>
        </p:nvSpPr>
        <p:spPr>
          <a:xfrm>
            <a:off x="2722098" y="236914"/>
            <a:ext cx="6747803" cy="1366803"/>
          </a:xfrm>
        </p:spPr>
        <p:txBody>
          <a:bodyPr>
            <a:normAutofit lnSpcReduction="10000"/>
          </a:bodyPr>
          <a:lstStyle/>
          <a:p>
            <a:pPr>
              <a:lnSpc>
                <a:spcPct val="100000"/>
              </a:lnSpc>
              <a:spcBef>
                <a:spcPts val="0"/>
              </a:spcBef>
            </a:pPr>
            <a:r>
              <a:rPr lang="en-US" sz="4400" b="1" dirty="0" err="1">
                <a:latin typeface="SutonnyMJ" pitchFamily="2" charset="0"/>
              </a:rPr>
              <a:t>Rbve</a:t>
            </a:r>
            <a:r>
              <a:rPr lang="en-US" sz="4400" b="1" dirty="0">
                <a:latin typeface="SutonnyMJ" pitchFamily="2" charset="0"/>
              </a:rPr>
              <a:t> </a:t>
            </a:r>
            <a:r>
              <a:rPr lang="en-US" sz="4400" b="1" dirty="0" err="1">
                <a:latin typeface="SutonnyMJ" pitchFamily="2" charset="0"/>
              </a:rPr>
              <a:t>nvmvb</a:t>
            </a:r>
            <a:r>
              <a:rPr lang="en-US" sz="4400" b="1" dirty="0">
                <a:latin typeface="SutonnyMJ" pitchFamily="2" charset="0"/>
              </a:rPr>
              <a:t> </a:t>
            </a:r>
          </a:p>
          <a:p>
            <a:pPr>
              <a:lnSpc>
                <a:spcPct val="100000"/>
              </a:lnSpc>
              <a:spcBef>
                <a:spcPts val="0"/>
              </a:spcBef>
            </a:pPr>
            <a:r>
              <a:rPr lang="en-US" sz="4400" dirty="0" err="1">
                <a:latin typeface="SutonnyMJ" pitchFamily="2" charset="0"/>
              </a:rPr>
              <a:t>mvavbY</a:t>
            </a:r>
            <a:r>
              <a:rPr lang="en-US" sz="4400" dirty="0">
                <a:latin typeface="SutonnyMJ" pitchFamily="2" charset="0"/>
              </a:rPr>
              <a:t> </a:t>
            </a:r>
            <a:r>
              <a:rPr lang="en-US" sz="4400" dirty="0" err="1">
                <a:latin typeface="SutonnyMJ" pitchFamily="2" charset="0"/>
              </a:rPr>
              <a:t>Rv‡e`v</a:t>
            </a:r>
            <a:endParaRPr lang="en-US" sz="4400" dirty="0">
              <a:latin typeface="SutonnyMJ" pitchFamily="2" charset="0"/>
            </a:endParaRPr>
          </a:p>
          <a:p>
            <a:endParaRPr lang="en-US" dirty="0">
              <a:latin typeface="SutonnyMJ" pitchFamily="2" charset="0"/>
            </a:endParaRPr>
          </a:p>
        </p:txBody>
      </p:sp>
      <p:graphicFrame>
        <p:nvGraphicFramePr>
          <p:cNvPr id="5" name="Table 5">
            <a:extLst>
              <a:ext uri="{FF2B5EF4-FFF2-40B4-BE49-F238E27FC236}">
                <a16:creationId xmlns:a16="http://schemas.microsoft.com/office/drawing/2014/main" id="{E5B0A719-0852-4622-B94B-4240F37C5423}"/>
              </a:ext>
            </a:extLst>
          </p:cNvPr>
          <p:cNvGraphicFramePr>
            <a:graphicFrameLocks noGrp="1"/>
          </p:cNvGraphicFramePr>
          <p:nvPr>
            <p:extLst>
              <p:ext uri="{D42A27DB-BD31-4B8C-83A1-F6EECF244321}">
                <p14:modId xmlns:p14="http://schemas.microsoft.com/office/powerpoint/2010/main" val="4261384892"/>
              </p:ext>
            </p:extLst>
          </p:nvPr>
        </p:nvGraphicFramePr>
        <p:xfrm>
          <a:off x="886265" y="1463040"/>
          <a:ext cx="10766375" cy="4763674"/>
        </p:xfrm>
        <a:graphic>
          <a:graphicData uri="http://schemas.openxmlformats.org/drawingml/2006/table">
            <a:tbl>
              <a:tblPr firstRow="1" bandRow="1">
                <a:tableStyleId>{5940675A-B579-460E-94D1-54222C63F5DA}</a:tableStyleId>
              </a:tblPr>
              <a:tblGrid>
                <a:gridCol w="1650510">
                  <a:extLst>
                    <a:ext uri="{9D8B030D-6E8A-4147-A177-3AD203B41FA5}">
                      <a16:colId xmlns:a16="http://schemas.microsoft.com/office/drawing/2014/main" val="575220463"/>
                    </a:ext>
                  </a:extLst>
                </a:gridCol>
                <a:gridCol w="4923692">
                  <a:extLst>
                    <a:ext uri="{9D8B030D-6E8A-4147-A177-3AD203B41FA5}">
                      <a16:colId xmlns:a16="http://schemas.microsoft.com/office/drawing/2014/main" val="1944391432"/>
                    </a:ext>
                  </a:extLst>
                </a:gridCol>
                <a:gridCol w="952013">
                  <a:extLst>
                    <a:ext uri="{9D8B030D-6E8A-4147-A177-3AD203B41FA5}">
                      <a16:colId xmlns:a16="http://schemas.microsoft.com/office/drawing/2014/main" val="470408352"/>
                    </a:ext>
                  </a:extLst>
                </a:gridCol>
                <a:gridCol w="1580172">
                  <a:extLst>
                    <a:ext uri="{9D8B030D-6E8A-4147-A177-3AD203B41FA5}">
                      <a16:colId xmlns:a16="http://schemas.microsoft.com/office/drawing/2014/main" val="3751415495"/>
                    </a:ext>
                  </a:extLst>
                </a:gridCol>
                <a:gridCol w="1659988">
                  <a:extLst>
                    <a:ext uri="{9D8B030D-6E8A-4147-A177-3AD203B41FA5}">
                      <a16:colId xmlns:a16="http://schemas.microsoft.com/office/drawing/2014/main" val="730484523"/>
                    </a:ext>
                  </a:extLst>
                </a:gridCol>
              </a:tblGrid>
              <a:tr h="0">
                <a:tc>
                  <a:txBody>
                    <a:bodyPr/>
                    <a:lstStyle/>
                    <a:p>
                      <a:pPr algn="ctr"/>
                      <a:r>
                        <a:rPr lang="en-US" sz="4000" b="1" dirty="0" err="1">
                          <a:latin typeface="SutonnyMJ" pitchFamily="2" charset="0"/>
                        </a:rPr>
                        <a:t>Zvs</a:t>
                      </a:r>
                      <a:endParaRPr lang="en-US" sz="1600" b="1" dirty="0">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4000" b="1" dirty="0" err="1">
                          <a:latin typeface="SutonnyMJ" pitchFamily="2" charset="0"/>
                        </a:rPr>
                        <a:t>wnmv‡ei</a:t>
                      </a:r>
                      <a:r>
                        <a:rPr lang="en-US" sz="4000" b="1" dirty="0">
                          <a:latin typeface="SutonnyMJ" pitchFamily="2" charset="0"/>
                        </a:rPr>
                        <a:t> </a:t>
                      </a:r>
                      <a:r>
                        <a:rPr lang="en-US" sz="4000" b="1" dirty="0" err="1">
                          <a:latin typeface="SutonnyMJ" pitchFamily="2" charset="0"/>
                        </a:rPr>
                        <a:t>bvg</a:t>
                      </a:r>
                      <a:r>
                        <a:rPr lang="en-US" sz="4000" b="1" dirty="0">
                          <a:latin typeface="SutonnyMJ" pitchFamily="2" charset="0"/>
                        </a:rPr>
                        <a:t> I </a:t>
                      </a:r>
                      <a:r>
                        <a:rPr lang="en-US" sz="4000" b="1" dirty="0" err="1">
                          <a:latin typeface="SutonnyMJ" pitchFamily="2" charset="0"/>
                        </a:rPr>
                        <a:t>e¨vL¨v</a:t>
                      </a:r>
                      <a:endParaRPr lang="en-US" sz="16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4000" b="1" dirty="0" err="1">
                          <a:latin typeface="SutonnyMJ" pitchFamily="2" charset="0"/>
                        </a:rPr>
                        <a:t>Rvt</a:t>
                      </a:r>
                      <a:r>
                        <a:rPr lang="en-US" sz="4000" b="1" dirty="0">
                          <a:latin typeface="SutonnyMJ" pitchFamily="2" charset="0"/>
                        </a:rPr>
                        <a:t> </a:t>
                      </a:r>
                    </a:p>
                    <a:p>
                      <a:r>
                        <a:rPr lang="en-US" sz="4000" b="1" dirty="0" err="1">
                          <a:latin typeface="SutonnyMJ" pitchFamily="2" charset="0"/>
                        </a:rPr>
                        <a:t>c„t</a:t>
                      </a:r>
                      <a:endParaRPr lang="en-US" sz="40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b="1" dirty="0">
                          <a:latin typeface="SutonnyMJ" pitchFamily="2" charset="0"/>
                        </a:rPr>
                        <a:t>‡</a:t>
                      </a:r>
                      <a:r>
                        <a:rPr lang="en-US" sz="3200" b="1" dirty="0" err="1">
                          <a:latin typeface="SutonnyMJ" pitchFamily="2" charset="0"/>
                        </a:rPr>
                        <a:t>WweU</a:t>
                      </a:r>
                      <a:endParaRPr lang="en-US" sz="3200" b="1" dirty="0">
                        <a:latin typeface="SutonnyMJ" pitchFamily="2" charset="0"/>
                      </a:endParaRPr>
                    </a:p>
                    <a:p>
                      <a:r>
                        <a:rPr lang="en-US" sz="3200" b="1" dirty="0" err="1">
                          <a:latin typeface="SutonnyMJ" pitchFamily="2" charset="0"/>
                        </a:rPr>
                        <a:t>UvKv</a:t>
                      </a:r>
                      <a:endParaRPr lang="en-US" sz="12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latin typeface="SutonnyMJ" pitchFamily="2" charset="0"/>
                        </a:rPr>
                        <a:t>‡µ</a:t>
                      </a:r>
                      <a:r>
                        <a:rPr lang="en-US" sz="3600" b="1" dirty="0" err="1">
                          <a:latin typeface="SutonnyMJ" pitchFamily="2" charset="0"/>
                        </a:rPr>
                        <a:t>wWU</a:t>
                      </a:r>
                      <a:endParaRPr lang="en-US" sz="36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err="1">
                          <a:latin typeface="SutonnyMJ" pitchFamily="2" charset="0"/>
                        </a:rPr>
                        <a:t>UvKv</a:t>
                      </a:r>
                      <a:endParaRPr lang="en-US" sz="1800" dirty="0"/>
                    </a:p>
                    <a:p>
                      <a:endParaRPr lang="en-US" sz="12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66284094"/>
                  </a:ext>
                </a:extLst>
              </a:tr>
              <a:tr h="33920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err="1">
                          <a:latin typeface="SutonnyMJ" pitchFamily="2" charset="0"/>
                        </a:rPr>
                        <a:t>Rvbyqvwi</a:t>
                      </a:r>
                      <a:r>
                        <a:rPr lang="en-US" sz="2400" b="1" dirty="0">
                          <a:latin typeface="SutonnyMJ" pitchFamily="2" charset="0"/>
                        </a:rPr>
                        <a:t> t 05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err="1">
                          <a:latin typeface="SutonnyMJ" pitchFamily="2" charset="0"/>
                        </a:rPr>
                        <a:t>Rvbyqvwi</a:t>
                      </a:r>
                      <a:r>
                        <a:rPr lang="en-US" sz="2400" b="1" dirty="0">
                          <a:latin typeface="SutonnyMJ" pitchFamily="2" charset="0"/>
                        </a:rPr>
                        <a:t> t 15</a:t>
                      </a:r>
                      <a:endParaRPr lang="en-US" sz="1050" b="1" dirty="0">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µq </a:t>
                      </a:r>
                      <a:r>
                        <a:rPr lang="en-US" sz="3200" b="1" dirty="0" err="1">
                          <a:latin typeface="SutonnyMJ" pitchFamily="2" charset="0"/>
                        </a:rPr>
                        <a:t>wnmve</a:t>
                      </a:r>
                      <a:r>
                        <a:rPr lang="en-US" sz="3200" b="1" dirty="0">
                          <a:latin typeface="SutonnyMJ" pitchFamily="2" charset="0"/>
                        </a:rPr>
                        <a:t>                         †</a:t>
                      </a:r>
                      <a:r>
                        <a:rPr lang="en-US" sz="3200" b="1" dirty="0" err="1">
                          <a:latin typeface="SutonnyMJ" pitchFamily="2" charset="0"/>
                        </a:rPr>
                        <a:t>Wt</a:t>
                      </a:r>
                      <a:endParaRPr lang="en-US" sz="32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err="1">
                          <a:latin typeface="SutonnyMJ" pitchFamily="2" charset="0"/>
                        </a:rPr>
                        <a:t>bM`vb</a:t>
                      </a:r>
                      <a:r>
                        <a:rPr lang="en-US" sz="3200" b="1" dirty="0">
                          <a:latin typeface="SutonnyMJ" pitchFamily="2" charset="0"/>
                        </a:rPr>
                        <a:t> </a:t>
                      </a:r>
                      <a:r>
                        <a:rPr lang="en-US" sz="3200" b="1" dirty="0" err="1">
                          <a:latin typeface="SutonnyMJ" pitchFamily="2" charset="0"/>
                        </a:rPr>
                        <a:t>wnmve</a:t>
                      </a:r>
                      <a:r>
                        <a:rPr lang="en-US" sz="3200" b="1" dirty="0">
                          <a:latin typeface="SutonnyMJ" pitchFamily="2" charset="0"/>
                        </a:rPr>
                        <a:t>                     †µt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latin typeface="SutonnyMJ" pitchFamily="2" charset="0"/>
                        </a:rPr>
                        <a:t>(</a:t>
                      </a:r>
                      <a:r>
                        <a:rPr lang="en-US" sz="2400" b="1" dirty="0" err="1">
                          <a:latin typeface="SutonnyMJ" pitchFamily="2" charset="0"/>
                        </a:rPr>
                        <a:t>bM</a:t>
                      </a:r>
                      <a:r>
                        <a:rPr lang="en-US" sz="2400" b="1" dirty="0">
                          <a:latin typeface="SutonnyMJ" pitchFamily="2" charset="0"/>
                        </a:rPr>
                        <a:t>‡` </a:t>
                      </a:r>
                      <a:r>
                        <a:rPr lang="en-US" sz="2400" b="1" dirty="0" err="1">
                          <a:latin typeface="SutonnyMJ" pitchFamily="2" charset="0"/>
                        </a:rPr>
                        <a:t>cb</a:t>
                      </a:r>
                      <a:r>
                        <a:rPr lang="en-US" sz="2400" b="1" dirty="0">
                          <a:latin typeface="SutonnyMJ" pitchFamily="2" charset="0"/>
                        </a:rPr>
                        <a:t>¨ µq </a:t>
                      </a:r>
                      <a:r>
                        <a:rPr lang="en-US" sz="2400" b="1" dirty="0" err="1">
                          <a:latin typeface="SutonnyMJ" pitchFamily="2" charset="0"/>
                        </a:rPr>
                        <a:t>Kiv</a:t>
                      </a:r>
                      <a:r>
                        <a:rPr lang="en-US" sz="2400" b="1" dirty="0">
                          <a:latin typeface="SutonnyMJ" pitchFamily="2" charset="0"/>
                        </a:rPr>
                        <a:t> </a:t>
                      </a:r>
                      <a:r>
                        <a:rPr lang="en-US" sz="2400" b="1" dirty="0" err="1">
                          <a:latin typeface="SutonnyMJ" pitchFamily="2" charset="0"/>
                        </a:rPr>
                        <a:t>n‡jv</a:t>
                      </a:r>
                      <a:r>
                        <a:rPr lang="en-US" sz="2400" b="1" dirty="0">
                          <a:latin typeface="SutonnyMJ" pitchFamily="2"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1" dirty="0">
                        <a:effectLst>
                          <a:outerShdw blurRad="38100" dist="38100" dir="2700000" algn="tl">
                            <a:srgbClr val="000000">
                              <a:alpha val="43137"/>
                            </a:srgbClr>
                          </a:outerShdw>
                        </a:effectLst>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effectLst/>
                          <a:latin typeface="SutonnyMJ" pitchFamily="2" charset="0"/>
                        </a:rPr>
                        <a:t>µq </a:t>
                      </a:r>
                      <a:r>
                        <a:rPr lang="en-US" sz="3200" b="1" dirty="0" err="1">
                          <a:effectLst/>
                          <a:latin typeface="SutonnyMJ" pitchFamily="2" charset="0"/>
                        </a:rPr>
                        <a:t>wnmve</a:t>
                      </a:r>
                      <a:r>
                        <a:rPr lang="en-US" sz="3200" b="1" dirty="0">
                          <a:effectLst/>
                          <a:latin typeface="SutonnyMJ" pitchFamily="2" charset="0"/>
                        </a:rPr>
                        <a:t>                         †W 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err="1">
                          <a:effectLst/>
                          <a:latin typeface="SutonnyMJ" pitchFamily="2" charset="0"/>
                        </a:rPr>
                        <a:t>cvIbv`vi</a:t>
                      </a:r>
                      <a:r>
                        <a:rPr lang="en-US" sz="3200" b="1" dirty="0">
                          <a:effectLst/>
                          <a:latin typeface="SutonnyMJ" pitchFamily="2" charset="0"/>
                        </a:rPr>
                        <a:t> </a:t>
                      </a:r>
                      <a:r>
                        <a:rPr lang="en-US" sz="3200" b="1" dirty="0" err="1">
                          <a:effectLst/>
                          <a:latin typeface="SutonnyMJ" pitchFamily="2" charset="0"/>
                        </a:rPr>
                        <a:t>wnmve</a:t>
                      </a:r>
                      <a:r>
                        <a:rPr lang="en-US" sz="3200" b="1" dirty="0">
                          <a:effectLst/>
                          <a:latin typeface="SutonnyMJ" pitchFamily="2" charset="0"/>
                        </a:rPr>
                        <a:t>                  †µt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effectLst/>
                          <a:latin typeface="SutonnyMJ" pitchFamily="2" charset="0"/>
                        </a:rPr>
                        <a:t>(</a:t>
                      </a:r>
                      <a:r>
                        <a:rPr lang="en-US" sz="3200" b="1" dirty="0" err="1">
                          <a:effectLst/>
                          <a:latin typeface="SutonnyMJ" pitchFamily="2" charset="0"/>
                        </a:rPr>
                        <a:t>evwK‡Z</a:t>
                      </a:r>
                      <a:r>
                        <a:rPr lang="en-US" sz="3200" b="1" dirty="0">
                          <a:effectLst/>
                          <a:latin typeface="SutonnyMJ" pitchFamily="2" charset="0"/>
                        </a:rPr>
                        <a:t> </a:t>
                      </a:r>
                      <a:r>
                        <a:rPr lang="en-US" sz="3200" b="1" dirty="0" err="1">
                          <a:effectLst/>
                          <a:latin typeface="SutonnyMJ" pitchFamily="2" charset="0"/>
                        </a:rPr>
                        <a:t>cb</a:t>
                      </a:r>
                      <a:r>
                        <a:rPr lang="en-US" sz="3200" b="1" dirty="0">
                          <a:effectLst/>
                          <a:latin typeface="SutonnyMJ" pitchFamily="2" charset="0"/>
                        </a:rPr>
                        <a:t>¨ µq </a:t>
                      </a:r>
                      <a:r>
                        <a:rPr lang="en-US" sz="3200" b="1" dirty="0" err="1">
                          <a:effectLst/>
                          <a:latin typeface="SutonnyMJ" pitchFamily="2" charset="0"/>
                        </a:rPr>
                        <a:t>Kiv</a:t>
                      </a:r>
                      <a:r>
                        <a:rPr lang="en-US" sz="3200" b="1" dirty="0">
                          <a:effectLst/>
                          <a:latin typeface="SutonnyMJ" pitchFamily="2" charset="0"/>
                        </a:rPr>
                        <a:t> </a:t>
                      </a:r>
                      <a:r>
                        <a:rPr lang="en-US" sz="3200" b="1" dirty="0" err="1">
                          <a:effectLst/>
                          <a:latin typeface="SutonnyMJ" pitchFamily="2" charset="0"/>
                        </a:rPr>
                        <a:t>n‡jv</a:t>
                      </a:r>
                      <a:r>
                        <a:rPr lang="en-US" sz="3200" b="1" dirty="0">
                          <a:effectLst/>
                          <a:latin typeface="SutonnyMJ" pitchFamily="2" charset="0"/>
                        </a:rPr>
                        <a:t> )</a:t>
                      </a:r>
                      <a:endParaRPr lang="en-US" sz="1000" b="1" dirty="0">
                        <a:effectLst/>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4000" b="1" dirty="0">
                          <a:latin typeface="SutonnyMJ" pitchFamily="2" charset="0"/>
                        </a:rPr>
                        <a:t>20,000</a:t>
                      </a:r>
                    </a:p>
                    <a:p>
                      <a:endParaRPr lang="en-US" sz="4000" b="1" dirty="0">
                        <a:latin typeface="SutonnyMJ" pitchFamily="2" charset="0"/>
                      </a:endParaRPr>
                    </a:p>
                    <a:p>
                      <a:endParaRPr lang="en-US" sz="1200" b="1" dirty="0">
                        <a:latin typeface="SutonnyMJ" pitchFamily="2" charset="0"/>
                      </a:endParaRPr>
                    </a:p>
                    <a:p>
                      <a:r>
                        <a:rPr lang="en-US" sz="4000" b="1" dirty="0">
                          <a:latin typeface="SutonnyMJ" pitchFamily="2" charset="0"/>
                        </a:rPr>
                        <a:t>5,000</a:t>
                      </a:r>
                      <a:endParaRPr lang="en-US" sz="40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400" b="1" dirty="0">
                        <a:latin typeface="SutonnyMJ" pitchFamily="2" charset="0"/>
                      </a:endParaRPr>
                    </a:p>
                    <a:p>
                      <a:r>
                        <a:rPr lang="en-US" sz="4000" b="1" dirty="0">
                          <a:latin typeface="SutonnyMJ" pitchFamily="2" charset="0"/>
                        </a:rPr>
                        <a:t>20,000</a:t>
                      </a:r>
                    </a:p>
                    <a:p>
                      <a:endParaRPr lang="en-US" sz="4000" b="1" dirty="0">
                        <a:latin typeface="SutonnyMJ" pitchFamily="2" charset="0"/>
                      </a:endParaRPr>
                    </a:p>
                    <a:p>
                      <a:endParaRPr lang="en-US" sz="2000" b="1" dirty="0">
                        <a:latin typeface="SutonnyMJ" pitchFamily="2" charset="0"/>
                      </a:endParaRPr>
                    </a:p>
                    <a:p>
                      <a:r>
                        <a:rPr lang="en-US" sz="4000" b="1" dirty="0">
                          <a:latin typeface="SutonnyMJ" pitchFamily="2" charset="0"/>
                        </a:rPr>
                        <a:t>5,000</a:t>
                      </a:r>
                      <a:endParaRPr lang="en-US" sz="40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00569257"/>
                  </a:ext>
                </a:extLst>
              </a:tr>
            </a:tbl>
          </a:graphicData>
        </a:graphic>
      </p:graphicFrame>
      <p:cxnSp>
        <p:nvCxnSpPr>
          <p:cNvPr id="10" name="Straight Connector 9">
            <a:extLst>
              <a:ext uri="{FF2B5EF4-FFF2-40B4-BE49-F238E27FC236}">
                <a16:creationId xmlns:a16="http://schemas.microsoft.com/office/drawing/2014/main" id="{DEC30F63-8BC6-45D7-88FC-461672D14B30}"/>
              </a:ext>
            </a:extLst>
          </p:cNvPr>
          <p:cNvCxnSpPr/>
          <p:nvPr/>
        </p:nvCxnSpPr>
        <p:spPr>
          <a:xfrm>
            <a:off x="886265" y="4234374"/>
            <a:ext cx="10766375" cy="0"/>
          </a:xfrm>
          <a:prstGeom prst="line">
            <a:avLst/>
          </a:prstGeom>
        </p:spPr>
        <p:style>
          <a:lnRef idx="3">
            <a:schemeClr val="dk1"/>
          </a:lnRef>
          <a:fillRef idx="0">
            <a:schemeClr val="dk1"/>
          </a:fillRef>
          <a:effectRef idx="2">
            <a:schemeClr val="dk1"/>
          </a:effectRef>
          <a:fontRef idx="minor">
            <a:schemeClr val="tx1"/>
          </a:fontRef>
        </p:style>
      </p:cxnSp>
      <p:sp>
        <p:nvSpPr>
          <p:cNvPr id="6" name="Rectangle 5">
            <a:extLst>
              <a:ext uri="{FF2B5EF4-FFF2-40B4-BE49-F238E27FC236}">
                <a16:creationId xmlns:a16="http://schemas.microsoft.com/office/drawing/2014/main" id="{5167F32E-43E7-48A4-974D-8E355157965E}"/>
              </a:ext>
            </a:extLst>
          </p:cNvPr>
          <p:cNvSpPr/>
          <p:nvPr/>
        </p:nvSpPr>
        <p:spPr>
          <a:xfrm>
            <a:off x="0" y="-112541"/>
            <a:ext cx="12192000" cy="6858000"/>
          </a:xfrm>
          <a:prstGeom prst="rect">
            <a:avLst/>
          </a:prstGeom>
          <a:noFill/>
          <a:ln w="381000">
            <a:solidFill>
              <a:schemeClr val="accent2">
                <a:lumMod val="75000"/>
                <a:alpha val="99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266700">
                <a:solidFill>
                  <a:schemeClr val="accent1"/>
                </a:solidFill>
              </a:ln>
            </a:endParaRPr>
          </a:p>
        </p:txBody>
      </p:sp>
    </p:spTree>
    <p:extLst>
      <p:ext uri="{BB962C8B-B14F-4D97-AF65-F5344CB8AC3E}">
        <p14:creationId xmlns:p14="http://schemas.microsoft.com/office/powerpoint/2010/main" val="3267254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5">
            <a:extLst>
              <a:ext uri="{FF2B5EF4-FFF2-40B4-BE49-F238E27FC236}">
                <a16:creationId xmlns:a16="http://schemas.microsoft.com/office/drawing/2014/main" id="{C5A7CA3B-3705-4219-8419-1158B9E9F2D6}"/>
              </a:ext>
            </a:extLst>
          </p:cNvPr>
          <p:cNvGraphicFramePr>
            <a:graphicFrameLocks noGrp="1"/>
          </p:cNvGraphicFramePr>
          <p:nvPr>
            <p:extLst>
              <p:ext uri="{D42A27DB-BD31-4B8C-83A1-F6EECF244321}">
                <p14:modId xmlns:p14="http://schemas.microsoft.com/office/powerpoint/2010/main" val="2910815627"/>
              </p:ext>
            </p:extLst>
          </p:nvPr>
        </p:nvGraphicFramePr>
        <p:xfrm>
          <a:off x="801859" y="787790"/>
          <a:ext cx="10935188" cy="3355005"/>
        </p:xfrm>
        <a:graphic>
          <a:graphicData uri="http://schemas.openxmlformats.org/drawingml/2006/table">
            <a:tbl>
              <a:tblPr firstRow="1" bandRow="1">
                <a:tableStyleId>{5940675A-B579-460E-94D1-54222C63F5DA}</a:tableStyleId>
              </a:tblPr>
              <a:tblGrid>
                <a:gridCol w="1639953">
                  <a:extLst>
                    <a:ext uri="{9D8B030D-6E8A-4147-A177-3AD203B41FA5}">
                      <a16:colId xmlns:a16="http://schemas.microsoft.com/office/drawing/2014/main" val="575220463"/>
                    </a:ext>
                  </a:extLst>
                </a:gridCol>
                <a:gridCol w="5020574">
                  <a:extLst>
                    <a:ext uri="{9D8B030D-6E8A-4147-A177-3AD203B41FA5}">
                      <a16:colId xmlns:a16="http://schemas.microsoft.com/office/drawing/2014/main" val="1944391432"/>
                    </a:ext>
                  </a:extLst>
                </a:gridCol>
                <a:gridCol w="970745">
                  <a:extLst>
                    <a:ext uri="{9D8B030D-6E8A-4147-A177-3AD203B41FA5}">
                      <a16:colId xmlns:a16="http://schemas.microsoft.com/office/drawing/2014/main" val="470408352"/>
                    </a:ext>
                  </a:extLst>
                </a:gridCol>
                <a:gridCol w="1611265">
                  <a:extLst>
                    <a:ext uri="{9D8B030D-6E8A-4147-A177-3AD203B41FA5}">
                      <a16:colId xmlns:a16="http://schemas.microsoft.com/office/drawing/2014/main" val="3751415495"/>
                    </a:ext>
                  </a:extLst>
                </a:gridCol>
                <a:gridCol w="1692651">
                  <a:extLst>
                    <a:ext uri="{9D8B030D-6E8A-4147-A177-3AD203B41FA5}">
                      <a16:colId xmlns:a16="http://schemas.microsoft.com/office/drawing/2014/main" val="730484523"/>
                    </a:ext>
                  </a:extLst>
                </a:gridCol>
              </a:tblGrid>
              <a:tr h="801998">
                <a:tc>
                  <a:txBody>
                    <a:bodyPr/>
                    <a:lstStyle/>
                    <a:p>
                      <a:pPr algn="ctr"/>
                      <a:r>
                        <a:rPr lang="en-US" sz="4000" b="1" dirty="0" err="1">
                          <a:ln>
                            <a:solidFill>
                              <a:srgbClr val="FFFFFF"/>
                            </a:solidFill>
                          </a:ln>
                          <a:latin typeface="SutonnyMJ" pitchFamily="2" charset="0"/>
                        </a:rPr>
                        <a:t>Zvs</a:t>
                      </a:r>
                      <a:endParaRPr lang="en-US" sz="1600" b="1" dirty="0">
                        <a:ln>
                          <a:solidFill>
                            <a:srgbClr val="FFFFFF"/>
                          </a:solidFill>
                        </a:ln>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4000" b="1" dirty="0" err="1">
                          <a:ln>
                            <a:solidFill>
                              <a:srgbClr val="FFFFFF"/>
                            </a:solidFill>
                          </a:ln>
                          <a:latin typeface="SutonnyMJ" pitchFamily="2" charset="0"/>
                        </a:rPr>
                        <a:t>wnmv‡ei</a:t>
                      </a:r>
                      <a:r>
                        <a:rPr lang="en-US" sz="4000" b="1" dirty="0">
                          <a:ln>
                            <a:solidFill>
                              <a:srgbClr val="FFFFFF"/>
                            </a:solidFill>
                          </a:ln>
                          <a:latin typeface="SutonnyMJ" pitchFamily="2" charset="0"/>
                        </a:rPr>
                        <a:t> </a:t>
                      </a:r>
                      <a:r>
                        <a:rPr lang="en-US" sz="4000" b="1" dirty="0" err="1">
                          <a:ln>
                            <a:solidFill>
                              <a:srgbClr val="FFFFFF"/>
                            </a:solidFill>
                          </a:ln>
                          <a:latin typeface="SutonnyMJ" pitchFamily="2" charset="0"/>
                        </a:rPr>
                        <a:t>bvg</a:t>
                      </a:r>
                      <a:r>
                        <a:rPr lang="en-US" sz="4000" b="1" dirty="0">
                          <a:ln>
                            <a:solidFill>
                              <a:srgbClr val="FFFFFF"/>
                            </a:solidFill>
                          </a:ln>
                          <a:latin typeface="SutonnyMJ" pitchFamily="2" charset="0"/>
                        </a:rPr>
                        <a:t> I </a:t>
                      </a:r>
                      <a:r>
                        <a:rPr lang="en-US" sz="4000" b="1" dirty="0" err="1">
                          <a:ln>
                            <a:solidFill>
                              <a:srgbClr val="FFFFFF"/>
                            </a:solidFill>
                          </a:ln>
                          <a:latin typeface="SutonnyMJ" pitchFamily="2" charset="0"/>
                        </a:rPr>
                        <a:t>e¨vL¨v</a:t>
                      </a:r>
                      <a:endParaRPr lang="en-US" sz="1600" dirty="0">
                        <a:ln>
                          <a:solidFill>
                            <a:srgbClr val="FFFFFF"/>
                          </a:solidFill>
                        </a:ln>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4000" b="1" dirty="0" err="1">
                          <a:ln>
                            <a:solidFill>
                              <a:srgbClr val="FFFFFF"/>
                            </a:solidFill>
                          </a:ln>
                          <a:latin typeface="SutonnyMJ" pitchFamily="2" charset="0"/>
                        </a:rPr>
                        <a:t>Rvt</a:t>
                      </a:r>
                      <a:r>
                        <a:rPr lang="en-US" sz="4000" b="1" dirty="0">
                          <a:ln>
                            <a:solidFill>
                              <a:srgbClr val="FFFFFF"/>
                            </a:solidFill>
                          </a:ln>
                          <a:latin typeface="SutonnyMJ" pitchFamily="2" charset="0"/>
                        </a:rPr>
                        <a:t> </a:t>
                      </a:r>
                    </a:p>
                    <a:p>
                      <a:r>
                        <a:rPr lang="en-US" sz="4000" b="1" dirty="0" err="1">
                          <a:ln>
                            <a:solidFill>
                              <a:srgbClr val="FFFFFF"/>
                            </a:solidFill>
                          </a:ln>
                          <a:latin typeface="SutonnyMJ" pitchFamily="2" charset="0"/>
                        </a:rPr>
                        <a:t>c„t</a:t>
                      </a:r>
                      <a:endParaRPr lang="en-US" sz="4000" dirty="0">
                        <a:ln>
                          <a:solidFill>
                            <a:srgbClr val="FFFFFF"/>
                          </a:solidFill>
                        </a:ln>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b="1" dirty="0">
                          <a:ln>
                            <a:solidFill>
                              <a:srgbClr val="FFFFFF"/>
                            </a:solidFill>
                          </a:ln>
                          <a:latin typeface="SutonnyMJ" pitchFamily="2" charset="0"/>
                        </a:rPr>
                        <a:t>‡</a:t>
                      </a:r>
                      <a:r>
                        <a:rPr lang="en-US" sz="3200" b="1" dirty="0" err="1">
                          <a:ln>
                            <a:solidFill>
                              <a:srgbClr val="FFFFFF"/>
                            </a:solidFill>
                          </a:ln>
                          <a:latin typeface="SutonnyMJ" pitchFamily="2" charset="0"/>
                        </a:rPr>
                        <a:t>WweU</a:t>
                      </a:r>
                      <a:endParaRPr lang="en-US" sz="3200" b="1" dirty="0">
                        <a:ln>
                          <a:solidFill>
                            <a:srgbClr val="FFFFFF"/>
                          </a:solidFill>
                        </a:ln>
                        <a:latin typeface="SutonnyMJ" pitchFamily="2" charset="0"/>
                      </a:endParaRPr>
                    </a:p>
                    <a:p>
                      <a:r>
                        <a:rPr lang="en-US" sz="3200" b="1" dirty="0" err="1">
                          <a:ln>
                            <a:solidFill>
                              <a:srgbClr val="FFFFFF"/>
                            </a:solidFill>
                          </a:ln>
                          <a:latin typeface="SutonnyMJ" pitchFamily="2" charset="0"/>
                        </a:rPr>
                        <a:t>UvKv</a:t>
                      </a:r>
                      <a:endParaRPr lang="en-US" sz="1200" dirty="0">
                        <a:ln>
                          <a:solidFill>
                            <a:srgbClr val="FFFFFF"/>
                          </a:solidFill>
                        </a:ln>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ln>
                            <a:solidFill>
                              <a:srgbClr val="FFFFFF"/>
                            </a:solidFill>
                          </a:ln>
                          <a:latin typeface="SutonnyMJ" pitchFamily="2" charset="0"/>
                        </a:rPr>
                        <a:t>‡µ</a:t>
                      </a:r>
                      <a:r>
                        <a:rPr lang="en-US" sz="3600" b="1" dirty="0" err="1">
                          <a:ln>
                            <a:solidFill>
                              <a:srgbClr val="FFFFFF"/>
                            </a:solidFill>
                          </a:ln>
                          <a:latin typeface="SutonnyMJ" pitchFamily="2" charset="0"/>
                        </a:rPr>
                        <a:t>wWU</a:t>
                      </a:r>
                      <a:endParaRPr lang="en-US" sz="3600" b="1" dirty="0">
                        <a:ln>
                          <a:solidFill>
                            <a:srgbClr val="FFFFFF"/>
                          </a:solidFill>
                        </a:ln>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err="1">
                          <a:ln>
                            <a:solidFill>
                              <a:srgbClr val="FFFFFF"/>
                            </a:solidFill>
                          </a:ln>
                          <a:latin typeface="SutonnyMJ" pitchFamily="2" charset="0"/>
                        </a:rPr>
                        <a:t>UvKv</a:t>
                      </a:r>
                      <a:endParaRPr lang="en-US" sz="1800" dirty="0">
                        <a:ln>
                          <a:solidFill>
                            <a:srgbClr val="FFFFFF"/>
                          </a:solidFill>
                        </a:ln>
                      </a:endParaRPr>
                    </a:p>
                    <a:p>
                      <a:endParaRPr lang="en-US" sz="1200" dirty="0">
                        <a:ln>
                          <a:solidFill>
                            <a:srgbClr val="FFFFFF"/>
                          </a:solidFill>
                        </a:ln>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66284094"/>
                  </a:ext>
                </a:extLst>
              </a:tr>
              <a:tr h="1983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err="1">
                          <a:latin typeface="SutonnyMJ" pitchFamily="2" charset="0"/>
                        </a:rPr>
                        <a:t>Rvbyqvwi</a:t>
                      </a:r>
                      <a:r>
                        <a:rPr lang="en-US" sz="2400" b="1" dirty="0">
                          <a:latin typeface="SutonnyMJ" pitchFamily="2" charset="0"/>
                        </a:rPr>
                        <a:t> t 25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1" dirty="0">
                        <a:ln>
                          <a:solidFill>
                            <a:srgbClr val="FFFFFF"/>
                          </a:solidFill>
                        </a:ln>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err="1">
                          <a:effectLst/>
                          <a:latin typeface="SutonnyMJ" pitchFamily="2" charset="0"/>
                        </a:rPr>
                        <a:t>cvIbv`vi</a:t>
                      </a:r>
                      <a:r>
                        <a:rPr lang="en-US" sz="3200" b="1" dirty="0">
                          <a:effectLst/>
                          <a:latin typeface="SutonnyMJ" pitchFamily="2" charset="0"/>
                        </a:rPr>
                        <a:t>  </a:t>
                      </a:r>
                      <a:r>
                        <a:rPr lang="en-US" sz="3200" b="1" dirty="0" err="1">
                          <a:effectLst/>
                          <a:latin typeface="SutonnyMJ" pitchFamily="2" charset="0"/>
                        </a:rPr>
                        <a:t>wnmve</a:t>
                      </a:r>
                      <a:r>
                        <a:rPr lang="en-US" sz="3200" b="1" dirty="0">
                          <a:effectLst/>
                          <a:latin typeface="SutonnyMJ" pitchFamily="2" charset="0"/>
                        </a:rPr>
                        <a:t>                  †W 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err="1">
                          <a:effectLst/>
                          <a:latin typeface="SutonnyMJ" pitchFamily="2" charset="0"/>
                        </a:rPr>
                        <a:t>bM`vb</a:t>
                      </a:r>
                      <a:r>
                        <a:rPr lang="en-US" sz="3200" b="1" dirty="0">
                          <a:effectLst/>
                          <a:latin typeface="SutonnyMJ" pitchFamily="2" charset="0"/>
                        </a:rPr>
                        <a:t> </a:t>
                      </a:r>
                      <a:r>
                        <a:rPr lang="en-US" sz="3200" b="1" dirty="0" err="1">
                          <a:effectLst/>
                          <a:latin typeface="SutonnyMJ" pitchFamily="2" charset="0"/>
                        </a:rPr>
                        <a:t>wnmve</a:t>
                      </a:r>
                      <a:r>
                        <a:rPr lang="en-US" sz="3200" b="1" dirty="0">
                          <a:effectLst/>
                          <a:latin typeface="SutonnyMJ" pitchFamily="2" charset="0"/>
                        </a:rPr>
                        <a:t>                      †µ 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effectLst/>
                          <a:latin typeface="SutonnyMJ" pitchFamily="2" charset="0"/>
                        </a:rPr>
                        <a:t>(</a:t>
                      </a:r>
                      <a:r>
                        <a:rPr lang="en-US" sz="3200" b="1" dirty="0" err="1">
                          <a:effectLst/>
                          <a:latin typeface="SutonnyMJ" pitchFamily="2" charset="0"/>
                        </a:rPr>
                        <a:t>cvIbv`vi‡K</a:t>
                      </a:r>
                      <a:r>
                        <a:rPr lang="en-US" sz="3200" b="1" dirty="0">
                          <a:effectLst/>
                          <a:latin typeface="SutonnyMJ" pitchFamily="2" charset="0"/>
                        </a:rPr>
                        <a:t> </a:t>
                      </a:r>
                      <a:r>
                        <a:rPr lang="en-US" sz="3200" b="1" dirty="0" err="1">
                          <a:effectLst/>
                          <a:latin typeface="SutonnyMJ" pitchFamily="2" charset="0"/>
                        </a:rPr>
                        <a:t>cwi‡kva</a:t>
                      </a:r>
                      <a:r>
                        <a:rPr lang="en-US" sz="3200" b="1" dirty="0">
                          <a:effectLst/>
                          <a:latin typeface="SutonnyMJ" pitchFamily="2" charset="0"/>
                        </a:rPr>
                        <a:t> </a:t>
                      </a:r>
                      <a:r>
                        <a:rPr lang="en-US" sz="3200" b="1" dirty="0" err="1">
                          <a:effectLst/>
                          <a:latin typeface="SutonnyMJ" pitchFamily="2" charset="0"/>
                        </a:rPr>
                        <a:t>Kiv</a:t>
                      </a:r>
                      <a:r>
                        <a:rPr lang="en-US" sz="3200" b="1" dirty="0">
                          <a:effectLst/>
                          <a:latin typeface="SutonnyMJ" pitchFamily="2" charset="0"/>
                        </a:rPr>
                        <a:t> </a:t>
                      </a:r>
                      <a:r>
                        <a:rPr lang="en-US" sz="3200" b="1" dirty="0" err="1">
                          <a:effectLst/>
                          <a:latin typeface="SutonnyMJ" pitchFamily="2" charset="0"/>
                        </a:rPr>
                        <a:t>n‡jv</a:t>
                      </a:r>
                      <a:r>
                        <a:rPr lang="en-US" sz="3200" b="1" dirty="0">
                          <a:effectLst/>
                          <a:latin typeface="SutonnyMJ" pitchFamily="2" charset="0"/>
                        </a:rPr>
                        <a:t> )</a:t>
                      </a:r>
                      <a:endParaRPr lang="en-US" sz="2400" b="1" dirty="0">
                        <a:effectLst/>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dirty="0">
                        <a:ln>
                          <a:solidFill>
                            <a:srgbClr val="FFFFFF"/>
                          </a:solidFill>
                        </a:ln>
                        <a:effectLst/>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FFFFFF"/>
                          </a:solidFill>
                        </a:ln>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4000" b="1" dirty="0">
                          <a:latin typeface="SutonnyMJ" pitchFamily="2" charset="0"/>
                        </a:rPr>
                        <a:t>2,000</a:t>
                      </a:r>
                      <a:endParaRPr lang="en-US" sz="4000" dirty="0">
                        <a:ln>
                          <a:solidFill>
                            <a:srgbClr val="FFFFFF"/>
                          </a:solidFill>
                        </a:ln>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400" b="1" dirty="0">
                        <a:latin typeface="SutonnyMJ" pitchFamily="2" charset="0"/>
                      </a:endParaRPr>
                    </a:p>
                    <a:p>
                      <a:r>
                        <a:rPr lang="en-US" sz="4000" b="1" dirty="0">
                          <a:latin typeface="SutonnyMJ" pitchFamily="2" charset="0"/>
                        </a:rPr>
                        <a:t>2,000</a:t>
                      </a:r>
                      <a:endParaRPr lang="en-US" sz="4000" b="1" dirty="0">
                        <a:ln>
                          <a:solidFill>
                            <a:srgbClr val="FFFFFF"/>
                          </a:solidFill>
                        </a:ln>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00569257"/>
                  </a:ext>
                </a:extLst>
              </a:tr>
            </a:tbl>
          </a:graphicData>
        </a:graphic>
      </p:graphicFrame>
      <p:sp>
        <p:nvSpPr>
          <p:cNvPr id="14" name="Subtitle 13">
            <a:extLst>
              <a:ext uri="{FF2B5EF4-FFF2-40B4-BE49-F238E27FC236}">
                <a16:creationId xmlns:a16="http://schemas.microsoft.com/office/drawing/2014/main" id="{56A6B2CF-F6CD-409D-8D32-1C4032A8FD45}"/>
              </a:ext>
            </a:extLst>
          </p:cNvPr>
          <p:cNvSpPr>
            <a:spLocks noGrp="1"/>
          </p:cNvSpPr>
          <p:nvPr>
            <p:ph type="subTitle" idx="1"/>
          </p:nvPr>
        </p:nvSpPr>
        <p:spPr>
          <a:xfrm>
            <a:off x="801859" y="4414448"/>
            <a:ext cx="9866141" cy="2155164"/>
          </a:xfrm>
        </p:spPr>
        <p:txBody>
          <a:bodyPr>
            <a:normAutofit fontScale="92500" lnSpcReduction="10000"/>
          </a:bodyPr>
          <a:lstStyle/>
          <a:p>
            <a:pPr algn="l"/>
            <a:r>
              <a:rPr lang="en-US" sz="4600" b="1" dirty="0">
                <a:latin typeface="SutonnyMJ" pitchFamily="2" charset="0"/>
              </a:rPr>
              <a:t>                </a:t>
            </a:r>
            <a:r>
              <a:rPr lang="en-US" sz="3500" b="1" u="sng" dirty="0" err="1">
                <a:latin typeface="SutonnyMJ" pitchFamily="2" charset="0"/>
              </a:rPr>
              <a:t>Kiwbq</a:t>
            </a:r>
            <a:endParaRPr lang="en-US" sz="4600" b="1" u="sng" dirty="0">
              <a:latin typeface="SutonnyMJ" pitchFamily="2" charset="0"/>
            </a:endParaRPr>
          </a:p>
          <a:p>
            <a:pPr lvl="8" algn="l"/>
            <a:r>
              <a:rPr lang="en-US" sz="3600" b="1" dirty="0">
                <a:latin typeface="SutonnyMJ" pitchFamily="2" charset="0"/>
              </a:rPr>
              <a:t>µq </a:t>
            </a:r>
            <a:r>
              <a:rPr lang="en-US" sz="3600" b="1" dirty="0" err="1">
                <a:latin typeface="SutonnyMJ" pitchFamily="2" charset="0"/>
              </a:rPr>
              <a:t>wnmve</a:t>
            </a:r>
            <a:endParaRPr lang="en-US" sz="3600" b="1" dirty="0">
              <a:latin typeface="SutonnyMJ" pitchFamily="2" charset="0"/>
            </a:endParaRPr>
          </a:p>
          <a:p>
            <a:pPr lvl="8" algn="l"/>
            <a:r>
              <a:rPr lang="en-US" sz="3600" b="1" dirty="0" err="1">
                <a:latin typeface="SutonnyMJ" pitchFamily="2" charset="0"/>
              </a:rPr>
              <a:t>bM`vb</a:t>
            </a:r>
            <a:r>
              <a:rPr lang="en-US" sz="3600" b="1" dirty="0">
                <a:latin typeface="SutonnyMJ" pitchFamily="2" charset="0"/>
              </a:rPr>
              <a:t> </a:t>
            </a:r>
            <a:r>
              <a:rPr lang="en-US" sz="3600" b="1" dirty="0" err="1">
                <a:latin typeface="SutonnyMJ" pitchFamily="2" charset="0"/>
              </a:rPr>
              <a:t>wnmve</a:t>
            </a:r>
            <a:endParaRPr lang="en-US" sz="3600" b="1" dirty="0">
              <a:latin typeface="SutonnyMJ" pitchFamily="2" charset="0"/>
            </a:endParaRPr>
          </a:p>
          <a:p>
            <a:pPr lvl="8" algn="l"/>
            <a:r>
              <a:rPr lang="en-US" sz="3600" b="1" dirty="0" err="1">
                <a:latin typeface="SutonnyMJ" pitchFamily="2" charset="0"/>
              </a:rPr>
              <a:t>cvIbv`vi</a:t>
            </a:r>
            <a:r>
              <a:rPr lang="en-US" sz="3600" b="1" dirty="0">
                <a:latin typeface="SutonnyMJ" pitchFamily="2" charset="0"/>
              </a:rPr>
              <a:t>  </a:t>
            </a:r>
            <a:r>
              <a:rPr lang="en-US" sz="3600" b="1" dirty="0" err="1">
                <a:latin typeface="SutonnyMJ" pitchFamily="2" charset="0"/>
              </a:rPr>
              <a:t>wnmve</a:t>
            </a:r>
            <a:endParaRPr lang="en-US" sz="3600" b="1" dirty="0">
              <a:latin typeface="SutonnyMJ" pitchFamily="2" charset="0"/>
            </a:endParaRPr>
          </a:p>
          <a:p>
            <a:endParaRPr lang="en-US" b="1" dirty="0">
              <a:latin typeface="SutonnyMJ" pitchFamily="2" charset="0"/>
            </a:endParaRPr>
          </a:p>
          <a:p>
            <a:endParaRPr lang="en-US" dirty="0"/>
          </a:p>
        </p:txBody>
      </p:sp>
      <p:sp>
        <p:nvSpPr>
          <p:cNvPr id="5" name="Rectangle 4">
            <a:extLst>
              <a:ext uri="{FF2B5EF4-FFF2-40B4-BE49-F238E27FC236}">
                <a16:creationId xmlns:a16="http://schemas.microsoft.com/office/drawing/2014/main" id="{E3181C79-A3FC-4293-BBBD-E00ACE8FDEF2}"/>
              </a:ext>
            </a:extLst>
          </p:cNvPr>
          <p:cNvSpPr/>
          <p:nvPr/>
        </p:nvSpPr>
        <p:spPr>
          <a:xfrm>
            <a:off x="0" y="-112541"/>
            <a:ext cx="12192000" cy="6858000"/>
          </a:xfrm>
          <a:prstGeom prst="rect">
            <a:avLst/>
          </a:prstGeom>
          <a:noFill/>
          <a:ln w="381000">
            <a:solidFill>
              <a:schemeClr val="accent2">
                <a:lumMod val="75000"/>
                <a:alpha val="99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266700">
                <a:solidFill>
                  <a:schemeClr val="accent1"/>
                </a:solidFill>
              </a:ln>
            </a:endParaRPr>
          </a:p>
        </p:txBody>
      </p:sp>
    </p:spTree>
    <p:extLst>
      <p:ext uri="{BB962C8B-B14F-4D97-AF65-F5344CB8AC3E}">
        <p14:creationId xmlns:p14="http://schemas.microsoft.com/office/powerpoint/2010/main" val="2306793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1"/>
          <p:cNvSpPr txBox="1">
            <a:spLocks/>
          </p:cNvSpPr>
          <p:nvPr/>
        </p:nvSpPr>
        <p:spPr>
          <a:xfrm>
            <a:off x="351692" y="1341120"/>
            <a:ext cx="11565988" cy="74089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bn-BD" sz="3200" b="1" dirty="0">
                <a:solidFill>
                  <a:srgbClr val="00B050"/>
                </a:solidFill>
                <a:latin typeface="NikoshBAN" pitchFamily="2" charset="0"/>
                <a:cs typeface="NikoshBAN" pitchFamily="2" charset="0"/>
              </a:rPr>
              <a:t>ডেবিট</a:t>
            </a:r>
            <a:r>
              <a:rPr lang="bn-BD" sz="3200" b="1" dirty="0">
                <a:latin typeface="NikoshBAN" pitchFamily="2" charset="0"/>
                <a:cs typeface="NikoshBAN" pitchFamily="2" charset="0"/>
              </a:rPr>
              <a:t>	</a:t>
            </a:r>
            <a:r>
              <a:rPr lang="en-US" sz="3200" b="1" dirty="0">
                <a:latin typeface="NikoshBAN" pitchFamily="2" charset="0"/>
                <a:cs typeface="NikoshBAN" pitchFamily="2" charset="0"/>
              </a:rPr>
              <a:t>                                     </a:t>
            </a:r>
            <a:r>
              <a:rPr lang="en-US" sz="3200" b="1" dirty="0">
                <a:latin typeface="SutonnyMJ" pitchFamily="2" charset="0"/>
              </a:rPr>
              <a:t>µq </a:t>
            </a:r>
            <a:r>
              <a:rPr lang="en-US" sz="3200" b="1" dirty="0" err="1">
                <a:latin typeface="SutonnyMJ" pitchFamily="2" charset="0"/>
              </a:rPr>
              <a:t>wnmve</a:t>
            </a:r>
            <a:r>
              <a:rPr lang="en-US" sz="3200" b="1" dirty="0">
                <a:latin typeface="SutonnyMJ" pitchFamily="2" charset="0"/>
              </a:rPr>
              <a:t>                                        </a:t>
            </a:r>
            <a:r>
              <a:rPr lang="bn-BD" sz="3200" b="1" dirty="0">
                <a:solidFill>
                  <a:srgbClr val="00B050"/>
                </a:solidFill>
                <a:latin typeface="NikoshBAN" pitchFamily="2" charset="0"/>
                <a:cs typeface="NikoshBAN" pitchFamily="2" charset="0"/>
              </a:rPr>
              <a:t>ক্রেডট</a:t>
            </a:r>
          </a:p>
          <a:p>
            <a:endParaRPr lang="en-US" sz="3200" dirty="0">
              <a:latin typeface="NikoshBAN" pitchFamily="2" charset="0"/>
              <a:cs typeface="NikoshBAN" pitchFamily="2" charset="0"/>
            </a:endParaRPr>
          </a:p>
        </p:txBody>
      </p:sp>
      <p:sp>
        <p:nvSpPr>
          <p:cNvPr id="8" name="TextBox 7"/>
          <p:cNvSpPr txBox="1"/>
          <p:nvPr/>
        </p:nvSpPr>
        <p:spPr>
          <a:xfrm>
            <a:off x="3669631" y="152400"/>
            <a:ext cx="5305557" cy="1107996"/>
          </a:xfrm>
          <a:prstGeom prst="rect">
            <a:avLst/>
          </a:prstGeom>
          <a:solidFill>
            <a:schemeClr val="accent2">
              <a:lumMod val="40000"/>
              <a:lumOff val="60000"/>
            </a:schemeClr>
          </a:solidFill>
          <a:ln w="57150">
            <a:solidFill>
              <a:srgbClr val="00B050"/>
            </a:solidFill>
          </a:ln>
        </p:spPr>
        <p:txBody>
          <a:bodyPr wrap="square" rtlCol="0">
            <a:spAutoFit/>
          </a:bodyPr>
          <a:lstStyle/>
          <a:p>
            <a:r>
              <a:rPr lang="en-US" sz="6600" b="1" dirty="0">
                <a:latin typeface="NikoshBAN" pitchFamily="2" charset="0"/>
                <a:cs typeface="NikoshBAN" pitchFamily="2" charset="0"/>
              </a:rPr>
              <a:t>        </a:t>
            </a:r>
            <a:r>
              <a:rPr lang="en-US" sz="5400" b="1" dirty="0" err="1">
                <a:latin typeface="NikoshBAN" pitchFamily="2" charset="0"/>
                <a:cs typeface="NikoshBAN" pitchFamily="2" charset="0"/>
              </a:rPr>
              <a:t>টি</a:t>
            </a:r>
            <a:r>
              <a:rPr lang="en-US" sz="5400" b="1" dirty="0">
                <a:latin typeface="NikoshBAN" pitchFamily="2" charset="0"/>
                <a:cs typeface="NikoshBAN" pitchFamily="2" charset="0"/>
              </a:rPr>
              <a:t> </a:t>
            </a:r>
            <a:r>
              <a:rPr lang="en-US" sz="5400" b="1" dirty="0" err="1">
                <a:latin typeface="NikoshBAN" pitchFamily="2" charset="0"/>
                <a:cs typeface="NikoshBAN" pitchFamily="2" charset="0"/>
              </a:rPr>
              <a:t>ছক</a:t>
            </a:r>
            <a:r>
              <a:rPr lang="en-US" sz="5400" b="1" dirty="0">
                <a:latin typeface="NikoshBAN" pitchFamily="2" charset="0"/>
                <a:cs typeface="NikoshBAN" pitchFamily="2" charset="0"/>
              </a:rPr>
              <a:t> </a:t>
            </a:r>
            <a:endParaRPr lang="en-US" sz="6600" b="1" dirty="0">
              <a:latin typeface="NikoshBAN" pitchFamily="2" charset="0"/>
              <a:cs typeface="NikoshBAN" pitchFamily="2" charset="0"/>
            </a:endParaRPr>
          </a:p>
        </p:txBody>
      </p:sp>
      <p:graphicFrame>
        <p:nvGraphicFramePr>
          <p:cNvPr id="6" name="Table 5">
            <a:extLst>
              <a:ext uri="{FF2B5EF4-FFF2-40B4-BE49-F238E27FC236}">
                <a16:creationId xmlns:a16="http://schemas.microsoft.com/office/drawing/2014/main" id="{FA96F6FB-E94F-4B30-AC8D-839417CC8AF8}"/>
              </a:ext>
            </a:extLst>
          </p:cNvPr>
          <p:cNvGraphicFramePr>
            <a:graphicFrameLocks noGrp="1"/>
          </p:cNvGraphicFramePr>
          <p:nvPr>
            <p:extLst>
              <p:ext uri="{D42A27DB-BD31-4B8C-83A1-F6EECF244321}">
                <p14:modId xmlns:p14="http://schemas.microsoft.com/office/powerpoint/2010/main" val="1494076925"/>
              </p:ext>
            </p:extLst>
          </p:nvPr>
        </p:nvGraphicFramePr>
        <p:xfrm>
          <a:off x="466708" y="1756334"/>
          <a:ext cx="11258583" cy="4343400"/>
        </p:xfrm>
        <a:graphic>
          <a:graphicData uri="http://schemas.openxmlformats.org/drawingml/2006/table">
            <a:tbl>
              <a:tblPr firstRow="1" bandRow="1">
                <a:tableStyleId>{5940675A-B579-460E-94D1-54222C63F5DA}</a:tableStyleId>
              </a:tblPr>
              <a:tblGrid>
                <a:gridCol w="1674324">
                  <a:extLst>
                    <a:ext uri="{9D8B030D-6E8A-4147-A177-3AD203B41FA5}">
                      <a16:colId xmlns:a16="http://schemas.microsoft.com/office/drawing/2014/main" val="575220463"/>
                    </a:ext>
                  </a:extLst>
                </a:gridCol>
                <a:gridCol w="1933552">
                  <a:extLst>
                    <a:ext uri="{9D8B030D-6E8A-4147-A177-3AD203B41FA5}">
                      <a16:colId xmlns:a16="http://schemas.microsoft.com/office/drawing/2014/main" val="1944391432"/>
                    </a:ext>
                  </a:extLst>
                </a:gridCol>
                <a:gridCol w="567896">
                  <a:extLst>
                    <a:ext uri="{9D8B030D-6E8A-4147-A177-3AD203B41FA5}">
                      <a16:colId xmlns:a16="http://schemas.microsoft.com/office/drawing/2014/main" val="470408352"/>
                    </a:ext>
                  </a:extLst>
                </a:gridCol>
                <a:gridCol w="1311570">
                  <a:extLst>
                    <a:ext uri="{9D8B030D-6E8A-4147-A177-3AD203B41FA5}">
                      <a16:colId xmlns:a16="http://schemas.microsoft.com/office/drawing/2014/main" val="3751415495"/>
                    </a:ext>
                  </a:extLst>
                </a:gridCol>
                <a:gridCol w="1276744">
                  <a:extLst>
                    <a:ext uri="{9D8B030D-6E8A-4147-A177-3AD203B41FA5}">
                      <a16:colId xmlns:a16="http://schemas.microsoft.com/office/drawing/2014/main" val="81765156"/>
                    </a:ext>
                  </a:extLst>
                </a:gridCol>
                <a:gridCol w="1871003">
                  <a:extLst>
                    <a:ext uri="{9D8B030D-6E8A-4147-A177-3AD203B41FA5}">
                      <a16:colId xmlns:a16="http://schemas.microsoft.com/office/drawing/2014/main" val="197459343"/>
                    </a:ext>
                  </a:extLst>
                </a:gridCol>
                <a:gridCol w="506437">
                  <a:extLst>
                    <a:ext uri="{9D8B030D-6E8A-4147-A177-3AD203B41FA5}">
                      <a16:colId xmlns:a16="http://schemas.microsoft.com/office/drawing/2014/main" val="3092912580"/>
                    </a:ext>
                  </a:extLst>
                </a:gridCol>
                <a:gridCol w="2117057">
                  <a:extLst>
                    <a:ext uri="{9D8B030D-6E8A-4147-A177-3AD203B41FA5}">
                      <a16:colId xmlns:a16="http://schemas.microsoft.com/office/drawing/2014/main" val="178381074"/>
                    </a:ext>
                  </a:extLst>
                </a:gridCol>
              </a:tblGrid>
              <a:tr h="570385">
                <a:tc>
                  <a:txBody>
                    <a:bodyPr/>
                    <a:lstStyle/>
                    <a:p>
                      <a:r>
                        <a:rPr lang="en-US" sz="3200" b="1" dirty="0" err="1">
                          <a:latin typeface="SutonnyMJ" pitchFamily="2" charset="0"/>
                        </a:rPr>
                        <a:t>Zvs</a:t>
                      </a:r>
                      <a:endParaRPr lang="en-US" sz="1200" b="1" dirty="0">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b="1" dirty="0">
                          <a:latin typeface="SutonnyMJ" pitchFamily="2" charset="0"/>
                        </a:rPr>
                        <a:t>    </a:t>
                      </a:r>
                      <a:r>
                        <a:rPr lang="en-US" sz="3200" b="1" dirty="0" err="1">
                          <a:latin typeface="SutonnyMJ" pitchFamily="2" charset="0"/>
                        </a:rPr>
                        <a:t>weeiY</a:t>
                      </a:r>
                      <a:endParaRPr lang="en-US" sz="12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800" b="1" dirty="0" err="1">
                          <a:latin typeface="SutonnyMJ" pitchFamily="2" charset="0"/>
                        </a:rPr>
                        <a:t>Rvt</a:t>
                      </a:r>
                      <a:r>
                        <a:rPr lang="en-US" sz="1800" b="1" dirty="0">
                          <a:latin typeface="SutonnyMJ" pitchFamily="2" charset="0"/>
                        </a:rPr>
                        <a:t> </a:t>
                      </a:r>
                      <a:r>
                        <a:rPr lang="en-US" sz="1800" b="1" dirty="0" err="1">
                          <a:latin typeface="SutonnyMJ" pitchFamily="2" charset="0"/>
                        </a:rPr>
                        <a:t>c„t</a:t>
                      </a:r>
                      <a:endParaRPr lang="en-US" sz="18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b="1" dirty="0" err="1">
                          <a:latin typeface="SutonnyMJ" pitchFamily="2" charset="0"/>
                        </a:rPr>
                        <a:t>UvKv</a:t>
                      </a:r>
                      <a:endParaRPr lang="en-US" sz="12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b="1" dirty="0" err="1">
                          <a:latin typeface="SutonnyMJ" pitchFamily="2" charset="0"/>
                        </a:rPr>
                        <a:t>Zvs</a:t>
                      </a:r>
                      <a:endParaRPr lang="en-US" sz="1200" b="1" dirty="0">
                        <a:latin typeface="SutonnyMJ" pitchFamily="2"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b="1" dirty="0">
                          <a:latin typeface="SutonnyMJ" pitchFamily="2" charset="0"/>
                        </a:rPr>
                        <a:t>     </a:t>
                      </a:r>
                      <a:r>
                        <a:rPr lang="en-US" sz="3200" b="1" dirty="0" err="1">
                          <a:latin typeface="SutonnyMJ" pitchFamily="2" charset="0"/>
                        </a:rPr>
                        <a:t>weeiY</a:t>
                      </a:r>
                      <a:endParaRPr lang="en-US" sz="12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800" b="1" dirty="0" err="1">
                          <a:latin typeface="SutonnyMJ" pitchFamily="2" charset="0"/>
                        </a:rPr>
                        <a:t>Rvt</a:t>
                      </a:r>
                      <a:r>
                        <a:rPr lang="en-US" sz="1800" b="1" dirty="0">
                          <a:latin typeface="SutonnyMJ" pitchFamily="2" charset="0"/>
                        </a:rPr>
                        <a:t> </a:t>
                      </a:r>
                      <a:r>
                        <a:rPr lang="en-US" sz="1800" b="1" dirty="0" err="1">
                          <a:latin typeface="SutonnyMJ" pitchFamily="2" charset="0"/>
                        </a:rPr>
                        <a:t>c„t</a:t>
                      </a:r>
                      <a:endParaRPr lang="en-US" sz="18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b="1" dirty="0" err="1">
                          <a:latin typeface="SutonnyMJ" pitchFamily="2" charset="0"/>
                        </a:rPr>
                        <a:t>UvKv</a:t>
                      </a:r>
                      <a:endParaRPr lang="en-US" sz="12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66284094"/>
                  </a:ext>
                </a:extLst>
              </a:tr>
              <a:tr h="35445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err="1">
                          <a:latin typeface="SutonnyMJ" pitchFamily="2" charset="0"/>
                        </a:rPr>
                        <a:t>Rvbyqvwi</a:t>
                      </a:r>
                      <a:r>
                        <a:rPr lang="en-US" sz="2800" b="1" dirty="0">
                          <a:latin typeface="SutonnyMJ" pitchFamily="2" charset="0"/>
                        </a:rPr>
                        <a:t> t 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err="1">
                          <a:latin typeface="SutonnyMJ" pitchFamily="2" charset="0"/>
                        </a:rPr>
                        <a:t>Rvbyqvwi</a:t>
                      </a:r>
                      <a:r>
                        <a:rPr lang="en-US" sz="2800" b="1" dirty="0">
                          <a:latin typeface="SutonnyMJ" pitchFamily="2" charset="0"/>
                        </a:rPr>
                        <a:t> t 15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latin typeface="SutonnyMJ" pitchFamily="2" charset="0"/>
                        </a:rPr>
                        <a:t>‡</a:t>
                      </a:r>
                      <a:r>
                        <a:rPr lang="en-US" sz="2800" b="1" dirty="0" err="1">
                          <a:latin typeface="SutonnyMJ" pitchFamily="2" charset="0"/>
                        </a:rPr>
                        <a:t>deªæqvwi</a:t>
                      </a:r>
                      <a:r>
                        <a:rPr lang="en-US" sz="2800" b="1" dirty="0">
                          <a:latin typeface="SutonnyMJ" pitchFamily="2" charset="0"/>
                        </a:rPr>
                        <a:t> t</a:t>
                      </a:r>
                      <a:r>
                        <a:rPr lang="en-US" sz="3200" b="1" dirty="0">
                          <a:latin typeface="SutonnyMJ" pitchFamily="2" charset="0"/>
                        </a:rPr>
                        <a:t> 1</a:t>
                      </a:r>
                    </a:p>
                    <a:p>
                      <a:endParaRPr lang="en-US" dirty="0"/>
                    </a:p>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200" b="1" dirty="0">
                        <a:latin typeface="SutonnyMJ" pitchFamily="2" charset="0"/>
                      </a:endParaRPr>
                    </a:p>
                    <a:p>
                      <a:r>
                        <a:rPr lang="en-US" sz="2800" b="1" dirty="0" err="1">
                          <a:latin typeface="SutonnyMJ" pitchFamily="2" charset="0"/>
                        </a:rPr>
                        <a:t>bM`vb</a:t>
                      </a:r>
                      <a:r>
                        <a:rPr lang="en-US" sz="2800" b="1" dirty="0">
                          <a:latin typeface="SutonnyMJ" pitchFamily="2" charset="0"/>
                        </a:rPr>
                        <a:t> </a:t>
                      </a:r>
                      <a:r>
                        <a:rPr lang="en-US" sz="2800" b="1" dirty="0" err="1">
                          <a:latin typeface="SutonnyMJ" pitchFamily="2" charset="0"/>
                        </a:rPr>
                        <a:t>wnmve</a:t>
                      </a:r>
                      <a:endParaRPr lang="en-US" sz="2800" b="1" dirty="0">
                        <a:latin typeface="SutonnyMJ" pitchFamily="2" charset="0"/>
                      </a:endParaRPr>
                    </a:p>
                    <a:p>
                      <a:endParaRPr lang="en-US" sz="2800" b="1" dirty="0">
                        <a:effectLst/>
                        <a:latin typeface="SutonnyMJ" pitchFamily="2" charset="0"/>
                      </a:endParaRPr>
                    </a:p>
                    <a:p>
                      <a:r>
                        <a:rPr lang="en-US" sz="2800" b="1" dirty="0" err="1">
                          <a:effectLst/>
                          <a:latin typeface="SutonnyMJ" pitchFamily="2" charset="0"/>
                        </a:rPr>
                        <a:t>cvIbv`vi</a:t>
                      </a:r>
                      <a:r>
                        <a:rPr lang="en-US" sz="2800" b="1" dirty="0">
                          <a:effectLst/>
                          <a:latin typeface="SutonnyMJ" pitchFamily="2" charset="0"/>
                        </a:rPr>
                        <a:t> </a:t>
                      </a:r>
                      <a:r>
                        <a:rPr lang="en-US" sz="2800" b="1" dirty="0" err="1">
                          <a:effectLst/>
                          <a:latin typeface="SutonnyMJ" pitchFamily="2" charset="0"/>
                        </a:rPr>
                        <a:t>wnmve</a:t>
                      </a:r>
                      <a:endParaRPr lang="en-US" sz="2800" b="1" dirty="0">
                        <a:effectLst/>
                        <a:latin typeface="SutonnyMJ" pitchFamily="2" charset="0"/>
                      </a:endParaRPr>
                    </a:p>
                    <a:p>
                      <a:endParaRPr lang="en-US" sz="2800" b="1" dirty="0">
                        <a:effectLst/>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err="1">
                          <a:latin typeface="SutonnyMJ" pitchFamily="2" charset="0"/>
                        </a:rPr>
                        <a:t>e¨v‡jÝ</a:t>
                      </a:r>
                      <a:r>
                        <a:rPr lang="en-US" sz="2800" b="1" dirty="0">
                          <a:latin typeface="SutonnyMJ" pitchFamily="2" charset="0"/>
                        </a:rPr>
                        <a:t> we/</a:t>
                      </a:r>
                      <a:r>
                        <a:rPr lang="en-US" sz="2800" b="1" dirty="0" err="1">
                          <a:latin typeface="SutonnyMJ" pitchFamily="2" charset="0"/>
                        </a:rPr>
                        <a:t>wW</a:t>
                      </a:r>
                      <a:endParaRPr lang="en-US" sz="2800" b="1" dirty="0">
                        <a:latin typeface="SutonnyMJ" pitchFamily="2" charset="0"/>
                      </a:endParaRPr>
                    </a:p>
                    <a:p>
                      <a:r>
                        <a:rPr lang="en-US" sz="2800" b="1" dirty="0">
                          <a:effectLst/>
                          <a:latin typeface="SutonnyMJ" pitchFamily="2" charset="0"/>
                        </a:rPr>
                        <a:t> </a:t>
                      </a:r>
                      <a:endParaRPr lang="en-US" sz="28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20,000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5,000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25,000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25,000</a:t>
                      </a:r>
                    </a:p>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err="1">
                          <a:latin typeface="SutonnyMJ" pitchFamily="2" charset="0"/>
                        </a:rPr>
                        <a:t>Rvby</a:t>
                      </a:r>
                      <a:r>
                        <a:rPr lang="en-US" sz="2800" b="1" dirty="0">
                          <a:latin typeface="SutonnyMJ" pitchFamily="2" charset="0"/>
                        </a:rPr>
                        <a:t> t 31</a:t>
                      </a:r>
                    </a:p>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6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err="1">
                          <a:latin typeface="SutonnyMJ" pitchFamily="2" charset="0"/>
                        </a:rPr>
                        <a:t>e¨v‡jÝ</a:t>
                      </a:r>
                      <a:r>
                        <a:rPr lang="en-US" sz="2800" b="1" dirty="0">
                          <a:latin typeface="SutonnyMJ" pitchFamily="2" charset="0"/>
                        </a:rPr>
                        <a:t> </a:t>
                      </a:r>
                      <a:r>
                        <a:rPr lang="en-US" sz="2800" b="1" dirty="0" err="1">
                          <a:latin typeface="SutonnyMJ" pitchFamily="2" charset="0"/>
                        </a:rPr>
                        <a:t>wm</a:t>
                      </a:r>
                      <a:r>
                        <a:rPr lang="en-US" sz="2800" b="1" dirty="0">
                          <a:latin typeface="SutonnyMJ" pitchFamily="2" charset="0"/>
                        </a:rPr>
                        <a:t>/</a:t>
                      </a:r>
                      <a:r>
                        <a:rPr lang="en-US" sz="2800" b="1" dirty="0" err="1">
                          <a:latin typeface="SutonnyMJ" pitchFamily="2" charset="0"/>
                        </a:rPr>
                        <a:t>wW</a:t>
                      </a:r>
                      <a:endParaRPr lang="en-US" sz="2800" b="1" dirty="0">
                        <a:latin typeface="SutonnyMJ" pitchFamily="2" charset="0"/>
                      </a:endParaRPr>
                    </a:p>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b="1" dirty="0">
                        <a:latin typeface="SutonnyMJ"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25,000</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latin typeface="SutonnyMJ" pitchFamily="2" charset="0"/>
                        </a:rPr>
                        <a:t>25,000</a:t>
                      </a:r>
                    </a:p>
                    <a:p>
                      <a:endParaRPr lang="en-US"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00569257"/>
                  </a:ext>
                </a:extLst>
              </a:tr>
            </a:tbl>
          </a:graphicData>
        </a:graphic>
      </p:graphicFrame>
      <p:cxnSp>
        <p:nvCxnSpPr>
          <p:cNvPr id="4" name="Straight Connector 3">
            <a:extLst>
              <a:ext uri="{FF2B5EF4-FFF2-40B4-BE49-F238E27FC236}">
                <a16:creationId xmlns:a16="http://schemas.microsoft.com/office/drawing/2014/main" id="{F7091AC1-8039-4856-AD9B-6E6AFE92164E}"/>
              </a:ext>
            </a:extLst>
          </p:cNvPr>
          <p:cNvCxnSpPr>
            <a:cxnSpLocks/>
          </p:cNvCxnSpPr>
          <p:nvPr/>
        </p:nvCxnSpPr>
        <p:spPr>
          <a:xfrm>
            <a:off x="4684542" y="4290644"/>
            <a:ext cx="1411458" cy="0"/>
          </a:xfrm>
          <a:prstGeom prst="line">
            <a:avLst/>
          </a:prstGeom>
          <a:ln w="76200"/>
        </p:spPr>
        <p:style>
          <a:lnRef idx="3">
            <a:schemeClr val="dk1"/>
          </a:lnRef>
          <a:fillRef idx="0">
            <a:schemeClr val="dk1"/>
          </a:fillRef>
          <a:effectRef idx="2">
            <a:schemeClr val="dk1"/>
          </a:effectRef>
          <a:fontRef idx="minor">
            <a:schemeClr val="tx1"/>
          </a:fontRef>
        </p:style>
      </p:cxnSp>
      <p:cxnSp>
        <p:nvCxnSpPr>
          <p:cNvPr id="9" name="Straight Connector 8">
            <a:extLst>
              <a:ext uri="{FF2B5EF4-FFF2-40B4-BE49-F238E27FC236}">
                <a16:creationId xmlns:a16="http://schemas.microsoft.com/office/drawing/2014/main" id="{2FA53FC5-6211-4CB9-A0F4-CB64874B66E2}"/>
              </a:ext>
            </a:extLst>
          </p:cNvPr>
          <p:cNvCxnSpPr>
            <a:cxnSpLocks/>
          </p:cNvCxnSpPr>
          <p:nvPr/>
        </p:nvCxnSpPr>
        <p:spPr>
          <a:xfrm>
            <a:off x="9720839" y="3924884"/>
            <a:ext cx="2004452" cy="0"/>
          </a:xfrm>
          <a:prstGeom prst="line">
            <a:avLst/>
          </a:prstGeom>
          <a:ln w="76200"/>
        </p:spPr>
        <p:style>
          <a:lnRef idx="3">
            <a:schemeClr val="dk1"/>
          </a:lnRef>
          <a:fillRef idx="0">
            <a:schemeClr val="dk1"/>
          </a:fillRef>
          <a:effectRef idx="2">
            <a:schemeClr val="dk1"/>
          </a:effectRef>
          <a:fontRef idx="minor">
            <a:schemeClr val="tx1"/>
          </a:fontRef>
        </p:style>
      </p:cxnSp>
      <p:cxnSp>
        <p:nvCxnSpPr>
          <p:cNvPr id="10" name="Straight Connector 9">
            <a:extLst>
              <a:ext uri="{FF2B5EF4-FFF2-40B4-BE49-F238E27FC236}">
                <a16:creationId xmlns:a16="http://schemas.microsoft.com/office/drawing/2014/main" id="{80B261CF-6BCC-4944-804F-73A392357D61}"/>
              </a:ext>
            </a:extLst>
          </p:cNvPr>
          <p:cNvCxnSpPr>
            <a:cxnSpLocks/>
          </p:cNvCxnSpPr>
          <p:nvPr/>
        </p:nvCxnSpPr>
        <p:spPr>
          <a:xfrm>
            <a:off x="4684542" y="4834598"/>
            <a:ext cx="1411458" cy="0"/>
          </a:xfrm>
          <a:prstGeom prst="line">
            <a:avLst/>
          </a:prstGeom>
          <a:ln w="76200"/>
        </p:spPr>
        <p:style>
          <a:lnRef idx="3">
            <a:schemeClr val="dk1"/>
          </a:lnRef>
          <a:fillRef idx="0">
            <a:schemeClr val="dk1"/>
          </a:fillRef>
          <a:effectRef idx="2">
            <a:schemeClr val="dk1"/>
          </a:effectRef>
          <a:fontRef idx="minor">
            <a:schemeClr val="tx1"/>
          </a:fontRef>
        </p:style>
      </p:cxnSp>
      <p:cxnSp>
        <p:nvCxnSpPr>
          <p:cNvPr id="11" name="Straight Connector 10">
            <a:extLst>
              <a:ext uri="{FF2B5EF4-FFF2-40B4-BE49-F238E27FC236}">
                <a16:creationId xmlns:a16="http://schemas.microsoft.com/office/drawing/2014/main" id="{AD707BC7-A082-4229-85A5-79343FBEBCBA}"/>
              </a:ext>
            </a:extLst>
          </p:cNvPr>
          <p:cNvCxnSpPr>
            <a:cxnSpLocks/>
          </p:cNvCxnSpPr>
          <p:nvPr/>
        </p:nvCxnSpPr>
        <p:spPr>
          <a:xfrm>
            <a:off x="4684542" y="4982309"/>
            <a:ext cx="1411458" cy="0"/>
          </a:xfrm>
          <a:prstGeom prst="line">
            <a:avLst/>
          </a:prstGeom>
          <a:ln w="76200"/>
        </p:spPr>
        <p:style>
          <a:lnRef idx="3">
            <a:schemeClr val="dk1"/>
          </a:lnRef>
          <a:fillRef idx="0">
            <a:schemeClr val="dk1"/>
          </a:fillRef>
          <a:effectRef idx="2">
            <a:schemeClr val="dk1"/>
          </a:effectRef>
          <a:fontRef idx="minor">
            <a:schemeClr val="tx1"/>
          </a:fontRef>
        </p:style>
      </p:cxnSp>
      <p:cxnSp>
        <p:nvCxnSpPr>
          <p:cNvPr id="12" name="Straight Connector 11">
            <a:extLst>
              <a:ext uri="{FF2B5EF4-FFF2-40B4-BE49-F238E27FC236}">
                <a16:creationId xmlns:a16="http://schemas.microsoft.com/office/drawing/2014/main" id="{CC5614AE-95CC-49FB-9D24-A61E2D44CC7B}"/>
              </a:ext>
            </a:extLst>
          </p:cNvPr>
          <p:cNvCxnSpPr>
            <a:cxnSpLocks/>
          </p:cNvCxnSpPr>
          <p:nvPr/>
        </p:nvCxnSpPr>
        <p:spPr>
          <a:xfrm>
            <a:off x="9608297" y="4647030"/>
            <a:ext cx="2116994" cy="0"/>
          </a:xfrm>
          <a:prstGeom prst="line">
            <a:avLst/>
          </a:prstGeom>
          <a:ln w="76200"/>
        </p:spPr>
        <p:style>
          <a:lnRef idx="3">
            <a:schemeClr val="dk1"/>
          </a:lnRef>
          <a:fillRef idx="0">
            <a:schemeClr val="dk1"/>
          </a:fillRef>
          <a:effectRef idx="2">
            <a:schemeClr val="dk1"/>
          </a:effectRef>
          <a:fontRef idx="minor">
            <a:schemeClr val="tx1"/>
          </a:fontRef>
        </p:style>
      </p:cxnSp>
      <p:cxnSp>
        <p:nvCxnSpPr>
          <p:cNvPr id="13" name="Straight Connector 12">
            <a:extLst>
              <a:ext uri="{FF2B5EF4-FFF2-40B4-BE49-F238E27FC236}">
                <a16:creationId xmlns:a16="http://schemas.microsoft.com/office/drawing/2014/main" id="{A8AC30AE-5ED2-4F69-BB32-79E1A085243C}"/>
              </a:ext>
            </a:extLst>
          </p:cNvPr>
          <p:cNvCxnSpPr>
            <a:cxnSpLocks/>
          </p:cNvCxnSpPr>
          <p:nvPr/>
        </p:nvCxnSpPr>
        <p:spPr>
          <a:xfrm>
            <a:off x="9720839" y="4445391"/>
            <a:ext cx="2004452" cy="1"/>
          </a:xfrm>
          <a:prstGeom prst="line">
            <a:avLst/>
          </a:prstGeom>
          <a:ln w="76200"/>
        </p:spPr>
        <p:style>
          <a:lnRef idx="3">
            <a:schemeClr val="dk1"/>
          </a:lnRef>
          <a:fillRef idx="0">
            <a:schemeClr val="dk1"/>
          </a:fillRef>
          <a:effectRef idx="2">
            <a:schemeClr val="dk1"/>
          </a:effectRef>
          <a:fontRef idx="minor">
            <a:schemeClr val="tx1"/>
          </a:fontRef>
        </p:style>
      </p:cxnSp>
      <p:sp>
        <p:nvSpPr>
          <p:cNvPr id="14" name="Rectangle 13">
            <a:extLst>
              <a:ext uri="{FF2B5EF4-FFF2-40B4-BE49-F238E27FC236}">
                <a16:creationId xmlns:a16="http://schemas.microsoft.com/office/drawing/2014/main" id="{66799167-2A79-48B7-B93A-E835D2ABF5B7}"/>
              </a:ext>
            </a:extLst>
          </p:cNvPr>
          <p:cNvSpPr/>
          <p:nvPr/>
        </p:nvSpPr>
        <p:spPr>
          <a:xfrm>
            <a:off x="0" y="-112541"/>
            <a:ext cx="12192000" cy="6858000"/>
          </a:xfrm>
          <a:prstGeom prst="rect">
            <a:avLst/>
          </a:prstGeom>
          <a:noFill/>
          <a:ln w="381000">
            <a:solidFill>
              <a:schemeClr val="accent2">
                <a:lumMod val="75000"/>
                <a:alpha val="99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266700">
                <a:solidFill>
                  <a:schemeClr val="accent1"/>
                </a:solidFill>
              </a:ln>
            </a:endParaRPr>
          </a:p>
        </p:txBody>
      </p:sp>
    </p:spTree>
    <p:extLst>
      <p:ext uri="{BB962C8B-B14F-4D97-AF65-F5344CB8AC3E}">
        <p14:creationId xmlns:p14="http://schemas.microsoft.com/office/powerpoint/2010/main" val="3449605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678</Words>
  <Application>Microsoft Office PowerPoint</Application>
  <PresentationFormat>Widescreen</PresentationFormat>
  <Paragraphs>283</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BrahmaputraMJ</vt:lpstr>
      <vt:lpstr>Calibri</vt:lpstr>
      <vt:lpstr>Calibri Light</vt:lpstr>
      <vt:lpstr>NikoshBAN</vt:lpstr>
      <vt:lpstr>SonkhoMJ</vt:lpstr>
      <vt:lpstr>SutonnyMJ</vt:lpstr>
      <vt:lpstr>SutonnyOMJ</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DOEL</dc:creator>
  <cp:lastModifiedBy>DOEL</cp:lastModifiedBy>
  <cp:revision>55</cp:revision>
  <dcterms:created xsi:type="dcterms:W3CDTF">2020-08-20T09:58:29Z</dcterms:created>
  <dcterms:modified xsi:type="dcterms:W3CDTF">2020-10-08T16:46:56Z</dcterms:modified>
</cp:coreProperties>
</file>