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259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5" r:id="rId19"/>
    <p:sldId id="296" r:id="rId20"/>
    <p:sldId id="297" r:id="rId21"/>
    <p:sldId id="29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462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17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3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-Rifat-Iqbal-1200_1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00" y="-762000"/>
            <a:ext cx="13411200" cy="7620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1000" y="4800601"/>
            <a:ext cx="8991600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2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 কে স্বাগতম</a:t>
            </a:r>
            <a:endParaRPr lang="en-US" sz="12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37077436212x4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62001"/>
            <a:ext cx="8763000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533400"/>
            <a:ext cx="7848600" cy="646331"/>
          </a:xfrm>
          <a:prstGeom prst="rect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বাংলাদেশ একটি কৃষি প্রধান দেশ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ownload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9200"/>
            <a:ext cx="9144000" cy="4495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5000" y="4572000"/>
            <a:ext cx="6553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জনসংখ্যার শতকরা প্রায় ৮০ ভাগ মানুষ কৃষিকাজের মাধ্যমে জীবিকা নির্বাহ করে।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37077436212x4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4400"/>
            <a:ext cx="8686800" cy="5943600"/>
          </a:xfrm>
          <a:prstGeom prst="rect">
            <a:avLst/>
          </a:prstGeom>
        </p:spPr>
      </p:pic>
      <p:pic>
        <p:nvPicPr>
          <p:cNvPr id="3" name="Picture 2" descr="download (2)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838200"/>
            <a:ext cx="4038600" cy="1752600"/>
          </a:xfrm>
          <a:prstGeom prst="rect">
            <a:avLst/>
          </a:prstGeom>
        </p:spPr>
      </p:pic>
      <p:pic>
        <p:nvPicPr>
          <p:cNvPr id="5" name="Picture 4" descr="download (12).jf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838200"/>
            <a:ext cx="3886200" cy="1743075"/>
          </a:xfrm>
          <a:prstGeom prst="rect">
            <a:avLst/>
          </a:prstGeom>
        </p:spPr>
      </p:pic>
      <p:pic>
        <p:nvPicPr>
          <p:cNvPr id="6" name="Picture 5" descr="download (13).jf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2743200"/>
            <a:ext cx="3962400" cy="2057400"/>
          </a:xfrm>
          <a:prstGeom prst="rect">
            <a:avLst/>
          </a:prstGeom>
        </p:spPr>
      </p:pic>
      <p:pic>
        <p:nvPicPr>
          <p:cNvPr id="7" name="Picture 6" descr="images (2).jf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6800" y="2667000"/>
            <a:ext cx="3733800" cy="2133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05000" y="5029200"/>
            <a:ext cx="6172200" cy="707886"/>
          </a:xfrm>
          <a:prstGeom prst="rect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তোমরা ছবিতে কী দেখতে পাচ্ছ?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37077436212x4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8839200" cy="6081713"/>
          </a:xfrm>
          <a:prstGeom prst="rect">
            <a:avLst/>
          </a:prstGeom>
        </p:spPr>
      </p:pic>
      <p:pic>
        <p:nvPicPr>
          <p:cNvPr id="3" name="Picture 2" descr="images (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800"/>
            <a:ext cx="8991599" cy="3505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" y="3962400"/>
            <a:ext cx="8991600" cy="1323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আজকের পাঠে আমরা তিনটি প্রধান খাদ্যশস্য-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ধান, গম ও ডাল সম্পর্কে জানব।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37077436212x4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048000" y="68759"/>
            <a:ext cx="3048000" cy="769441"/>
          </a:xfrm>
          <a:prstGeom prst="rect">
            <a:avLst/>
          </a:prstGeom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ধান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4351-farmers-sowing-monsoon-ians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914400"/>
            <a:ext cx="2743200" cy="1752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2743200"/>
            <a:ext cx="2286000" cy="646331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চারা রোপন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download (14).jf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1066800"/>
            <a:ext cx="2895600" cy="1676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86600" y="2743200"/>
            <a:ext cx="1676400" cy="646331"/>
          </a:xfrm>
          <a:prstGeom prst="rect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ধান কাটা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download (1).jf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429000"/>
            <a:ext cx="2895600" cy="2133600"/>
          </a:xfrm>
          <a:prstGeom prst="rect">
            <a:avLst/>
          </a:prstGeom>
        </p:spPr>
      </p:pic>
      <p:pic>
        <p:nvPicPr>
          <p:cNvPr id="11" name="Picture 10" descr="dha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600" y="3581400"/>
            <a:ext cx="2743200" cy="198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609600" y="5867401"/>
            <a:ext cx="2438400" cy="461665"/>
          </a:xfrm>
          <a:prstGeom prst="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বাড়িতে নিয়ে আসা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33800" y="5791200"/>
            <a:ext cx="2667000" cy="584775"/>
          </a:xfrm>
          <a:prstGeom prst="rect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মাড়াই করা ধান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images (5).jf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4200" y="914400"/>
            <a:ext cx="2895600" cy="18669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352800" y="2895600"/>
            <a:ext cx="23622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ধান গাছ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download (16).jf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6050" y="3581400"/>
            <a:ext cx="2647950" cy="19812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781800" y="5791200"/>
            <a:ext cx="2362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sz="32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ধান </a:t>
            </a:r>
            <a:r>
              <a:rPr lang="bn-BD" sz="32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চাল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9" grpId="0" animBg="1"/>
      <p:bldP spid="12" grpId="0" animBg="1"/>
      <p:bldP spid="13" grpId="0" animBg="1"/>
      <p:bldP spid="15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37077436212x4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0"/>
            <a:ext cx="7924800" cy="15696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প্রধানত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5" name="Flowchart: Connector 4"/>
          <p:cNvSpPr/>
          <p:nvPr/>
        </p:nvSpPr>
        <p:spPr>
          <a:xfrm>
            <a:off x="5715000" y="3657600"/>
            <a:ext cx="1447800" cy="1143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3505200" y="1600200"/>
            <a:ext cx="1371600" cy="990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আউশ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1752600" y="3657600"/>
            <a:ext cx="1219200" cy="1219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বোরো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494201" y="3467129"/>
            <a:ext cx="16002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ধান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5181600" y="4038600"/>
            <a:ext cx="457200" cy="304800"/>
          </a:xfrm>
          <a:prstGeom prst="rightArrow">
            <a:avLst>
              <a:gd name="adj1" fmla="val 50000"/>
              <a:gd name="adj2" fmla="val 772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>
            <a:off x="4038600" y="2743200"/>
            <a:ext cx="381000" cy="533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3048000" y="4038600"/>
            <a:ext cx="4572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37077436212x4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100048"/>
            <a:ext cx="9601200" cy="64531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download (12)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838200"/>
            <a:ext cx="3657600" cy="1819275"/>
          </a:xfrm>
          <a:prstGeom prst="rect">
            <a:avLst/>
          </a:prstGeom>
        </p:spPr>
      </p:pic>
      <p:pic>
        <p:nvPicPr>
          <p:cNvPr id="4" name="Picture 3" descr="game.jf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838200"/>
            <a:ext cx="3505200" cy="16478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0400" y="0"/>
            <a:ext cx="2438400" cy="769441"/>
          </a:xfrm>
          <a:prstGeom prst="rect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গম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at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3429000"/>
            <a:ext cx="3352801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Group 6"/>
          <p:cNvGrpSpPr/>
          <p:nvPr/>
        </p:nvGrpSpPr>
        <p:grpSpPr>
          <a:xfrm>
            <a:off x="4876800" y="3429000"/>
            <a:ext cx="3886201" cy="1981200"/>
            <a:chOff x="4800599" y="3733800"/>
            <a:chExt cx="3581401" cy="1981200"/>
          </a:xfrm>
        </p:grpSpPr>
        <p:pic>
          <p:nvPicPr>
            <p:cNvPr id="8" name="Picture 7" descr="ruTi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00599" y="3733800"/>
              <a:ext cx="1600201" cy="19812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Picture 8" descr="biskuit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00801" y="3733800"/>
              <a:ext cx="1981199" cy="19812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0" name="TextBox 9"/>
          <p:cNvSpPr txBox="1"/>
          <p:nvPr/>
        </p:nvSpPr>
        <p:spPr>
          <a:xfrm>
            <a:off x="990600" y="2667000"/>
            <a:ext cx="3429000" cy="646331"/>
          </a:xfrm>
          <a:prstGeom prst="rect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গম ক্ষেত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62600" y="2590800"/>
            <a:ext cx="3048000" cy="646331"/>
          </a:xfrm>
          <a:prstGeom prst="rect">
            <a:avLst/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মাড়াই করা গম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6800" y="5638800"/>
            <a:ext cx="3124200" cy="646331"/>
          </a:xfrm>
          <a:prstGeom prst="rect">
            <a:avLst/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গমের আটা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24400" y="5715000"/>
            <a:ext cx="4114800" cy="584775"/>
          </a:xfrm>
          <a:prstGeom prst="rect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গমের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আটার তৈরি রুটি ও বিস্কুট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26432_Rose-gard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53000"/>
            <a:ext cx="1219200" cy="1728788"/>
          </a:xfrm>
          <a:prstGeom prst="rect">
            <a:avLst/>
          </a:prstGeom>
        </p:spPr>
      </p:pic>
      <p:pic>
        <p:nvPicPr>
          <p:cNvPr id="3" name="Picture 2" descr="926432_Rose-gard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0" y="4953000"/>
            <a:ext cx="1219200" cy="1728788"/>
          </a:xfrm>
          <a:prstGeom prst="rect">
            <a:avLst/>
          </a:prstGeom>
        </p:spPr>
      </p:pic>
      <p:pic>
        <p:nvPicPr>
          <p:cNvPr id="4" name="Picture 3" descr="926432_Rose-gard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1219200" cy="1728788"/>
          </a:xfrm>
          <a:prstGeom prst="rect">
            <a:avLst/>
          </a:prstGeom>
        </p:spPr>
      </p:pic>
      <p:pic>
        <p:nvPicPr>
          <p:cNvPr id="5" name="Picture 4" descr="926432_Rose-gard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152400"/>
            <a:ext cx="1219200" cy="17287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57600" y="0"/>
            <a:ext cx="28194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বিভিন্ন ধরনের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ডাল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068118a0107224fe8e7df4a38743ae6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762000"/>
            <a:ext cx="6324600" cy="4114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00200" y="4953000"/>
            <a:ext cx="6248400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বাংলাদেশের উত্তর ও পশ্চিম অঞ্চলে ডালের চাষ বেশি হয়।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দেশের চাহিদা পূরণের জন্য বিদেশ থেকে ডাল আমদানি করতে হয়।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37077436212x4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1"/>
            <a:ext cx="9144000" cy="6477000"/>
          </a:xfrm>
          <a:prstGeom prst="rect">
            <a:avLst/>
          </a:prstGeom>
        </p:spPr>
      </p:pic>
      <p:pic>
        <p:nvPicPr>
          <p:cNvPr id="4" name="Picture 3" descr="images (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-228600"/>
            <a:ext cx="9144000" cy="3962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7800" y="0"/>
            <a:ext cx="3048000" cy="923330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14400" y="4016514"/>
            <a:ext cx="7010400" cy="2841486"/>
            <a:chOff x="990600" y="3124200"/>
            <a:chExt cx="7010400" cy="2841486"/>
          </a:xfrm>
        </p:grpSpPr>
        <p:sp>
          <p:nvSpPr>
            <p:cNvPr id="8" name="TextBox 7"/>
            <p:cNvSpPr txBox="1"/>
            <p:nvPr/>
          </p:nvSpPr>
          <p:spPr>
            <a:xfrm>
              <a:off x="990600" y="3124200"/>
              <a:ext cx="7010400" cy="707886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লাল</a:t>
              </a:r>
              <a:r>
                <a:rPr lang="en-US" sz="4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দলঃ</a:t>
              </a:r>
              <a:r>
                <a:rPr lang="en-US" sz="4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৩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টি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প্রধান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খাদ্যশস্যের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নাম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লেখ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।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0600" y="4114800"/>
              <a:ext cx="6934200" cy="707886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সবুজ</a:t>
              </a:r>
              <a:r>
                <a:rPr lang="en-US" sz="40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দলঃ</a:t>
              </a:r>
              <a:r>
                <a:rPr lang="en-US" sz="40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৩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ধরণের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ধানের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নাম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লেখ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।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90600" y="5257800"/>
              <a:ext cx="6934200" cy="707886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নীল</a:t>
              </a:r>
              <a:r>
                <a:rPr lang="en-US" sz="40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দলঃ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৪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ধরণের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ডালের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নাম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লেখ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।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37077436212x4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553201"/>
          </a:xfrm>
          <a:prstGeom prst="rect">
            <a:avLst/>
          </a:prstGeom>
        </p:spPr>
      </p:pic>
      <p:pic>
        <p:nvPicPr>
          <p:cNvPr id="3" name="Picture 2" descr="images (1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0"/>
            <a:ext cx="8305800" cy="5867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0"/>
            <a:ext cx="5791200" cy="1200329"/>
          </a:xfrm>
          <a:prstGeom prst="rect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৩০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37077436212x4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0" y="0"/>
            <a:ext cx="9144000" cy="60197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800" y="0"/>
            <a:ext cx="434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7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0"/>
            <a:ext cx="3657600" cy="1077218"/>
          </a:xfrm>
          <a:prstGeom prst="rect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বসিয়ে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শুন্যস্থান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38800" y="28956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6400" y="28956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57800" y="1447800"/>
            <a:ext cx="3429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অর্থনীতির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………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২।বাংলাদেশের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…….।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৩।শীতকালে………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৪।ডাল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গুরুত্বপুর্ণ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....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…….।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 descr="download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600" y="1371600"/>
            <a:ext cx="5410200" cy="44958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934200" y="17526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601200" y="198120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39000" y="16764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২০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19800" y="27432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19800" y="29718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ভাত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62800" y="34290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গম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48400" y="48006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খাদ্যশস্য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9" grpId="0"/>
      <p:bldP spid="24" grpId="0"/>
      <p:bldP spid="26" grpId="0"/>
      <p:bldP spid="28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304800"/>
            <a:ext cx="3810000" cy="923330"/>
          </a:xfrm>
          <a:prstGeom prst="rect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54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54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1447800"/>
            <a:ext cx="9144000" cy="5410200"/>
            <a:chOff x="-381000" y="1447800"/>
            <a:chExt cx="9525000" cy="4876800"/>
          </a:xfrm>
        </p:grpSpPr>
        <p:pic>
          <p:nvPicPr>
            <p:cNvPr id="5" name="Picture 4" descr="f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381000" y="1447800"/>
              <a:ext cx="9525000" cy="48768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143000" y="2667000"/>
              <a:ext cx="6553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36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3352800" y="2819400"/>
            <a:ext cx="4191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আফ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রিন মাহবুবা আক্তার</a:t>
            </a: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উত্তর কাট্টলি জয়তারা সরকারি প্রাঃ বিদ্যালয়</a:t>
            </a: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পাহাড়তলি,চট্টগ্রাম</a:t>
            </a:r>
            <a:endParaRPr lang="en-US" sz="2800" dirty="0"/>
          </a:p>
        </p:txBody>
      </p:sp>
      <p:pic>
        <p:nvPicPr>
          <p:cNvPr id="10" name="Picture 9" descr="B612_20200327_171841_8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2590800"/>
            <a:ext cx="266700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37077436212x4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3" name="Picture 2" descr="images (4)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400"/>
            <a:ext cx="5257800" cy="457200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5257800" y="2209800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943600" y="22098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অর্থকারী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334000" y="3200400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19800" y="31242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চাষাবাদের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উপযোগী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86400" y="762000"/>
            <a:ext cx="35052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5400" y="2743200"/>
            <a:ext cx="7848600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bn-BD" sz="20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00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37077436212x4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86800" cy="65531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0"/>
            <a:ext cx="6248400" cy="92333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143000"/>
            <a:ext cx="5715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পঞ্চম।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বিষয়ঃ বাংলাদেশ ও বিশ্বপরিচয়।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3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৫ মিনিট।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চতুর্থ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05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10/2020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পাঠের শিরোনামঃ </a:t>
            </a:r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আমাদের অর্থনীতিঃ কৃষি ও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শিল্প।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পাঠ্যাংশঃ 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১-চাল, গম ও ডাল।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37077436212x4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09600"/>
            <a:ext cx="8915400" cy="6096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0" y="685800"/>
            <a:ext cx="3733800" cy="830997"/>
          </a:xfrm>
          <a:prstGeom prst="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2057400"/>
            <a:ext cx="7543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১৫.৩.১-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কৃষিজাত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১৫.৩.২-বাংলাদেশ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37077436212x4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91600" cy="6248401"/>
          </a:xfrm>
          <a:prstGeom prst="rect">
            <a:avLst/>
          </a:prstGeom>
        </p:spPr>
      </p:pic>
      <p:pic>
        <p:nvPicPr>
          <p:cNvPr id="3" name="Picture 2" descr="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0"/>
            <a:ext cx="4396542" cy="42672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4" name="Picture 3" descr="download (1).jf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0"/>
            <a:ext cx="4219575" cy="4038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24400" y="4114800"/>
            <a:ext cx="3886200" cy="1077218"/>
          </a:xfrm>
          <a:prstGeom prst="rect">
            <a:avLst/>
          </a:prstGeom>
          <a:ln w="571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বাংলাদেশের মাটি চাষাবাদের জন্য খুব উপযোগী।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419600"/>
            <a:ext cx="4267200" cy="646331"/>
          </a:xfrm>
          <a:prstGeom prst="rect">
            <a:avLst/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বাংলাদেশের মানচিত্র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37077436212x4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9372600" cy="5943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0" y="4114800"/>
            <a:ext cx="4038600" cy="646331"/>
          </a:xfrm>
          <a:prstGeom prst="rect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1600"/>
            <a:ext cx="4114800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images.jf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295400"/>
            <a:ext cx="4343400" cy="2667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6800" y="4038600"/>
            <a:ext cx="3505200" cy="646331"/>
          </a:xfrm>
          <a:prstGeom prst="rect">
            <a:avLst/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ধান রোপন করছে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33600" y="457200"/>
            <a:ext cx="5029200" cy="533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সো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আমরা কিছু ছবি দেখি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37077436212x4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8839200" cy="6553200"/>
          </a:xfrm>
          <a:prstGeom prst="rect">
            <a:avLst/>
          </a:prstGeom>
        </p:spPr>
      </p:pic>
      <p:pic>
        <p:nvPicPr>
          <p:cNvPr id="3" name="Picture 2" descr="alu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143000"/>
            <a:ext cx="4419600" cy="2895600"/>
          </a:xfrm>
          <a:prstGeom prst="rect">
            <a:avLst/>
          </a:prstGeom>
        </p:spPr>
      </p:pic>
      <p:pic>
        <p:nvPicPr>
          <p:cNvPr id="4" name="Picture 3" descr="images (1).jf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1143000"/>
            <a:ext cx="3962400" cy="2819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0" y="41148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0" y="4114800"/>
            <a:ext cx="3657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টমেটো ক্ষেত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4191000"/>
            <a:ext cx="4419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আলু ক্ষেত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37077436212x4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00"/>
            <a:ext cx="8839200" cy="5638800"/>
          </a:xfrm>
          <a:prstGeom prst="rect">
            <a:avLst/>
          </a:prstGeom>
        </p:spPr>
      </p:pic>
      <p:pic>
        <p:nvPicPr>
          <p:cNvPr id="3" name="Picture 2" descr="download (7)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685800"/>
            <a:ext cx="4114800" cy="3048000"/>
          </a:xfrm>
          <a:prstGeom prst="rect">
            <a:avLst/>
          </a:prstGeom>
        </p:spPr>
      </p:pic>
      <p:pic>
        <p:nvPicPr>
          <p:cNvPr id="4" name="Picture 3" descr="download (10).jf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9600"/>
            <a:ext cx="4648200" cy="2971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400" y="3810000"/>
            <a:ext cx="3886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ফসলের মাঠ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57800" y="3886200"/>
            <a:ext cx="3429000" cy="762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বিভিন্ন ধরনের সবজি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37077436212x4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248399"/>
          </a:xfrm>
          <a:prstGeom prst="rect">
            <a:avLst/>
          </a:prstGeom>
        </p:spPr>
      </p:pic>
      <p:pic>
        <p:nvPicPr>
          <p:cNvPr id="3" name="Picture 2" descr="download (9)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990600"/>
            <a:ext cx="3962400" cy="2362200"/>
          </a:xfrm>
          <a:prstGeom prst="rect">
            <a:avLst/>
          </a:prstGeom>
        </p:spPr>
      </p:pic>
      <p:pic>
        <p:nvPicPr>
          <p:cNvPr id="4" name="Picture 3" descr="download (8).jf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066800"/>
            <a:ext cx="4343400" cy="2133600"/>
          </a:xfrm>
          <a:prstGeom prst="rect">
            <a:avLst/>
          </a:prstGeom>
        </p:spPr>
      </p:pic>
      <p:pic>
        <p:nvPicPr>
          <p:cNvPr id="5" name="Picture 4" descr="download (11).jf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7400" y="4038600"/>
            <a:ext cx="4648200" cy="1752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2000" y="3581400"/>
            <a:ext cx="2209800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পেয়াজ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5791200" y="3429000"/>
            <a:ext cx="2895600" cy="533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রসুন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0" y="5715000"/>
            <a:ext cx="3124200" cy="533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আদা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1119</TotalTime>
  <Words>333</Words>
  <Application>Microsoft Office PowerPoint</Application>
  <PresentationFormat>On-screen Show (4:3)</PresentationFormat>
  <Paragraphs>72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</dc:creator>
  <cp:lastModifiedBy>afrin jarna</cp:lastModifiedBy>
  <cp:revision>131</cp:revision>
  <dcterms:created xsi:type="dcterms:W3CDTF">2006-08-16T00:00:00Z</dcterms:created>
  <dcterms:modified xsi:type="dcterms:W3CDTF">2020-10-08T16:57:30Z</dcterms:modified>
</cp:coreProperties>
</file>