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2" r:id="rId2"/>
    <p:sldId id="323" r:id="rId3"/>
    <p:sldId id="324" r:id="rId4"/>
    <p:sldId id="257" r:id="rId5"/>
    <p:sldId id="414" r:id="rId6"/>
    <p:sldId id="258" r:id="rId7"/>
    <p:sldId id="415" r:id="rId8"/>
    <p:sldId id="403" r:id="rId9"/>
    <p:sldId id="425" r:id="rId10"/>
    <p:sldId id="259" r:id="rId11"/>
    <p:sldId id="313" r:id="rId12"/>
    <p:sldId id="315" r:id="rId13"/>
    <p:sldId id="316" r:id="rId14"/>
    <p:sldId id="317" r:id="rId15"/>
    <p:sldId id="318" r:id="rId16"/>
    <p:sldId id="320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4" r:id="rId26"/>
    <p:sldId id="400" r:id="rId27"/>
    <p:sldId id="305" r:id="rId28"/>
    <p:sldId id="401" r:id="rId29"/>
    <p:sldId id="306" r:id="rId30"/>
    <p:sldId id="4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18B1-CF99-45E4-91DA-BF26C8D107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422A-36AA-4F99-9DBD-5270494E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273DDB2-198E-4E1A-8CD5-D723A3AB4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E67CA00-BFC7-45D9-90D2-DA64E403E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D820FA1-0407-4553-B0E8-22A38E5F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94F28A-21F1-48B9-BAB3-0E3087AFB51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C5CE58E-1D8B-4DCE-BC12-1D13738BA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F4F498D-BB01-4708-AD1B-FF0F87E11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8A37780-583B-4AE1-AAB7-C48D7EE59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83EB7E-8A53-4EE4-9706-C75326A6D2F4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74F3B96-0B15-4362-A12E-DDD3320D0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FBE5AAC-9F72-489F-A2F2-E71C8D678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25523BF-CEBC-4899-BB95-4DD07CDB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30EF18-B362-4CA5-86F7-80C667AB863B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D5BAE3D-B33E-4E30-99A3-FF2F2E1C0C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AF19CE9-B219-4ADC-A1CA-C395B3F34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BBAF02B-E01F-44EB-827D-12ED6A7E8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E2F60E-428C-481B-9AC3-DEE5E0C1C588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9239B23-3FE6-4BD2-BC94-0FB42389D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C4B0719-1D28-4389-926E-0AC49FB61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3D3B148-1895-4742-948B-C4428CFAA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DED18B-2DD9-4664-9CC0-0A97C37D75B8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8F953C0-B05B-4E6D-AC0D-824605346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6E89470-4D88-4AB6-854B-39D31F979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841123A-CE7F-4214-9E62-31520BA4E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F5CA92-5A3F-4998-B1AF-B9F4BE0C5FD8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E67182F-4EEE-417E-9D7B-2B2FA32C52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E15346E-BA62-46F2-BB45-73A1897FE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3707683-CB1F-4F82-A46E-4403C0FEE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70C911-59B2-4185-957E-4F7FFE56321A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E194A54-1A1D-4CF1-9DA2-28CDB2E39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D1B6B49-D4DC-481F-84B7-74158E236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DD3D462-1AAC-498F-B14E-7D7A2F6DB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8829BE-BD03-431D-B464-095B3D7A70A8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AD4475-E31E-46FA-A2A3-5676B528D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A278508-839C-4BEA-AD55-88B49A2A0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6D05FB1-FE19-4A39-863D-35FE7BB4F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3BDEC-795C-4CB7-84AB-4A9E69F6C21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3840FF0-E767-4CB9-80A2-F5734DFD4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8593CFF-EE80-4CD3-ADD8-77383FAC3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817DD0E-9260-4969-BB6F-1CD0A2447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FE27C1-6781-4BF6-96A1-A4B6915C1870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0D4F493-71CB-48C4-A6ED-193576864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4252851-7076-43B0-BFD8-B7531A895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2E2A7EB-5680-4F83-A97C-CF863DDCE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8835EF-20A1-45A6-BFA6-65F3F7777593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423ECA7-3289-4CB2-9B93-9231D4ED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982BF35-6126-4E86-9C08-34B6BB9E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0B4AA19-EEBA-4239-B2F9-F7F430C9D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B05C81-75CD-4932-A40C-E6ED28913ED6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F225B93-74F5-4B36-BEC4-C3708BDC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BC0878E-F599-483E-83FA-0C5BDBB9A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E48043D-D5F6-4F5F-A0AC-479792BF1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3056C8-A376-4058-BCBB-FE467D24CF8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0E2EA0C-8621-47A7-AA8F-DCE928412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DF8A245-7601-4E99-8802-4EAA4C3F3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FD273DA-9FCB-4E33-8B74-081039D17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9973EE-6153-40A8-92EC-5447B314A7F5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8D70F7F-5FA3-4C93-A705-34C079B6C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F6E6AC-2355-4BE6-BFD6-94B375247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9EA9875-1EA3-485A-BD81-06E1A968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2A1F69-2613-4DF3-A68E-8F59B74ECE1E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182CB7A-398A-45A2-B87D-030D5105A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BFC863B-F499-4B33-AE1F-3528BC43F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3CDABB3-B76D-401E-B2C9-6C5B5A175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563191-C026-47E9-A637-9A16582AF3A4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4BCB-3CDD-48FC-867A-07CB745A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139B3-FA6F-46F8-81E2-F043DEE91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0AD2-2022-4B71-8A5F-2C3B5CF2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9D41E-5CFB-4663-B7E4-D2B1C712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4658-D94B-4F86-BC48-0DB48E49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C0F8-C1B2-4693-AC54-29819BB5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3127A-5209-44D9-9D72-9170BA608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AF03B-CED8-47B1-9437-F3A06584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0F2A-6B77-4A25-BE8B-87524228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E2C2-5057-4CCD-A067-A31D0273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C1E68-4246-4ED2-9B3F-88EBB1D1B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38D2B-40C8-41E4-8A29-4B4045A7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2AF9-4977-4933-B248-07DAD900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BBA4-D130-41DB-B639-D6528320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050F3-E86B-4428-B6B1-A44F72F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1D06-8A1A-49A5-8C59-4E3C5C97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C91B-4194-475E-B57B-3D96D96B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1C53-03CF-47FD-8C16-7CD6C3E9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3BCB-A5AF-4C54-92CB-7458CDE9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7325-8616-4E0C-8DD4-9DC9006E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83F0-6DA1-45C3-8891-D3801625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E2970-59B9-480A-9416-F3CBB0D5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DF17F-4860-438A-B9D9-C08EA19E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C968D-ACFC-407E-80F9-E57E9DE8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639C-E5BD-4AE5-A269-1B0C216F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A008-B67B-4F04-81C9-540A100E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8936-ACB3-41A6-B5DC-E8BCC4E3D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3C621-2797-48C2-8478-13396DDA2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7959D-785B-47DE-8E05-E8D93A6C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F4036-3E14-429C-AC3B-01D77CD2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F7DC3-979D-4ACA-BA74-AF699CCD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9571-5F9A-4A7B-B3D6-88C01618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395EE-6A45-42D7-8A63-464AD45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7E2FF-DE3B-4825-A2EA-BD716549D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32916-8D2C-4177-8661-8E7AF6455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0961B-9E96-4C09-B4B0-65D7D2448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DAFCC-C29A-46A9-9DAF-04A4C35F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6F475-241A-441F-A3FA-6A2E854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425B0-4A89-4485-9F1D-95C9BACC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C806-F68D-4586-A640-D5AE2434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CE94A-05C5-4902-BA83-2249D7D4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A9162-AA64-4663-B7B7-679BF5A5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79624-8BC1-46AF-828A-B2F7DCF3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8DD8C-5428-4DE4-895C-F0530C6F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C11EB-5ABD-4740-89CB-2A389CED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B7C9-BAFA-42A3-AF45-857FDA16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06CD-6979-4F18-B1AB-F1DA2FCB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69F2-B7A0-40AD-8B76-7B4534D0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3253D-A873-4AFD-802B-CE55F8EC8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455EB-B5A0-488F-866D-FBA0064A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4F1B0-0F8D-4965-9FAE-113C6A74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12FCB-ACAD-4C98-A7B1-88CF0CAB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4304-20D2-48D6-95E5-E55A96B5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8F047-FC4C-4AD7-AB39-51652F4ED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87656-9A22-4B7A-9988-8010CFB8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7C88E-0842-45FC-8B6B-FCB81835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E31B4-0750-42C0-B550-403A30EB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92030-CDA2-488E-8013-059CFB2B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5E748-F553-4561-B1D6-E6872832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C7ECA-CBB9-4794-8D52-AECA77A44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CC37-9B34-4FD1-8CC1-C8821D57A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0D5-DEB8-4287-8E27-9C891A8A89F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9A55-9D71-45BD-98DA-D45C5EF4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48B6-4FB5-4417-9A0C-D5C41B56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FE5C-05D7-4EC0-A2B8-9C513157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jpg"/><Relationship Id="rId4" Type="http://schemas.openxmlformats.org/officeDocument/2006/relationships/image" Target="../media/image38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audio" Target="../media/audio1.wav"/><Relationship Id="rId5" Type="http://schemas.openxmlformats.org/officeDocument/2006/relationships/image" Target="../media/image43.png"/><Relationship Id="rId10" Type="http://schemas.openxmlformats.org/officeDocument/2006/relationships/image" Target="../media/image3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4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296AF-6F9F-4CE5-AB19-CA8E2B4CED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549965"/>
            <a:ext cx="10999302" cy="5738192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6B904F-6950-44DD-8AA0-100B786A62E2}"/>
              </a:ext>
            </a:extLst>
          </p:cNvPr>
          <p:cNvSpPr/>
          <p:nvPr/>
        </p:nvSpPr>
        <p:spPr>
          <a:xfrm>
            <a:off x="1219200" y="4749934"/>
            <a:ext cx="9647583" cy="99512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4B88A62-AF4C-4820-AF94-7F66DD3F2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28" y="569843"/>
            <a:ext cx="1094509" cy="1440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2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6">
            <a:extLst>
              <a:ext uri="{FF2B5EF4-FFF2-40B4-BE49-F238E27FC236}">
                <a16:creationId xmlns:a16="http://schemas.microsoft.com/office/drawing/2014/main" id="{574A3DA4-47D3-42AF-A651-E47F3A70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0" y="1683657"/>
            <a:ext cx="3971347" cy="48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A59D4D-BBF9-4C53-8330-272BCEAB176E}"/>
              </a:ext>
            </a:extLst>
          </p:cNvPr>
          <p:cNvSpPr/>
          <p:nvPr/>
        </p:nvSpPr>
        <p:spPr>
          <a:xfrm>
            <a:off x="1881647" y="495661"/>
            <a:ext cx="8243016" cy="1041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বীজগণিত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9A8DF-F59F-4C86-94CC-36B055B55E76}"/>
              </a:ext>
            </a:extLst>
          </p:cNvPr>
          <p:cNvSpPr/>
          <p:nvPr/>
        </p:nvSpPr>
        <p:spPr>
          <a:xfrm>
            <a:off x="581893" y="1683657"/>
            <a:ext cx="6968837" cy="464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প্রখ্যাত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গণিতবিদ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জর্জ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১৮৫৪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সালে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গণিত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যুক্তির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মধ্যে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সম্পর্ক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স্থাপন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তৈরি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করেন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জর্জ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১৮৫৪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সালে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`An Investigation of the Laws of Thought’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গ্রন্থে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সম্পর্কে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আলোচনা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করেন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০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নিয়ে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কাজ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যাবতীয়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কাজ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যোগ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গুণের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মাধ্যমে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6C731E07-F105-4CFB-A7F9-5A95575BE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D0DB931-6C9B-4A61-9B1A-71DC62586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8406FE-2CA9-4714-9A50-36A1F9630EA1}"/>
              </a:ext>
            </a:extLst>
          </p:cNvPr>
          <p:cNvSpPr/>
          <p:nvPr/>
        </p:nvSpPr>
        <p:spPr>
          <a:xfrm>
            <a:off x="1881647" y="387930"/>
            <a:ext cx="8243016" cy="1204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বীজগণিত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4B56DE-81E7-4315-ADAD-903EEC22DB5D}"/>
              </a:ext>
            </a:extLst>
          </p:cNvPr>
          <p:cNvSpPr/>
          <p:nvPr/>
        </p:nvSpPr>
        <p:spPr>
          <a:xfrm>
            <a:off x="429491" y="1641763"/>
            <a:ext cx="5361710" cy="4869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0 state is for voltage</a:t>
            </a:r>
          </a:p>
          <a:p>
            <a:pPr lvl="1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level 0 to 0.8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1 state is for voltage</a:t>
            </a:r>
          </a:p>
          <a:p>
            <a:pPr lvl="1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level 2 to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82BD0-26D2-499D-AEA8-466FFAA5AFCD}"/>
              </a:ext>
            </a:extLst>
          </p:cNvPr>
          <p:cNvSpPr/>
          <p:nvPr/>
        </p:nvSpPr>
        <p:spPr>
          <a:xfrm>
            <a:off x="5818910" y="1628262"/>
            <a:ext cx="5943599" cy="4869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তিনটি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মৌলিক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ক্রিয়া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হলো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lvl="1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লজিক্যাল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অপারেশন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লজিক্যাল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অ্যান্ড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অপারেশন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লজিক্যাল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অপারেশন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98DFF99-4099-4D56-A1E7-9B23880D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B7F66EE-767D-4A89-9392-DFC0859CF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13746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7602FE-8314-4694-8134-78414005FEF9}"/>
              </a:ext>
            </a:extLst>
          </p:cNvPr>
          <p:cNvSpPr/>
          <p:nvPr/>
        </p:nvSpPr>
        <p:spPr>
          <a:xfrm>
            <a:off x="1881647" y="523370"/>
            <a:ext cx="8343008" cy="1040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স্বত:সিদ্ধ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48058-40C6-4B18-A42B-D265FD2EA654}"/>
              </a:ext>
            </a:extLst>
          </p:cNvPr>
          <p:cNvSpPr/>
          <p:nvPr/>
        </p:nvSpPr>
        <p:spPr>
          <a:xfrm>
            <a:off x="595085" y="1729471"/>
            <a:ext cx="11001829" cy="1040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যোগ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গুণের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ক্ষেত্রে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নিয়ম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মানা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তাকে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স্বত:সিদ্ধ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বলে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334C9B-CF92-4329-B754-2CA99C9FD45E}"/>
              </a:ext>
            </a:extLst>
          </p:cNvPr>
          <p:cNvSpPr/>
          <p:nvPr/>
        </p:nvSpPr>
        <p:spPr>
          <a:xfrm>
            <a:off x="575297" y="3133747"/>
            <a:ext cx="2525486" cy="111451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Logical OR operation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42190-2928-47BB-BB58-A1AF64D64AEB}"/>
              </a:ext>
            </a:extLst>
          </p:cNvPr>
          <p:cNvSpPr/>
          <p:nvPr/>
        </p:nvSpPr>
        <p:spPr>
          <a:xfrm>
            <a:off x="595085" y="4932219"/>
            <a:ext cx="2525486" cy="1227978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Logical AND operation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2AEB2085-0BE2-4BA1-A697-3ED2ED8C5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BF3DF2F-395C-43C1-B605-81813D68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E0B78-B5E8-4851-BC5D-D4928E2E0C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18" y="2893361"/>
            <a:ext cx="8360885" cy="17584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239207-7B70-445A-AB76-5C56AEDA48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17" y="4721147"/>
            <a:ext cx="8341097" cy="17584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AA2A-320E-4DF3-B364-FBE49A8A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46" y="502227"/>
            <a:ext cx="8135189" cy="1062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eywjqvb</a:t>
            </a:r>
            <a:r>
              <a:rPr lang="fr-FR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fr-FR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A¨vj‡Reivi</a:t>
            </a:r>
            <a:r>
              <a:rPr lang="fr-FR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fr-FR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fr-FR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SutonnyMJ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3BC7E7-5243-45A6-9386-322877EA6471}"/>
              </a:ext>
            </a:extLst>
          </p:cNvPr>
          <p:cNvSpPr/>
          <p:nvPr/>
        </p:nvSpPr>
        <p:spPr>
          <a:xfrm>
            <a:off x="401782" y="1608818"/>
            <a:ext cx="11338348" cy="4916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বীজগণিতের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বৈশিষ্ট্যসমূহ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১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দুটি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অংক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যাবতীয়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কাজ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যোগ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গুণের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মাধ্যমে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সম্পন্ন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ভগ্নাংশ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লগারিদম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বর্গ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ঋণাত্মক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সংখ্যা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জ্যামিতিক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ও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ত্রিকোণমিতিক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সূত্র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দশমিক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চেয়ে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সহজ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3BD6F77-4CA1-4D22-AA1B-B8B2DEAE3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8E579CC-2F83-4D6B-B0E7-8F3D61218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69E2A8-36D6-44FE-952B-A13F18AA4904}"/>
              </a:ext>
            </a:extLst>
          </p:cNvPr>
          <p:cNvSpPr/>
          <p:nvPr/>
        </p:nvSpPr>
        <p:spPr>
          <a:xfrm>
            <a:off x="498764" y="1633896"/>
            <a:ext cx="11152910" cy="2245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ধ্রবক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কোন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গাণিতিক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প্রক্রিয়ায়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রাশির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মানের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পরিবর্তন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তাকে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ধ্রূবক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বলে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3549D3-D952-4C25-BBFD-EF0EBC673A65}"/>
              </a:ext>
            </a:extLst>
          </p:cNvPr>
          <p:cNvSpPr/>
          <p:nvPr/>
        </p:nvSpPr>
        <p:spPr>
          <a:xfrm>
            <a:off x="1816823" y="450105"/>
            <a:ext cx="8307840" cy="1114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ধ্রূবক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চলক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EDBB1-C7E6-4338-9441-5315089D8B41}"/>
              </a:ext>
            </a:extLst>
          </p:cNvPr>
          <p:cNvSpPr/>
          <p:nvPr/>
        </p:nvSpPr>
        <p:spPr>
          <a:xfrm>
            <a:off x="498764" y="3934691"/>
            <a:ext cx="11152910" cy="239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চলক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কোন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গাণিতিক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প্রক্রিয়ায়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রাশির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মানের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পরিবর্তন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হয়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তাকে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চলক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বলে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 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29761C1A-7F97-4B44-9091-247D9C5E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9446B9C-6D87-434B-A2A9-C7F269AF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8A88B-159F-4027-A6C8-3633DC24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617" y="3154576"/>
            <a:ext cx="11111346" cy="15144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70F0B-4C90-4909-BCAF-F0BD65C8C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327" y="4747930"/>
            <a:ext cx="11111346" cy="168340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2DF28C-F8B6-45A9-AE6B-6EC331ACE781}"/>
              </a:ext>
            </a:extLst>
          </p:cNvPr>
          <p:cNvSpPr/>
          <p:nvPr/>
        </p:nvSpPr>
        <p:spPr>
          <a:xfrm>
            <a:off x="1881647" y="426669"/>
            <a:ext cx="8243016" cy="1137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পূরক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18551-A5CD-4CC2-8A00-5B6751665A6D}"/>
              </a:ext>
            </a:extLst>
          </p:cNvPr>
          <p:cNvSpPr/>
          <p:nvPr/>
        </p:nvSpPr>
        <p:spPr>
          <a:xfrm>
            <a:off x="512617" y="1620132"/>
            <a:ext cx="11111345" cy="147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বীজগণিতে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চলকের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সম্ভাব্য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২টি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১।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এক্ষেত্রে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পূরক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পূরক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১।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236A6A5E-6669-48CD-9962-E2A8960EA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B0F1AA4-0757-4D3E-9451-96251F520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978A4-36C1-494A-9A39-39E4EBD3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2" y="2487028"/>
            <a:ext cx="5486399" cy="9870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AD8BB-E66F-4DF2-B3FA-E75F8F01E4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619" y="3536209"/>
            <a:ext cx="5486399" cy="9870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67165-6AE3-4EA4-9F36-B45805AD94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2" y="4565074"/>
            <a:ext cx="5486400" cy="9428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CEB7D-9F83-4045-AD05-28D1961E05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3" y="5563325"/>
            <a:ext cx="5486400" cy="90878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17837-09AC-4A55-968C-07C04E077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4434" y="2487028"/>
            <a:ext cx="5638801" cy="9870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3FBCF-A8F1-4BB2-AD42-BA48BE2EA1D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0580" y="3529749"/>
            <a:ext cx="5638801" cy="9870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0D326-C6E1-41BF-BF41-705AF8FFF30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4434" y="4565772"/>
            <a:ext cx="5652653" cy="9590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0C625-140B-4D08-877B-F4D811B21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4434" y="5573757"/>
            <a:ext cx="5652654" cy="89835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726940-4450-44A8-9126-6A13A40E2B53}"/>
              </a:ext>
            </a:extLst>
          </p:cNvPr>
          <p:cNvSpPr/>
          <p:nvPr/>
        </p:nvSpPr>
        <p:spPr>
          <a:xfrm>
            <a:off x="1891143" y="381389"/>
            <a:ext cx="8271163" cy="1210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313B5-B077-406F-AC45-BD6084977903}"/>
              </a:ext>
            </a:extLst>
          </p:cNvPr>
          <p:cNvSpPr/>
          <p:nvPr/>
        </p:nvSpPr>
        <p:spPr>
          <a:xfrm>
            <a:off x="1881647" y="1640836"/>
            <a:ext cx="8280659" cy="7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মৌলিক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1C93D1D8-0CBC-41A3-8850-027D89ABB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16B882-AD2B-48AD-BCC2-124D5ED089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A5758B-7848-48D5-B398-D1571F66DD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2" y="2618657"/>
            <a:ext cx="5569527" cy="180094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6C130E-0CCE-405A-9D59-3DBE87092E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3" y="4455602"/>
            <a:ext cx="5569526" cy="195229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33993-41E1-47CC-A0FB-7B945574F1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111" y="2604803"/>
            <a:ext cx="5502850" cy="181479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18E10B-2A6D-4A2A-A3F7-CF71962990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112" y="4455602"/>
            <a:ext cx="5516706" cy="195229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2E9F1C-2CE4-47F0-9446-14DF06BB6EB7}"/>
              </a:ext>
            </a:extLst>
          </p:cNvPr>
          <p:cNvSpPr/>
          <p:nvPr/>
        </p:nvSpPr>
        <p:spPr>
          <a:xfrm>
            <a:off x="1881648" y="472253"/>
            <a:ext cx="8243016" cy="1219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A77DB-6B7B-441F-ABF1-DA08155D3CE3}"/>
              </a:ext>
            </a:extLst>
          </p:cNvPr>
          <p:cNvSpPr/>
          <p:nvPr/>
        </p:nvSpPr>
        <p:spPr>
          <a:xfrm>
            <a:off x="526473" y="1759525"/>
            <a:ext cx="5569527" cy="79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বিনিময়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F872-12A7-4A7B-91EE-B3BD5AB5D28C}"/>
              </a:ext>
            </a:extLst>
          </p:cNvPr>
          <p:cNvSpPr/>
          <p:nvPr/>
        </p:nvSpPr>
        <p:spPr>
          <a:xfrm>
            <a:off x="6121111" y="1759525"/>
            <a:ext cx="5502850" cy="79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অনুষঙ্গ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46509346-BC58-4533-8EC3-929B0645B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17F332-C811-4D0F-870E-9AE470F83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BCD6B-6E7E-4066-9BEA-3412382E72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635" y="2448710"/>
            <a:ext cx="5652655" cy="191195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AC1F0-EC40-453B-885C-F821EBE422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635" y="4402231"/>
            <a:ext cx="5652655" cy="20472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E4EB58-AC55-42B2-B2DD-7CCE2D58D9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9858" y="2455576"/>
            <a:ext cx="5638798" cy="190508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7440CA-F621-4A4C-9B0A-E20F39D8EF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9856" y="4402230"/>
            <a:ext cx="5624943" cy="20472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006894-F5F9-4DE1-BDB8-2D8DF925EDE6}"/>
              </a:ext>
            </a:extLst>
          </p:cNvPr>
          <p:cNvSpPr/>
          <p:nvPr/>
        </p:nvSpPr>
        <p:spPr>
          <a:xfrm>
            <a:off x="6096000" y="1662306"/>
            <a:ext cx="5652655" cy="73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ডি-মরগ্যান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880BB4-F41C-4C23-9903-400068D3A562}"/>
              </a:ext>
            </a:extLst>
          </p:cNvPr>
          <p:cNvSpPr/>
          <p:nvPr/>
        </p:nvSpPr>
        <p:spPr>
          <a:xfrm>
            <a:off x="1887391" y="513825"/>
            <a:ext cx="8271163" cy="1113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75198-4585-4B20-ACBB-DF6EA9DBB36F}"/>
              </a:ext>
            </a:extLst>
          </p:cNvPr>
          <p:cNvSpPr/>
          <p:nvPr/>
        </p:nvSpPr>
        <p:spPr>
          <a:xfrm>
            <a:off x="415635" y="1659929"/>
            <a:ext cx="5652655" cy="7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সহায়ক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C64C8A50-3A9B-44F5-A5C2-BDCC8C303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67E336-14C5-4967-BCDB-19A9FB567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04B0AE9-7A92-42CE-87EA-41A27A3E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2253" y="2732264"/>
            <a:ext cx="5511075" cy="1839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50389-F132-4A23-B4B2-B382F7D25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2253" y="4572001"/>
            <a:ext cx="5511075" cy="19026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7AC89D-CEAD-4265-917F-92FCBA9F7A0D}"/>
              </a:ext>
            </a:extLst>
          </p:cNvPr>
          <p:cNvSpPr/>
          <p:nvPr/>
        </p:nvSpPr>
        <p:spPr>
          <a:xfrm>
            <a:off x="1891143" y="450105"/>
            <a:ext cx="8271163" cy="133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44435-DD01-440B-BC84-8E88265D25EC}"/>
              </a:ext>
            </a:extLst>
          </p:cNvPr>
          <p:cNvSpPr/>
          <p:nvPr/>
        </p:nvSpPr>
        <p:spPr>
          <a:xfrm>
            <a:off x="1881647" y="1850377"/>
            <a:ext cx="8243016" cy="788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বিভাজন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2FB75DD-8CAF-4D02-A40B-8B5C27F0B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38802EE-8AB3-44C6-BA49-A6CC238D2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64AC36-A290-4E13-8A4C-1E9EBA95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670" y="2730284"/>
            <a:ext cx="5788163" cy="17914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47105-F8CC-41B3-B269-58B7BEC6E69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670" y="4572002"/>
            <a:ext cx="5788163" cy="19026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16D8B5-7647-4E1B-BDD3-F3C66056B755}"/>
              </a:ext>
            </a:extLst>
          </p:cNvPr>
          <p:cNvSpPr txBox="1">
            <a:spLocks/>
          </p:cNvSpPr>
          <p:nvPr/>
        </p:nvSpPr>
        <p:spPr>
          <a:xfrm>
            <a:off x="3138955" y="1724117"/>
            <a:ext cx="8442270" cy="4725343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মোঃগোলাম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মুর্শেদ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0" indent="0" algn="ctr">
              <a:buNone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                   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সহকারী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অধ্যাপক,আইসিটি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বিভাগ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আর্মড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পুলিশ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ব্যাটালিয়ন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পাবলিক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স্কুল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কলেজ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বগুড়া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মোবাইল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: ০১৭১৮-০৮২৬২৮</a:t>
            </a:r>
          </a:p>
          <a:p>
            <a:pPr marL="0" indent="0" algn="ctr">
              <a:buNone/>
            </a:pP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E_mail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: morshydapbn@gmail.com</a:t>
            </a:r>
          </a:p>
          <a:p>
            <a:pPr marL="0" indent="0" algn="ctr">
              <a:buNone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480ACC-9CF1-4121-9014-93CE7CF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47" y="527247"/>
            <a:ext cx="8244847" cy="995809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82B43-3356-4C2A-AF77-0E5B0F76D2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" y="2171651"/>
            <a:ext cx="2642893" cy="4159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1B09F5FC-D023-41DF-A3B0-63EC728E9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DA886733-2A98-46DC-AD27-E7D8E153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7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0DFE5C-2E3B-46DF-83A9-654EDAD42A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624" y="5324763"/>
            <a:ext cx="10918775" cy="107389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E3E95C-35F0-48A5-8889-4FC92B4A88FB}"/>
              </a:ext>
            </a:extLst>
          </p:cNvPr>
          <p:cNvSpPr/>
          <p:nvPr/>
        </p:nvSpPr>
        <p:spPr>
          <a:xfrm>
            <a:off x="1881647" y="506757"/>
            <a:ext cx="8243016" cy="1231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সূত্রসমূহের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ব্যাখ্যা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F0CC0AC7-51B4-40C2-A198-AF13A87CE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EAC5D54-7797-4F5D-96FD-04F2E3077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82315-3B1B-4C71-A77A-65191335D6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624" y="1889134"/>
            <a:ext cx="10918776" cy="11046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81A43-306D-436C-99D0-E7FFE73530F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624" y="3044599"/>
            <a:ext cx="10918775" cy="110466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B581A-AE64-4578-B487-0F36CD35322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624" y="4200065"/>
            <a:ext cx="10918775" cy="107389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CF760-2E00-4FAF-8DFA-49B87C8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3" y="1675767"/>
            <a:ext cx="10986654" cy="6771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BF524-1D8E-40A9-91EA-ADD22F2A4A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3" y="2406598"/>
            <a:ext cx="10986654" cy="6771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B1E77-BCEC-482D-9309-CFE2D704C2E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4" y="3151284"/>
            <a:ext cx="10986654" cy="6929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F1C10-3C92-48A9-AF52-31C0CB362DC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3" y="3897973"/>
            <a:ext cx="10986654" cy="75777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D56FC-7EA8-4021-8CB7-387E9A657FC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3" y="4709458"/>
            <a:ext cx="10986653" cy="8739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D033D-633C-491E-B144-F3DC5A7281A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183" y="5650945"/>
            <a:ext cx="10986653" cy="8739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5E96C1-2F55-4333-8304-2E53D6AE253D}"/>
              </a:ext>
            </a:extLst>
          </p:cNvPr>
          <p:cNvSpPr/>
          <p:nvPr/>
        </p:nvSpPr>
        <p:spPr>
          <a:xfrm>
            <a:off x="1881647" y="469463"/>
            <a:ext cx="8243016" cy="1135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সূত্রসমূহের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ব্যাখ্যা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C21894F8-AC8E-4958-B16A-A921045BA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3C4C1FD-8159-4912-8DF8-80F11A62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11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534FA-771D-4185-A6A9-0E1D521A88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64" y="1659929"/>
            <a:ext cx="11111345" cy="8187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F04B8-119D-49ED-B811-246FA15658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64" y="2523760"/>
            <a:ext cx="11111345" cy="76014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39159-6316-4394-93EF-3E19D38FBF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909" y="3344530"/>
            <a:ext cx="5569527" cy="7631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E48C2F-1048-49B9-9B13-A743C05047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3336078"/>
            <a:ext cx="5514109" cy="7622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885E18-57F7-4680-897D-A71BD60260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65" y="4160002"/>
            <a:ext cx="5555671" cy="92465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9FAA4-CCA4-4BBA-A939-E9C1BD2DBF9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9855" y="4153136"/>
            <a:ext cx="5500253" cy="92465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71036E-A532-4CC4-B400-73A75FBA94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764" y="5157837"/>
            <a:ext cx="11111345" cy="127776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B5988-2BCC-421B-BEA7-0A943DCF1198}"/>
              </a:ext>
            </a:extLst>
          </p:cNvPr>
          <p:cNvSpPr/>
          <p:nvPr/>
        </p:nvSpPr>
        <p:spPr>
          <a:xfrm>
            <a:off x="1853937" y="492901"/>
            <a:ext cx="8243016" cy="111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সূত্রসমূহের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ব্যাখ্যা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1FDD713D-BD44-4622-AD5D-EC8911DBAE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3A9592B-1083-453B-A5BC-FFDE7D461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365682-C503-4440-A2D1-ABC2422B9D0F}"/>
              </a:ext>
            </a:extLst>
          </p:cNvPr>
          <p:cNvSpPr/>
          <p:nvPr/>
        </p:nvSpPr>
        <p:spPr>
          <a:xfrm>
            <a:off x="1881647" y="515421"/>
            <a:ext cx="8243015" cy="1209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সত্যক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সারণি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8C8BD-6D02-403B-B9E4-6AD895C49C3C}"/>
              </a:ext>
            </a:extLst>
          </p:cNvPr>
          <p:cNvSpPr/>
          <p:nvPr/>
        </p:nvSpPr>
        <p:spPr>
          <a:xfrm>
            <a:off x="443344" y="1780309"/>
            <a:ext cx="5943600" cy="471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লজিক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ফাংশনে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একাধিক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ইনপুট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থাকে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কিন্তু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মাত্র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আউটপুট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পাওয়া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সারণির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সাহায্যে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ইনপুট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আউটপুটের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মধ্যে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সস্পক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দেখানো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সত্যক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সারণি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07742A-09C7-4642-9415-AF60846142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0074" y="1790562"/>
            <a:ext cx="5278582" cy="470721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89B69FD-BA5A-4FA3-97C9-C5F14F291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340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088DA49-6478-4014-886D-6BA1A5AD0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340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EF57C-644F-4819-AAF4-A88619F6E6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618" y="1760600"/>
            <a:ext cx="11139054" cy="109295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5C1D7-690C-4CB8-9F60-CFBED87A0E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618" y="2922828"/>
            <a:ext cx="11139054" cy="266648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4BC8C-CEDA-445A-83CA-4FA527BD51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618" y="5644736"/>
            <a:ext cx="11139054" cy="81237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85029D-3EE1-47C7-824C-B2C1852A756D}"/>
              </a:ext>
            </a:extLst>
          </p:cNvPr>
          <p:cNvSpPr/>
          <p:nvPr/>
        </p:nvSpPr>
        <p:spPr>
          <a:xfrm>
            <a:off x="1881647" y="456314"/>
            <a:ext cx="8243015" cy="1203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সত্যক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সারণি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A049D11-3FBE-4776-9689-1C23D6ADC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A432FD5-4F43-41BF-B2CD-50F7CBD6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1DF1A7C-439E-4491-84A1-A099C1E18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78236"/>
              </p:ext>
            </p:extLst>
          </p:nvPr>
        </p:nvGraphicFramePr>
        <p:xfrm>
          <a:off x="450272" y="1706286"/>
          <a:ext cx="11291456" cy="4613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5728">
                  <a:extLst>
                    <a:ext uri="{9D8B030D-6E8A-4147-A177-3AD203B41FA5}">
                      <a16:colId xmlns:a16="http://schemas.microsoft.com/office/drawing/2014/main" val="4118201763"/>
                    </a:ext>
                  </a:extLst>
                </a:gridCol>
                <a:gridCol w="5645728">
                  <a:extLst>
                    <a:ext uri="{9D8B030D-6E8A-4147-A177-3AD203B41FA5}">
                      <a16:colId xmlns:a16="http://schemas.microsoft.com/office/drawing/2014/main" val="1459896416"/>
                    </a:ext>
                  </a:extLst>
                </a:gridCol>
              </a:tblGrid>
              <a:tr h="62281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সাধারণ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অ্যালজেবরা</a:t>
                      </a:r>
                      <a:endParaRPr lang="en-US" sz="32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বুলিয়ান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অ্যালজেবরা</a:t>
                      </a:r>
                      <a:endParaRPr lang="en-US" sz="32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46958"/>
                  </a:ext>
                </a:extLst>
              </a:tr>
              <a:tr h="534202">
                <a:tc>
                  <a:txBody>
                    <a:bodyPr/>
                    <a:lstStyle/>
                    <a:p>
                      <a:r>
                        <a:rPr lang="en-US" sz="2800" dirty="0" err="1"/>
                        <a:t>যে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কোন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অংক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করা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যায়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শুধূ</a:t>
                      </a:r>
                      <a:r>
                        <a:rPr lang="en-US" sz="2800" dirty="0"/>
                        <a:t> ০ </a:t>
                      </a:r>
                      <a:r>
                        <a:rPr lang="en-US" sz="2800" dirty="0" err="1"/>
                        <a:t>এবং</a:t>
                      </a:r>
                      <a:r>
                        <a:rPr lang="en-US" sz="2800" dirty="0"/>
                        <a:t> ১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হয়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41915"/>
                  </a:ext>
                </a:extLst>
              </a:tr>
              <a:tr h="974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যোগ,বিয়োগ,গুন,ভাগ</a:t>
                      </a:r>
                      <a:r>
                        <a:rPr lang="en-US" sz="2800" dirty="0"/>
                        <a:t>,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বর্গ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যে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কোন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গাণিতিক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প্রক্রিয়া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সম্ভব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শুধু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যোগ</a:t>
                      </a:r>
                      <a:r>
                        <a:rPr lang="en-US" sz="2800" dirty="0"/>
                        <a:t> ও </a:t>
                      </a:r>
                      <a:r>
                        <a:rPr lang="en-US" sz="2800" dirty="0" err="1"/>
                        <a:t>গুন</a:t>
                      </a:r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গাণিতিক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প্রক্রিয়া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সম্ভব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40434"/>
                  </a:ext>
                </a:extLst>
              </a:tr>
              <a:tr h="534202">
                <a:tc>
                  <a:txBody>
                    <a:bodyPr/>
                    <a:lstStyle/>
                    <a:p>
                      <a:r>
                        <a:rPr lang="en-US" sz="2800" dirty="0" err="1"/>
                        <a:t>পূরক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চলকের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নেই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পূরক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চলকের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আছে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92641"/>
                  </a:ext>
                </a:extLst>
              </a:tr>
              <a:tr h="534202">
                <a:tc>
                  <a:txBody>
                    <a:bodyPr/>
                    <a:lstStyle/>
                    <a:p>
                      <a:r>
                        <a:rPr lang="en-US" sz="2800" dirty="0" err="1"/>
                        <a:t>ভগ্নাংশ,ঋণাতক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সংখ্যা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হয়</a:t>
                      </a:r>
                      <a:r>
                        <a:rPr lang="en-US" sz="2800" dirty="0"/>
                        <a:t> 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ভগ্নাংশ,ঋণাতক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সংখ্যা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হয়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না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30034"/>
                  </a:ext>
                </a:extLst>
              </a:tr>
              <a:tr h="14140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জ্যামিতিক</a:t>
                      </a:r>
                      <a:r>
                        <a:rPr lang="en-US" sz="2800" dirty="0"/>
                        <a:t> ও </a:t>
                      </a:r>
                      <a:r>
                        <a:rPr lang="en-US" sz="2800" dirty="0" err="1"/>
                        <a:t>ত্রিকোণমিতিক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সূত্র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করা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যায়</a:t>
                      </a:r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জ্যামিতিক</a:t>
                      </a:r>
                      <a:r>
                        <a:rPr lang="en-US" sz="2800" dirty="0"/>
                        <a:t> ও </a:t>
                      </a:r>
                      <a:r>
                        <a:rPr lang="en-US" sz="2800" dirty="0" err="1"/>
                        <a:t>ত্রিকোণমিতিক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সূত্র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ব্যবহার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করা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যায়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না</a:t>
                      </a:r>
                      <a:endParaRPr lang="en-US" sz="2800" dirty="0"/>
                    </a:p>
                    <a:p>
                      <a:endParaRPr lang="en-US" sz="2800" dirty="0">
                        <a:latin typeface=" nikos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6657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699CE-7FE8-43C7-9808-F90E4CEBC2B9}"/>
              </a:ext>
            </a:extLst>
          </p:cNvPr>
          <p:cNvSpPr/>
          <p:nvPr/>
        </p:nvSpPr>
        <p:spPr>
          <a:xfrm>
            <a:off x="1881647" y="538099"/>
            <a:ext cx="8243016" cy="1121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সাধারণ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মধ্যে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পাথক্য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4B27E58-62BD-47A5-B7DB-11946116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41C86F6-FA42-4D3E-839A-40DB45D2B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C03824-BAA2-475D-9F9C-197BBB8F90B2}"/>
              </a:ext>
            </a:extLst>
          </p:cNvPr>
          <p:cNvSpPr/>
          <p:nvPr/>
        </p:nvSpPr>
        <p:spPr>
          <a:xfrm>
            <a:off x="1887518" y="477815"/>
            <a:ext cx="8237145" cy="12121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SolaimanLipi" panose="02000500020000020004" pitchFamily="2" charset="0"/>
            </a:endParaRPr>
          </a:p>
          <a:p>
            <a:pPr algn="ctr"/>
            <a:r>
              <a:rPr lang="bn-BD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SolaimanLipi" panose="02000500020000020004" pitchFamily="2" charset="0"/>
              </a:rPr>
              <a:t>একক কাজ</a:t>
            </a:r>
            <a:b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AutoShape 57">
            <a:extLst>
              <a:ext uri="{FF2B5EF4-FFF2-40B4-BE49-F238E27FC236}">
                <a16:creationId xmlns:a16="http://schemas.microsoft.com/office/drawing/2014/main" id="{08CFB51B-3F4A-48EA-800B-F100D5A4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924" y="4437647"/>
            <a:ext cx="4823949" cy="102608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গ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.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ভাগের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মাধ্যমে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Times New Roman" panose="02020603050405020304" pitchFamily="18" charset="0"/>
            </a:endParaRPr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FD8E75D9-37CD-43C0-ADAD-37D1D0A2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150" y="4437647"/>
            <a:ext cx="4738251" cy="102608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ঘ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.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যোগ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 ও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গুণের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মাধ্যমে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6092E-7E6E-41D9-9824-1A95B6FD16E4}"/>
              </a:ext>
            </a:extLst>
          </p:cNvPr>
          <p:cNvSpPr/>
          <p:nvPr/>
        </p:nvSpPr>
        <p:spPr>
          <a:xfrm>
            <a:off x="1950924" y="5562327"/>
            <a:ext cx="9645334" cy="7469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সঠিক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উত্তর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যোগ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গুণের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মাধ্যমে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9" name="AutoShape 55">
            <a:extLst>
              <a:ext uri="{FF2B5EF4-FFF2-40B4-BE49-F238E27FC236}">
                <a16:creationId xmlns:a16="http://schemas.microsoft.com/office/drawing/2014/main" id="{310930B3-7272-4202-B454-DF07C38F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150" y="3345450"/>
            <a:ext cx="4752107" cy="102608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খ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.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গুণের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anose="02020603050405020304" pitchFamily="18" charset="0"/>
              </a:rPr>
              <a:t>মাধ্যমে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BC41DAF-5F92-4CB0-A2CC-4EB107610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659930"/>
            <a:ext cx="1521429" cy="4747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52">
            <a:extLst>
              <a:ext uri="{FF2B5EF4-FFF2-40B4-BE49-F238E27FC236}">
                <a16:creationId xmlns:a16="http://schemas.microsoft.com/office/drawing/2014/main" id="{580C40D2-4912-42D0-9D9F-90D6F1E1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647" y="1726039"/>
            <a:ext cx="9645335" cy="1526260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utoShape 53">
            <a:extLst>
              <a:ext uri="{FF2B5EF4-FFF2-40B4-BE49-F238E27FC236}">
                <a16:creationId xmlns:a16="http://schemas.microsoft.com/office/drawing/2014/main" id="{9E401286-A327-4308-B1AB-21CE60EC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924" y="3321574"/>
            <a:ext cx="4823949" cy="104996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ক.যোগের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33B085A-8A59-499F-93B0-1F4204E39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908805B-B6C7-4C78-B568-098FFDB6D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5"/>
            <a:ext cx="1218023" cy="1209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6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9BD96C90-C074-41D3-9116-9D7608F7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1983477"/>
            <a:ext cx="1869762" cy="44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B18F65-04F9-448C-8CE3-3AD52E7549E5}"/>
              </a:ext>
            </a:extLst>
          </p:cNvPr>
          <p:cNvSpPr txBox="1"/>
          <p:nvPr/>
        </p:nvSpPr>
        <p:spPr>
          <a:xfrm>
            <a:off x="2181791" y="2000106"/>
            <a:ext cx="8810936" cy="830997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	১.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জর্জ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?</a:t>
            </a:r>
            <a:endParaRPr lang="en-US" sz="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DB9DD-9A88-41DC-8B58-7B5527C4A2F1}"/>
              </a:ext>
            </a:extLst>
          </p:cNvPr>
          <p:cNvSpPr txBox="1"/>
          <p:nvPr/>
        </p:nvSpPr>
        <p:spPr>
          <a:xfrm>
            <a:off x="2195646" y="2874712"/>
            <a:ext cx="8810937" cy="830997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	২.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4E778-F7B1-436E-BB70-DBAC45AA0D15}"/>
              </a:ext>
            </a:extLst>
          </p:cNvPr>
          <p:cNvSpPr txBox="1"/>
          <p:nvPr/>
        </p:nvSpPr>
        <p:spPr>
          <a:xfrm>
            <a:off x="2219740" y="3741966"/>
            <a:ext cx="8810937" cy="830997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	৩.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স্বত:সিদ্ধ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1C8D8-D0F5-4FAB-B058-96B3DF144B8B}"/>
              </a:ext>
            </a:extLst>
          </p:cNvPr>
          <p:cNvSpPr txBox="1"/>
          <p:nvPr/>
        </p:nvSpPr>
        <p:spPr>
          <a:xfrm>
            <a:off x="2229979" y="4629213"/>
            <a:ext cx="8810937" cy="769441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	৪.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সত্যক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সারণী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কী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?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1B27A-F8DF-479A-838F-6576597F6EEC}"/>
              </a:ext>
            </a:extLst>
          </p:cNvPr>
          <p:cNvSpPr/>
          <p:nvPr/>
        </p:nvSpPr>
        <p:spPr>
          <a:xfrm>
            <a:off x="1881647" y="450106"/>
            <a:ext cx="8243016" cy="13347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মূল্যায়ন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38E13-7A7C-474D-BD47-CF850862A01F}"/>
              </a:ext>
            </a:extLst>
          </p:cNvPr>
          <p:cNvSpPr txBox="1"/>
          <p:nvPr/>
        </p:nvSpPr>
        <p:spPr>
          <a:xfrm>
            <a:off x="2237205" y="5440219"/>
            <a:ext cx="8810937" cy="830997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	৫.বুলিয়ান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চলক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6DD32B67-A227-4A5B-8430-2AED6B7B6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4"/>
            <a:ext cx="1218023" cy="155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AC31F663-3603-4C81-AEE7-73728D884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4"/>
            <a:ext cx="1218023" cy="155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4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31598D9-139A-4838-96C2-A3A8E06E5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055829"/>
            <a:ext cx="1981200" cy="455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1825C-A06A-4105-9C93-D1B39762A26E}"/>
              </a:ext>
            </a:extLst>
          </p:cNvPr>
          <p:cNvSpPr txBox="1"/>
          <p:nvPr/>
        </p:nvSpPr>
        <p:spPr>
          <a:xfrm>
            <a:off x="3538847" y="1951486"/>
            <a:ext cx="6525387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 -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দল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34199-62DC-43E5-98B4-13D285545783}"/>
              </a:ext>
            </a:extLst>
          </p:cNvPr>
          <p:cNvSpPr txBox="1"/>
          <p:nvPr/>
        </p:nvSpPr>
        <p:spPr>
          <a:xfrm>
            <a:off x="3538847" y="3951972"/>
            <a:ext cx="6525387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খ-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দল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58DA1-04F4-4DDE-BE81-5028CBD938F8}"/>
              </a:ext>
            </a:extLst>
          </p:cNvPr>
          <p:cNvSpPr/>
          <p:nvPr/>
        </p:nvSpPr>
        <p:spPr>
          <a:xfrm>
            <a:off x="2671948" y="2553120"/>
            <a:ext cx="8251947" cy="121832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বৈশিষ্ট্যসমূহ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আলোচনা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C6CAF-CFE1-4649-A55D-938BB1BE7C30}"/>
              </a:ext>
            </a:extLst>
          </p:cNvPr>
          <p:cNvSpPr/>
          <p:nvPr/>
        </p:nvSpPr>
        <p:spPr>
          <a:xfrm>
            <a:off x="2671948" y="4656637"/>
            <a:ext cx="8251948" cy="154981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স্বত:সিদ্ধ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সম্পর্কে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আলোচনা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DBC0AE-7AC9-435C-81C5-65B0AEC1243F}"/>
              </a:ext>
            </a:extLst>
          </p:cNvPr>
          <p:cNvSpPr/>
          <p:nvPr/>
        </p:nvSpPr>
        <p:spPr>
          <a:xfrm>
            <a:off x="1835073" y="505828"/>
            <a:ext cx="8243016" cy="13347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দলীয়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B8402D9-BDFB-475D-967C-99BB029F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4"/>
            <a:ext cx="1218023" cy="155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12C1573-7BAB-43ED-B3A9-CC30AE261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50104"/>
            <a:ext cx="1218023" cy="155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6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41611" y="3863772"/>
            <a:ext cx="6131183" cy="234957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সাধারণ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তুলনামূলক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আলোচনা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21C634-56CF-44D6-92C4-18B704C6E979}"/>
              </a:ext>
            </a:extLst>
          </p:cNvPr>
          <p:cNvGrpSpPr/>
          <p:nvPr/>
        </p:nvGrpSpPr>
        <p:grpSpPr>
          <a:xfrm>
            <a:off x="2091443" y="628355"/>
            <a:ext cx="7913417" cy="1011363"/>
            <a:chOff x="916577" y="554352"/>
            <a:chExt cx="3900123" cy="675424"/>
          </a:xfrm>
          <a:solidFill>
            <a:srgbClr val="0070C0"/>
          </a:solidFill>
        </p:grpSpPr>
        <p:pic>
          <p:nvPicPr>
            <p:cNvPr id="7" name="Picture 7" descr="cubo_rosso_architetto_fr_01">
              <a:extLst>
                <a:ext uri="{FF2B5EF4-FFF2-40B4-BE49-F238E27FC236}">
                  <a16:creationId xmlns:a16="http://schemas.microsoft.com/office/drawing/2014/main" id="{FE8E4496-1925-4A20-8E92-FE33A55F1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77" y="554352"/>
              <a:ext cx="1447800" cy="675424"/>
            </a:xfrm>
            <a:prstGeom prst="ellipse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3A0E2B2C-9770-4F16-AAC6-C8094167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950" y="555981"/>
              <a:ext cx="3021750" cy="659727"/>
            </a:xfrm>
            <a:prstGeom prst="chevron">
              <a:avLst>
                <a:gd name="adj" fmla="val 3960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1418" tIns="45709" rIns="91418" bIns="45709" anchor="ctr"/>
            <a:lstStyle/>
            <a:p>
              <a:pPr>
                <a:defRPr/>
              </a:pPr>
              <a:r>
                <a:rPr lang="en-US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8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বাড়ীর</a:t>
              </a:r>
              <a:r>
                <a:rPr lang="bn-BD" sz="8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 কাজ</a:t>
              </a:r>
              <a:endPara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69A90605-DE7E-4870-9222-260AFCE4DC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2037672"/>
            <a:ext cx="4456314" cy="432233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A0CE6FB0-533F-4A8D-BE59-A1F7EAF2EE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43" y="1993053"/>
            <a:ext cx="3776871" cy="1768074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F5E777CC-7F0C-4AEB-A581-B80275319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78" y="456908"/>
            <a:ext cx="1218023" cy="1330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C405700-4799-4743-8AB4-CFA1B8AD7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9" y="456908"/>
            <a:ext cx="1218023" cy="1330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9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6CD6E2-877E-4E19-8C63-43C965DFD2E6}"/>
              </a:ext>
            </a:extLst>
          </p:cNvPr>
          <p:cNvSpPr txBox="1">
            <a:spLocks/>
          </p:cNvSpPr>
          <p:nvPr/>
        </p:nvSpPr>
        <p:spPr>
          <a:xfrm>
            <a:off x="2067338" y="664539"/>
            <a:ext cx="8059157" cy="10396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b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31F31B8E-AC7E-4617-AB84-75B4C113D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4367"/>
          <a:stretch/>
        </p:blipFill>
        <p:spPr>
          <a:xfrm>
            <a:off x="766790" y="1737965"/>
            <a:ext cx="3553420" cy="439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A44007-96EC-49D4-A910-54A64A08AB70}"/>
              </a:ext>
            </a:extLst>
          </p:cNvPr>
          <p:cNvSpPr txBox="1">
            <a:spLocks/>
          </p:cNvSpPr>
          <p:nvPr/>
        </p:nvSpPr>
        <p:spPr>
          <a:xfrm>
            <a:off x="2066421" y="420614"/>
            <a:ext cx="8059157" cy="1266501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b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CC4B89-6CC4-4BD5-9479-9D44B75E8C47}"/>
              </a:ext>
            </a:extLst>
          </p:cNvPr>
          <p:cNvSpPr txBox="1">
            <a:spLocks/>
          </p:cNvSpPr>
          <p:nvPr/>
        </p:nvSpPr>
        <p:spPr>
          <a:xfrm>
            <a:off x="4797287" y="1765674"/>
            <a:ext cx="6854386" cy="4671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শ্রেণী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একাদশ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(ক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মোট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:  ৮০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উপস্থিতি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:  ৭৮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পিরিয়ড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   	 :  ২য়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৪৫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তারিখ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	 :  ০৬-১০-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০২০ইং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0" indent="0">
              <a:buNone/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D64003A-A169-4A15-B4FE-7CF45D90F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E36F30F4-D3A5-4995-A105-811810DE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01CE4-2213-4892-80F4-5341A56DCC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7" y="901148"/>
            <a:ext cx="10217427" cy="5329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6E36EE9-C5A8-4A2E-8831-C700DE70CC7B}"/>
              </a:ext>
            </a:extLst>
          </p:cNvPr>
          <p:cNvSpPr/>
          <p:nvPr/>
        </p:nvSpPr>
        <p:spPr>
          <a:xfrm>
            <a:off x="2418521" y="5292583"/>
            <a:ext cx="7354958" cy="93759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 nikosh"/>
              </a:rPr>
              <a:t>সবাইকে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9065250-4544-4C75-BB61-D8B45C1C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814" y="456908"/>
            <a:ext cx="1813387" cy="1330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ECE2025-74EE-4DDB-A127-769F38EDA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9" y="456908"/>
            <a:ext cx="1813388" cy="1330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66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EBF181-F6B1-47F6-BAEB-86505E10A3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1618322"/>
            <a:ext cx="10821793" cy="3993710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5CB8CC-9C1B-40C7-80EB-A6877AC9F8CF}"/>
              </a:ext>
            </a:extLst>
          </p:cNvPr>
          <p:cNvSpPr/>
          <p:nvPr/>
        </p:nvSpPr>
        <p:spPr>
          <a:xfrm>
            <a:off x="1881647" y="554182"/>
            <a:ext cx="8243016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498E8-8BAF-4E5C-A14D-9BAF20DAE620}"/>
              </a:ext>
            </a:extLst>
          </p:cNvPr>
          <p:cNvSpPr/>
          <p:nvPr/>
        </p:nvSpPr>
        <p:spPr>
          <a:xfrm>
            <a:off x="663624" y="5639742"/>
            <a:ext cx="10821793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গণিতের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কিছু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সূত্র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52EF7D87-2D6B-4047-89A3-07E3F8AE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AAE079ED-767F-4316-BDBF-91CB7A722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12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F8404695-023D-4F48-96BF-23A5EDE51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600198"/>
            <a:ext cx="11111345" cy="397011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349C40-1E90-4FCB-A441-B3FE36D6EBF9}"/>
              </a:ext>
            </a:extLst>
          </p:cNvPr>
          <p:cNvSpPr/>
          <p:nvPr/>
        </p:nvSpPr>
        <p:spPr>
          <a:xfrm>
            <a:off x="1881647" y="554182"/>
            <a:ext cx="8243016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3A10F-4AA3-4EC6-93ED-9A656A55F2F1}"/>
              </a:ext>
            </a:extLst>
          </p:cNvPr>
          <p:cNvSpPr/>
          <p:nvPr/>
        </p:nvSpPr>
        <p:spPr>
          <a:xfrm>
            <a:off x="498764" y="5618187"/>
            <a:ext cx="11111345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বীজ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গণিতের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সমাধান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D1113ED-9DA5-41D1-9750-9B637E4A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E190FF3D-EF12-422F-B1D1-71E7FF78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5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43E253-569B-4077-8F2E-5B32EB18A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577701"/>
            <a:ext cx="11097490" cy="4062052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DBBC71-0BCC-4868-8321-900628A21371}"/>
              </a:ext>
            </a:extLst>
          </p:cNvPr>
          <p:cNvSpPr/>
          <p:nvPr/>
        </p:nvSpPr>
        <p:spPr>
          <a:xfrm>
            <a:off x="1881648" y="554182"/>
            <a:ext cx="8243016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57029-593B-434E-949F-B77FDC85AAA1}"/>
              </a:ext>
            </a:extLst>
          </p:cNvPr>
          <p:cNvSpPr/>
          <p:nvPr/>
        </p:nvSpPr>
        <p:spPr>
          <a:xfrm>
            <a:off x="547254" y="5680374"/>
            <a:ext cx="11097489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লজিক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গেইট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একটি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নিয়ে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কাজ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1F24E6E5-4D92-4DB0-818F-0C90603A0F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41932D8E-4B68-44E1-8BDF-B7BFEE30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35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3BB0C78-8134-4456-95D6-FDA004EF4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641763"/>
            <a:ext cx="11125200" cy="369318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E21F18-E6F8-4446-89E0-61D5ACE3B17A}"/>
              </a:ext>
            </a:extLst>
          </p:cNvPr>
          <p:cNvSpPr/>
          <p:nvPr/>
        </p:nvSpPr>
        <p:spPr>
          <a:xfrm>
            <a:off x="1881647" y="450106"/>
            <a:ext cx="8243016" cy="108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397D7F-86AE-45CE-9BD3-C5CE4EE5F0DB}"/>
              </a:ext>
            </a:extLst>
          </p:cNvPr>
          <p:cNvSpPr/>
          <p:nvPr/>
        </p:nvSpPr>
        <p:spPr>
          <a:xfrm>
            <a:off x="526472" y="5361709"/>
            <a:ext cx="11125199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সমবায়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বর্তনী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একটি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নিয়ে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কাজ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করে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</a:t>
            </a:r>
          </a:p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তোমরা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বলতে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সেটি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কোনটি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257E041-B81D-4E5E-9C18-B84074B9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E993184-EFFD-4553-9419-518CDE18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57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C76D198-8C45-45F8-816F-57D059AC0B71}"/>
              </a:ext>
            </a:extLst>
          </p:cNvPr>
          <p:cNvSpPr txBox="1"/>
          <p:nvPr/>
        </p:nvSpPr>
        <p:spPr>
          <a:xfrm>
            <a:off x="6343563" y="2488616"/>
            <a:ext cx="5167745" cy="35138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C1EA1-7CBB-4417-976D-285DFEAF17E0}"/>
              </a:ext>
            </a:extLst>
          </p:cNvPr>
          <p:cNvSpPr txBox="1"/>
          <p:nvPr/>
        </p:nvSpPr>
        <p:spPr>
          <a:xfrm>
            <a:off x="1884966" y="398403"/>
            <a:ext cx="8218181" cy="146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3E38B4-970D-4EA9-A442-4F60236363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/>
          <a:stretch/>
        </p:blipFill>
        <p:spPr>
          <a:xfrm>
            <a:off x="457200" y="1991478"/>
            <a:ext cx="5886363" cy="440179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A7D60C-B7AD-4311-A3B8-0894F2643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3" y="450105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0A005F0-B5C2-4870-93DD-42C886C5E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527247"/>
            <a:ext cx="1218023" cy="11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3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38BE07-7B2E-4ABA-8D98-0DF16318196B}"/>
              </a:ext>
            </a:extLst>
          </p:cNvPr>
          <p:cNvSpPr/>
          <p:nvPr/>
        </p:nvSpPr>
        <p:spPr>
          <a:xfrm>
            <a:off x="2353236" y="1717964"/>
            <a:ext cx="9326145" cy="4712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স্বত:সিদ্ধ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উপপাদ্য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চলক,ধ্রূবক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পূরক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সত্যক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সারণী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সাধারণ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এবং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বুলিয়ান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অ্যালজেবরার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মধ্যে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পার্থক্য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</a:p>
          <a:p>
            <a:pPr lvl="1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8A338C59-E135-4815-A1DF-333FC471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6" y="461421"/>
            <a:ext cx="1162051" cy="1104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857E2EBD-8964-423D-85A1-D734CF5B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96" y="461420"/>
            <a:ext cx="1162051" cy="110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ECD1-C9F0-40D9-8F63-2123A6B77040}"/>
              </a:ext>
            </a:extLst>
          </p:cNvPr>
          <p:cNvSpPr/>
          <p:nvPr/>
        </p:nvSpPr>
        <p:spPr>
          <a:xfrm>
            <a:off x="1761365" y="482713"/>
            <a:ext cx="8560271" cy="1127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পাঠে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শিক্ষাথীরা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শিখবে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55088D97-7251-4300-8F34-A36FD60DF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1828801"/>
            <a:ext cx="1840616" cy="4567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9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700</Words>
  <Application>Microsoft Office PowerPoint</Application>
  <PresentationFormat>Widescreen</PresentationFormat>
  <Paragraphs>153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 nikosh</vt:lpstr>
      <vt:lpstr>Arial</vt:lpstr>
      <vt:lpstr>Arial Black</vt:lpstr>
      <vt:lpstr>Britannic Bold</vt:lpstr>
      <vt:lpstr>Calibri</vt:lpstr>
      <vt:lpstr>Calibri Light</vt:lpstr>
      <vt:lpstr>Nikosh</vt:lpstr>
      <vt:lpstr>NikoshBAN</vt:lpstr>
      <vt:lpstr>SolaimanLipi</vt:lpstr>
      <vt:lpstr>SutonnyMJ</vt:lpstr>
      <vt:lpstr>Times New Roman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eywjqvb A¨vj‡Reivi ˆewkó¨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</dc:creator>
  <cp:lastModifiedBy>sc</cp:lastModifiedBy>
  <cp:revision>127</cp:revision>
  <dcterms:created xsi:type="dcterms:W3CDTF">2020-09-09T15:36:01Z</dcterms:created>
  <dcterms:modified xsi:type="dcterms:W3CDTF">2020-10-07T15:45:40Z</dcterms:modified>
</cp:coreProperties>
</file>