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6" r:id="rId2"/>
    <p:sldId id="257" r:id="rId3"/>
    <p:sldId id="258" r:id="rId4"/>
    <p:sldId id="268" r:id="rId5"/>
    <p:sldId id="263" r:id="rId6"/>
    <p:sldId id="283" r:id="rId7"/>
    <p:sldId id="269" r:id="rId8"/>
    <p:sldId id="265" r:id="rId9"/>
    <p:sldId id="282" r:id="rId10"/>
    <p:sldId id="266" r:id="rId11"/>
    <p:sldId id="285" r:id="rId12"/>
    <p:sldId id="272" r:id="rId13"/>
    <p:sldId id="284" r:id="rId14"/>
    <p:sldId id="273" r:id="rId15"/>
    <p:sldId id="275" r:id="rId16"/>
    <p:sldId id="276" r:id="rId17"/>
    <p:sldId id="278" r:id="rId18"/>
    <p:sldId id="281" r:id="rId19"/>
    <p:sldId id="279" r:id="rId20"/>
    <p:sldId id="277" r:id="rId21"/>
    <p:sldId id="262" r:id="rId22"/>
    <p:sldId id="261" r:id="rId23"/>
    <p:sldId id="260"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E0E43-90D7-4619-93F0-4A459014647E}"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DCF7E-48DE-4B4E-93AA-0D6CD9D9061E}" type="slidenum">
              <a:rPr lang="en-US" smtClean="0"/>
              <a:t>‹#›</a:t>
            </a:fld>
            <a:endParaRPr lang="en-US"/>
          </a:p>
        </p:txBody>
      </p:sp>
    </p:spTree>
    <p:extLst>
      <p:ext uri="{BB962C8B-B14F-4D97-AF65-F5344CB8AC3E}">
        <p14:creationId xmlns:p14="http://schemas.microsoft.com/office/powerpoint/2010/main" val="180024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11AD9B-67E9-4596-9B4B-3BFBB3434375}"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BE067-9A26-40CD-B5D1-AF32FC09F785}" type="slidenum">
              <a:rPr lang="en-US" smtClean="0"/>
              <a:t>‹#›</a:t>
            </a:fld>
            <a:endParaRPr lang="en-US"/>
          </a:p>
        </p:txBody>
      </p:sp>
    </p:spTree>
    <p:extLst>
      <p:ext uri="{BB962C8B-B14F-4D97-AF65-F5344CB8AC3E}">
        <p14:creationId xmlns:p14="http://schemas.microsoft.com/office/powerpoint/2010/main" val="2065760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1AD9B-67E9-4596-9B4B-3BFBB3434375}"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BE067-9A26-40CD-B5D1-AF32FC09F785}" type="slidenum">
              <a:rPr lang="en-US" smtClean="0"/>
              <a:t>‹#›</a:t>
            </a:fld>
            <a:endParaRPr lang="en-US"/>
          </a:p>
        </p:txBody>
      </p:sp>
    </p:spTree>
    <p:extLst>
      <p:ext uri="{BB962C8B-B14F-4D97-AF65-F5344CB8AC3E}">
        <p14:creationId xmlns:p14="http://schemas.microsoft.com/office/powerpoint/2010/main" val="76451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1AD9B-67E9-4596-9B4B-3BFBB3434375}"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BE067-9A26-40CD-B5D1-AF32FC09F785}" type="slidenum">
              <a:rPr lang="en-US" smtClean="0"/>
              <a:t>‹#›</a:t>
            </a:fld>
            <a:endParaRPr lang="en-US"/>
          </a:p>
        </p:txBody>
      </p:sp>
    </p:spTree>
    <p:extLst>
      <p:ext uri="{BB962C8B-B14F-4D97-AF65-F5344CB8AC3E}">
        <p14:creationId xmlns:p14="http://schemas.microsoft.com/office/powerpoint/2010/main" val="142953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1AD9B-67E9-4596-9B4B-3BFBB3434375}"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BE067-9A26-40CD-B5D1-AF32FC09F785}" type="slidenum">
              <a:rPr lang="en-US" smtClean="0"/>
              <a:t>‹#›</a:t>
            </a:fld>
            <a:endParaRPr lang="en-US"/>
          </a:p>
        </p:txBody>
      </p:sp>
    </p:spTree>
    <p:extLst>
      <p:ext uri="{BB962C8B-B14F-4D97-AF65-F5344CB8AC3E}">
        <p14:creationId xmlns:p14="http://schemas.microsoft.com/office/powerpoint/2010/main" val="316455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11AD9B-67E9-4596-9B4B-3BFBB3434375}"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BE067-9A26-40CD-B5D1-AF32FC09F785}" type="slidenum">
              <a:rPr lang="en-US" smtClean="0"/>
              <a:t>‹#›</a:t>
            </a:fld>
            <a:endParaRPr lang="en-US"/>
          </a:p>
        </p:txBody>
      </p:sp>
    </p:spTree>
    <p:extLst>
      <p:ext uri="{BB962C8B-B14F-4D97-AF65-F5344CB8AC3E}">
        <p14:creationId xmlns:p14="http://schemas.microsoft.com/office/powerpoint/2010/main" val="13462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1AD9B-67E9-4596-9B4B-3BFBB3434375}"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BE067-9A26-40CD-B5D1-AF32FC09F785}" type="slidenum">
              <a:rPr lang="en-US" smtClean="0"/>
              <a:t>‹#›</a:t>
            </a:fld>
            <a:endParaRPr lang="en-US"/>
          </a:p>
        </p:txBody>
      </p:sp>
    </p:spTree>
    <p:extLst>
      <p:ext uri="{BB962C8B-B14F-4D97-AF65-F5344CB8AC3E}">
        <p14:creationId xmlns:p14="http://schemas.microsoft.com/office/powerpoint/2010/main" val="277959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11AD9B-67E9-4596-9B4B-3BFBB3434375}" type="datetimeFigureOut">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BE067-9A26-40CD-B5D1-AF32FC09F785}" type="slidenum">
              <a:rPr lang="en-US" smtClean="0"/>
              <a:t>‹#›</a:t>
            </a:fld>
            <a:endParaRPr lang="en-US"/>
          </a:p>
        </p:txBody>
      </p:sp>
    </p:spTree>
    <p:extLst>
      <p:ext uri="{BB962C8B-B14F-4D97-AF65-F5344CB8AC3E}">
        <p14:creationId xmlns:p14="http://schemas.microsoft.com/office/powerpoint/2010/main" val="231069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11AD9B-67E9-4596-9B4B-3BFBB3434375}"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BE067-9A26-40CD-B5D1-AF32FC09F785}" type="slidenum">
              <a:rPr lang="en-US" smtClean="0"/>
              <a:t>‹#›</a:t>
            </a:fld>
            <a:endParaRPr lang="en-US"/>
          </a:p>
        </p:txBody>
      </p:sp>
    </p:spTree>
    <p:extLst>
      <p:ext uri="{BB962C8B-B14F-4D97-AF65-F5344CB8AC3E}">
        <p14:creationId xmlns:p14="http://schemas.microsoft.com/office/powerpoint/2010/main" val="177485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1AD9B-67E9-4596-9B4B-3BFBB3434375}" type="datetimeFigureOut">
              <a:rPr lang="en-US" smtClean="0"/>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BE067-9A26-40CD-B5D1-AF32FC09F785}" type="slidenum">
              <a:rPr lang="en-US" smtClean="0"/>
              <a:t>‹#›</a:t>
            </a:fld>
            <a:endParaRPr lang="en-US"/>
          </a:p>
        </p:txBody>
      </p:sp>
    </p:spTree>
    <p:extLst>
      <p:ext uri="{BB962C8B-B14F-4D97-AF65-F5344CB8AC3E}">
        <p14:creationId xmlns:p14="http://schemas.microsoft.com/office/powerpoint/2010/main" val="403086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11AD9B-67E9-4596-9B4B-3BFBB3434375}"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BE067-9A26-40CD-B5D1-AF32FC09F785}" type="slidenum">
              <a:rPr lang="en-US" smtClean="0"/>
              <a:t>‹#›</a:t>
            </a:fld>
            <a:endParaRPr lang="en-US"/>
          </a:p>
        </p:txBody>
      </p:sp>
    </p:spTree>
    <p:extLst>
      <p:ext uri="{BB962C8B-B14F-4D97-AF65-F5344CB8AC3E}">
        <p14:creationId xmlns:p14="http://schemas.microsoft.com/office/powerpoint/2010/main" val="164071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11AD9B-67E9-4596-9B4B-3BFBB3434375}"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BE067-9A26-40CD-B5D1-AF32FC09F785}" type="slidenum">
              <a:rPr lang="en-US" smtClean="0"/>
              <a:t>‹#›</a:t>
            </a:fld>
            <a:endParaRPr lang="en-US"/>
          </a:p>
        </p:txBody>
      </p:sp>
    </p:spTree>
    <p:extLst>
      <p:ext uri="{BB962C8B-B14F-4D97-AF65-F5344CB8AC3E}">
        <p14:creationId xmlns:p14="http://schemas.microsoft.com/office/powerpoint/2010/main" val="1443461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1AD9B-67E9-4596-9B4B-3BFBB3434375}" type="datetimeFigureOut">
              <a:rPr lang="en-US" smtClean="0"/>
              <a:t>10/7/2020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BE067-9A26-40CD-B5D1-AF32FC09F785}" type="slidenum">
              <a:rPr lang="en-US" smtClean="0"/>
              <a:t>‹#›</a:t>
            </a:fld>
            <a:endParaRPr lang="en-US"/>
          </a:p>
        </p:txBody>
      </p:sp>
    </p:spTree>
    <p:extLst>
      <p:ext uri="{BB962C8B-B14F-4D97-AF65-F5344CB8AC3E}">
        <p14:creationId xmlns:p14="http://schemas.microsoft.com/office/powerpoint/2010/main" val="1097707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jfif"/><Relationship Id="rId3" Type="http://schemas.openxmlformats.org/officeDocument/2006/relationships/image" Target="../media/image13.jfif"/><Relationship Id="rId7" Type="http://schemas.openxmlformats.org/officeDocument/2006/relationships/image" Target="../media/image17.jfif"/><Relationship Id="rId2" Type="http://schemas.openxmlformats.org/officeDocument/2006/relationships/image" Target="../media/image7.jfif"/><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fif"/><Relationship Id="rId4" Type="http://schemas.openxmlformats.org/officeDocument/2006/relationships/image" Target="../media/image14.jfif"/></Relationships>
</file>

<file path=ppt/slides/_rels/slide17.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fif"/><Relationship Id="rId1" Type="http://schemas.openxmlformats.org/officeDocument/2006/relationships/slideLayout" Target="../slideLayouts/slideLayout7.xml"/><Relationship Id="rId4" Type="http://schemas.openxmlformats.org/officeDocument/2006/relationships/image" Target="../media/image3.jfif"/></Relationships>
</file>

<file path=ppt/slides/_rels/slide18.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7.jfif"/><Relationship Id="rId1" Type="http://schemas.openxmlformats.org/officeDocument/2006/relationships/slideLayout" Target="../slideLayouts/slideLayout7.xml"/><Relationship Id="rId6" Type="http://schemas.openxmlformats.org/officeDocument/2006/relationships/image" Target="../media/image23.jfif"/><Relationship Id="rId5" Type="http://schemas.openxmlformats.org/officeDocument/2006/relationships/image" Target="../media/image22.jfif"/><Relationship Id="rId4" Type="http://schemas.openxmlformats.org/officeDocument/2006/relationships/image" Target="../media/image17.jfif"/></Relationships>
</file>

<file path=ppt/slides/_rels/slide19.xml.rels><?xml version="1.0" encoding="UTF-8" standalone="yes"?>
<Relationships xmlns="http://schemas.openxmlformats.org/package/2006/relationships"><Relationship Id="rId3" Type="http://schemas.openxmlformats.org/officeDocument/2006/relationships/image" Target="../media/image21.jfif"/><Relationship Id="rId7" Type="http://schemas.openxmlformats.org/officeDocument/2006/relationships/image" Target="../media/image27.jfif"/><Relationship Id="rId2" Type="http://schemas.openxmlformats.org/officeDocument/2006/relationships/image" Target="../media/image7.jfif"/><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fif"/><Relationship Id="rId4" Type="http://schemas.openxmlformats.org/officeDocument/2006/relationships/image" Target="../media/image24.jfi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fif"/></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7.jfif"/><Relationship Id="rId1" Type="http://schemas.openxmlformats.org/officeDocument/2006/relationships/slideLayout" Target="../slideLayouts/slideLayout7.xml"/><Relationship Id="rId4" Type="http://schemas.openxmlformats.org/officeDocument/2006/relationships/image" Target="../media/image29.jfif"/></Relationships>
</file>

<file path=ppt/slides/_rels/slide21.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fif"/></Relationships>
</file>

<file path=ppt/slides/_rels/slide22.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fif"/></Relationships>
</file>

<file path=ppt/slides/_rels/slide23.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fif"/></Relationships>
</file>

<file path=ppt/slides/_rels/slide2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fif"/><Relationship Id="rId1" Type="http://schemas.openxmlformats.org/officeDocument/2006/relationships/slideLayout" Target="../slideLayouts/slideLayout7.xml"/><Relationship Id="rId4" Type="http://schemas.openxmlformats.org/officeDocument/2006/relationships/image" Target="../media/image3.jfif"/></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7.xml"/><Relationship Id="rId4" Type="http://schemas.openxmlformats.org/officeDocument/2006/relationships/image" Target="../media/image9.jfif"/></Relationships>
</file>

<file path=ppt/slides/_rels/slide5.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7.jfif"/><Relationship Id="rId1" Type="http://schemas.openxmlformats.org/officeDocument/2006/relationships/slideLayout" Target="../slideLayouts/slideLayout7.xml"/><Relationship Id="rId4" Type="http://schemas.openxmlformats.org/officeDocument/2006/relationships/image" Target="../media/image11.jf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2880" y="279337"/>
            <a:ext cx="5347855" cy="65393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712" y="357717"/>
            <a:ext cx="5236189" cy="6382585"/>
          </a:xfrm>
          <a:prstGeom prst="rect">
            <a:avLst/>
          </a:prstGeom>
        </p:spPr>
      </p:pic>
      <p:grpSp>
        <p:nvGrpSpPr>
          <p:cNvPr id="6" name="Group 5"/>
          <p:cNvGrpSpPr/>
          <p:nvPr/>
        </p:nvGrpSpPr>
        <p:grpSpPr>
          <a:xfrm>
            <a:off x="5842782" y="281353"/>
            <a:ext cx="839372" cy="520506"/>
            <a:chOff x="5842782" y="281353"/>
            <a:chExt cx="839372" cy="520506"/>
          </a:xfrm>
        </p:grpSpPr>
        <p:sp>
          <p:nvSpPr>
            <p:cNvPr id="4" name="Rectangle 3"/>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6"/>
          <p:cNvGrpSpPr/>
          <p:nvPr/>
        </p:nvGrpSpPr>
        <p:grpSpPr>
          <a:xfrm>
            <a:off x="5847470" y="801859"/>
            <a:ext cx="839372" cy="520506"/>
            <a:chOff x="5842782" y="281353"/>
            <a:chExt cx="839372" cy="520506"/>
          </a:xfrm>
        </p:grpSpPr>
        <p:sp>
          <p:nvSpPr>
            <p:cNvPr id="8" name="Rectangle 7"/>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5852158" y="1322365"/>
            <a:ext cx="839372" cy="520506"/>
            <a:chOff x="5842782" y="281353"/>
            <a:chExt cx="839372" cy="520506"/>
          </a:xfrm>
        </p:grpSpPr>
        <p:sp>
          <p:nvSpPr>
            <p:cNvPr id="11" name="Rectangle 10"/>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5856846" y="1842871"/>
            <a:ext cx="839372" cy="520506"/>
            <a:chOff x="5842782" y="281353"/>
            <a:chExt cx="839372" cy="520506"/>
          </a:xfrm>
        </p:grpSpPr>
        <p:sp>
          <p:nvSpPr>
            <p:cNvPr id="14" name="Rectangle 13"/>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861534" y="2363377"/>
            <a:ext cx="839372" cy="520506"/>
            <a:chOff x="5842782" y="281353"/>
            <a:chExt cx="839372" cy="520506"/>
          </a:xfrm>
        </p:grpSpPr>
        <p:sp>
          <p:nvSpPr>
            <p:cNvPr id="17" name="Rectangle 16"/>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5866222" y="2883883"/>
            <a:ext cx="839372" cy="520506"/>
            <a:chOff x="5842782" y="281353"/>
            <a:chExt cx="839372" cy="520506"/>
          </a:xfrm>
        </p:grpSpPr>
        <p:sp>
          <p:nvSpPr>
            <p:cNvPr id="20" name="Rectangle 19"/>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5870910" y="3404389"/>
            <a:ext cx="839372" cy="520506"/>
            <a:chOff x="5842782" y="281353"/>
            <a:chExt cx="839372" cy="520506"/>
          </a:xfrm>
        </p:grpSpPr>
        <p:sp>
          <p:nvSpPr>
            <p:cNvPr id="23" name="Rectangle 22"/>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p:cNvGrpSpPr/>
          <p:nvPr/>
        </p:nvGrpSpPr>
        <p:grpSpPr>
          <a:xfrm>
            <a:off x="5875598" y="3924895"/>
            <a:ext cx="839372" cy="520506"/>
            <a:chOff x="5842782" y="281353"/>
            <a:chExt cx="839372" cy="520506"/>
          </a:xfrm>
        </p:grpSpPr>
        <p:sp>
          <p:nvSpPr>
            <p:cNvPr id="26" name="Rectangle 25"/>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5880286" y="4445401"/>
            <a:ext cx="839372" cy="520506"/>
            <a:chOff x="5842782" y="281353"/>
            <a:chExt cx="839372" cy="520506"/>
          </a:xfrm>
        </p:grpSpPr>
        <p:sp>
          <p:nvSpPr>
            <p:cNvPr id="29" name="Rectangle 28"/>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5884974" y="4965907"/>
            <a:ext cx="839372" cy="520506"/>
            <a:chOff x="5842782" y="281353"/>
            <a:chExt cx="839372" cy="520506"/>
          </a:xfrm>
        </p:grpSpPr>
        <p:sp>
          <p:nvSpPr>
            <p:cNvPr id="32" name="Rectangle 31"/>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5889662" y="5486413"/>
            <a:ext cx="839372" cy="520506"/>
            <a:chOff x="5842782" y="281353"/>
            <a:chExt cx="839372" cy="520506"/>
          </a:xfrm>
        </p:grpSpPr>
        <p:sp>
          <p:nvSpPr>
            <p:cNvPr id="35" name="Rectangle 34"/>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5894350" y="6006919"/>
            <a:ext cx="839372" cy="520506"/>
            <a:chOff x="5842782" y="281353"/>
            <a:chExt cx="839372" cy="520506"/>
          </a:xfrm>
        </p:grpSpPr>
        <p:sp>
          <p:nvSpPr>
            <p:cNvPr id="38" name="Rectangle 37"/>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c 38"/>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p:cNvSpPr/>
          <p:nvPr/>
        </p:nvSpPr>
        <p:spPr>
          <a:xfrm>
            <a:off x="6891997" y="436098"/>
            <a:ext cx="3491345" cy="99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accent2">
                    <a:lumMod val="40000"/>
                    <a:lumOff val="60000"/>
                  </a:schemeClr>
                </a:solidFill>
                <a:latin typeface="NikoshBAN" panose="02000000000000000000" pitchFamily="2" charset="0"/>
                <a:cs typeface="NikoshBAN" panose="02000000000000000000" pitchFamily="2" charset="0"/>
              </a:rPr>
              <a:t>আসসালামু আলাইকুম</a:t>
            </a:r>
            <a:endParaRPr lang="en-US" sz="4000" dirty="0">
              <a:solidFill>
                <a:schemeClr val="accent2">
                  <a:lumMod val="40000"/>
                  <a:lumOff val="60000"/>
                </a:schemeClr>
              </a:solidFill>
              <a:latin typeface="NikoshBAN" panose="02000000000000000000" pitchFamily="2" charset="0"/>
              <a:cs typeface="NikoshBAN" panose="02000000000000000000" pitchFamily="2" charset="0"/>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5008" y="304410"/>
            <a:ext cx="884061" cy="884061"/>
          </a:xfrm>
          <a:prstGeom prst="rect">
            <a:avLst/>
          </a:prstGeom>
        </p:spPr>
      </p:pic>
    </p:spTree>
    <p:extLst>
      <p:ext uri="{BB962C8B-B14F-4D97-AF65-F5344CB8AC3E}">
        <p14:creationId xmlns:p14="http://schemas.microsoft.com/office/powerpoint/2010/main" val="975321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821"/>
            <a:ext cx="12192000" cy="6857999"/>
          </a:xfrm>
          <a:prstGeom prst="rect">
            <a:avLst/>
          </a:prstGeom>
        </p:spPr>
      </p:pic>
      <p:sp>
        <p:nvSpPr>
          <p:cNvPr id="3" name="Oval 2"/>
          <p:cNvSpPr/>
          <p:nvPr/>
        </p:nvSpPr>
        <p:spPr>
          <a:xfrm>
            <a:off x="5111418" y="2433485"/>
            <a:ext cx="3205711" cy="1467388"/>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40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জ্ঞাতিসম্পর্ক </a:t>
            </a:r>
            <a:endParaRPr lang="en-US" sz="4000" b="1" dirty="0">
              <a:ln w="0"/>
              <a:solidFill>
                <a:srgbClr val="7030A0"/>
              </a:solidFill>
              <a:effectLst>
                <a:outerShdw blurRad="38100" dist="19050" dir="2700000" algn="tl" rotWithShape="0">
                  <a:schemeClr val="dk1">
                    <a:alpha val="40000"/>
                  </a:schemeClr>
                </a:outerShdw>
              </a:effectLst>
            </a:endParaRPr>
          </a:p>
        </p:txBody>
      </p:sp>
      <p:sp>
        <p:nvSpPr>
          <p:cNvPr id="4" name="Oval 3"/>
          <p:cNvSpPr/>
          <p:nvPr/>
        </p:nvSpPr>
        <p:spPr>
          <a:xfrm>
            <a:off x="4992900" y="2256503"/>
            <a:ext cx="3167836" cy="1445342"/>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4000" dirty="0" smtClean="0">
                <a:ln w="0"/>
                <a:solidFill>
                  <a:schemeClr val="accent6">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বৈবাহিক জ্ঞাতি  </a:t>
            </a:r>
            <a:endParaRPr lang="en-US" sz="4000" dirty="0">
              <a:ln w="0"/>
              <a:solidFill>
                <a:schemeClr val="accent6">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Oval 4"/>
          <p:cNvSpPr/>
          <p:nvPr/>
        </p:nvSpPr>
        <p:spPr>
          <a:xfrm>
            <a:off x="5337522" y="2385697"/>
            <a:ext cx="3098123" cy="1508760"/>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32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প্রথাগত বন্ধন</a:t>
            </a:r>
            <a:endParaRPr lang="en-US" sz="3200"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Oval 5"/>
          <p:cNvSpPr/>
          <p:nvPr/>
        </p:nvSpPr>
        <p:spPr>
          <a:xfrm>
            <a:off x="4890827" y="2379280"/>
            <a:ext cx="3426301" cy="1508760"/>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4000" dirty="0" smtClean="0">
                <a:ln w="0"/>
                <a:solidFill>
                  <a:schemeClr val="accent2">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রক্তসম্পর্কীয় জ্ঞাতি   </a:t>
            </a:r>
            <a:endParaRPr lang="en-US" sz="4000" dirty="0">
              <a:ln w="0"/>
              <a:solidFill>
                <a:schemeClr val="accent2">
                  <a:lumMod val="50000"/>
                </a:schemeClr>
              </a:solidFill>
              <a:effectLst>
                <a:outerShdw blurRad="38100" dist="19050" dir="2700000" algn="tl" rotWithShape="0">
                  <a:schemeClr val="dk1">
                    <a:alpha val="40000"/>
                  </a:schemeClr>
                </a:outerShdw>
              </a:effectLst>
            </a:endParaRPr>
          </a:p>
        </p:txBody>
      </p:sp>
      <p:sp>
        <p:nvSpPr>
          <p:cNvPr id="7" name="Oval 6"/>
          <p:cNvSpPr/>
          <p:nvPr/>
        </p:nvSpPr>
        <p:spPr>
          <a:xfrm>
            <a:off x="4836509" y="2497652"/>
            <a:ext cx="3480619" cy="1488074"/>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3600" dirty="0"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কাল্পনিক জ্ঞাতি </a:t>
            </a:r>
            <a:endParaRPr lang="en-US" sz="3600" dirty="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0230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grpId="1" nodeType="clickEffect">
                                  <p:stCondLst>
                                    <p:cond delay="0"/>
                                  </p:stCondLst>
                                  <p:childTnLst>
                                    <p:animMotion origin="layout" path="M 3.33333E-6 -4.44444E-6 L -0.25261 -0.27199 " pathEditMode="relative" rAng="0" ptsTypes="AA">
                                      <p:cBhvr>
                                        <p:cTn id="17" dur="2000" fill="hold"/>
                                        <p:tgtEl>
                                          <p:spTgt spid="6"/>
                                        </p:tgtEl>
                                        <p:attrNameLst>
                                          <p:attrName>ppt_x</p:attrName>
                                          <p:attrName>ppt_y</p:attrName>
                                        </p:attrNameLst>
                                      </p:cBhvr>
                                      <p:rCtr x="-12630" y="-13611"/>
                                    </p:animMotion>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1" nodeType="clickEffect">
                                  <p:stCondLst>
                                    <p:cond delay="0"/>
                                  </p:stCondLst>
                                  <p:childTnLst>
                                    <p:animMotion origin="layout" path="M -3.125E-6 4.81481E-6 L -0.27448 0.26921 " pathEditMode="relative" rAng="0" ptsTypes="AA">
                                      <p:cBhvr>
                                        <p:cTn id="26" dur="2000" fill="hold"/>
                                        <p:tgtEl>
                                          <p:spTgt spid="7"/>
                                        </p:tgtEl>
                                        <p:attrNameLst>
                                          <p:attrName>ppt_x</p:attrName>
                                          <p:attrName>ppt_y</p:attrName>
                                        </p:attrNameLst>
                                      </p:cBhvr>
                                      <p:rCtr x="-13724" y="13449"/>
                                    </p:animMotion>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grpId="1" nodeType="clickEffect">
                                  <p:stCondLst>
                                    <p:cond delay="0"/>
                                  </p:stCondLst>
                                  <p:childTnLst>
                                    <p:animMotion origin="layout" path="M -3.125E-6 7.40741E-7 L 0.25899 -0.28148 " pathEditMode="relative" rAng="0" ptsTypes="AA">
                                      <p:cBhvr>
                                        <p:cTn id="35" dur="2000" fill="hold"/>
                                        <p:tgtEl>
                                          <p:spTgt spid="4"/>
                                        </p:tgtEl>
                                        <p:attrNameLst>
                                          <p:attrName>ppt_x</p:attrName>
                                          <p:attrName>ppt_y</p:attrName>
                                        </p:attrNameLst>
                                      </p:cBhvr>
                                      <p:rCtr x="12943" y="-14074"/>
                                    </p:animMotion>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grpId="1" nodeType="clickEffect">
                                  <p:stCondLst>
                                    <p:cond delay="0"/>
                                  </p:stCondLst>
                                  <p:childTnLst>
                                    <p:animMotion origin="layout" path="M -3.75E-6 -3.7037E-7 L 0.2517 0.33148 " pathEditMode="relative" rAng="0" ptsTypes="AA">
                                      <p:cBhvr>
                                        <p:cTn id="44" dur="2000" fill="hold"/>
                                        <p:tgtEl>
                                          <p:spTgt spid="5"/>
                                        </p:tgtEl>
                                        <p:attrNameLst>
                                          <p:attrName>ppt_x</p:attrName>
                                          <p:attrName>ppt_y</p:attrName>
                                        </p:attrNameLst>
                                      </p:cBhvr>
                                      <p:rCtr x="12578" y="16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Horizontal Scroll 2"/>
          <p:cNvSpPr/>
          <p:nvPr/>
        </p:nvSpPr>
        <p:spPr>
          <a:xfrm>
            <a:off x="130629" y="397332"/>
            <a:ext cx="11474245" cy="2204885"/>
          </a:xfrm>
          <a:prstGeom prst="horizontalScroll">
            <a:avLst>
              <a:gd name="adj" fmla="val 19736"/>
            </a:avLst>
          </a:prstGeom>
          <a:solidFill>
            <a:schemeClr val="accent6">
              <a:lumMod val="60000"/>
              <a:lumOff val="4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t> </a:t>
            </a:r>
            <a:r>
              <a:rPr lang="bn-IN" sz="4400" dirty="0" smtClean="0">
                <a:solidFill>
                  <a:schemeClr val="accent6">
                    <a:lumMod val="50000"/>
                  </a:schemeClr>
                </a:solidFill>
                <a:latin typeface="NikoshBAN" panose="02000000000000000000" pitchFamily="2" charset="0"/>
                <a:cs typeface="NikoshBAN" panose="02000000000000000000" pitchFamily="2" charset="0"/>
              </a:rPr>
              <a:t>বাংলাদেশের গ্রামীণ ও শহুরে সমাজে জ্ঞাতিসম্পর্কের প্রকৃতি </a:t>
            </a:r>
            <a:endParaRPr lang="en-US" sz="4400" dirty="0"/>
          </a:p>
        </p:txBody>
      </p:sp>
      <p:sp>
        <p:nvSpPr>
          <p:cNvPr id="4" name="Horizontal Scroll 3"/>
          <p:cNvSpPr/>
          <p:nvPr/>
        </p:nvSpPr>
        <p:spPr>
          <a:xfrm>
            <a:off x="1276086" y="2732743"/>
            <a:ext cx="9183330" cy="2304439"/>
          </a:xfrm>
          <a:prstGeom prst="horizontalScroll">
            <a:avLst>
              <a:gd name="adj" fmla="val 25000"/>
            </a:avLst>
          </a:prstGeom>
          <a:solidFill>
            <a:schemeClr val="accent2">
              <a:lumMod val="60000"/>
              <a:lumOff val="4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solidFill>
                  <a:schemeClr val="accent2">
                    <a:lumMod val="50000"/>
                  </a:schemeClr>
                </a:solidFill>
                <a:latin typeface="NikoshBAN" panose="02000000000000000000" pitchFamily="2" charset="0"/>
                <a:cs typeface="NikoshBAN" panose="02000000000000000000" pitchFamily="2" charset="0"/>
              </a:rPr>
              <a:t> গ্রামীণ সমাজে জ্ঞাতিসম্পর্ক</a:t>
            </a:r>
            <a:endParaRPr lang="en-US" sz="6600" dirty="0">
              <a:solidFill>
                <a:schemeClr val="accent2">
                  <a:lumMod val="50000"/>
                </a:schemeClr>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672" y="3830988"/>
            <a:ext cx="2171700" cy="21050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044" y="5167708"/>
            <a:ext cx="2171700" cy="2105025"/>
          </a:xfrm>
          <a:prstGeom prst="rect">
            <a:avLst/>
          </a:prstGeom>
        </p:spPr>
      </p:pic>
    </p:spTree>
    <p:extLst>
      <p:ext uri="{BB962C8B-B14F-4D97-AF65-F5344CB8AC3E}">
        <p14:creationId xmlns:p14="http://schemas.microsoft.com/office/powerpoint/2010/main" val="26221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900"/>
                                  </p:iterate>
                                  <p:childTnLst>
                                    <p:set>
                                      <p:cBhvr>
                                        <p:cTn id="6" dur="1" fill="hold">
                                          <p:stCondLst>
                                            <p:cond delay="0"/>
                                          </p:stCondLst>
                                        </p:cTn>
                                        <p:tgtEl>
                                          <p:spTgt spid="3"/>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27591 -0.38866 L -0.27591 -0.38843 C -0.27123 -0.38935 -0.26641 -0.39074 -0.26159 -0.39074 C -0.26042 -0.39074 -0.26381 -0.38959 -0.26498 -0.38866 C -0.26615 -0.3875 -0.26719 -0.38565 -0.26823 -0.38426 L -0.27058 -0.37153 L -0.27175 -0.36505 C -0.27123 -0.36297 -0.27123 -0.36042 -0.27058 -0.35857 C -0.26862 -0.35394 -0.26537 -0.35348 -0.26276 -0.35209 C -0.26185 -0.35417 -0.26068 -0.35602 -0.26042 -0.35857 C -0.2599 -0.36435 -0.26459 -0.37824 -0.26602 -0.3801 L -0.27266 -0.38866 C -0.27175 -0.39005 -0.27058 -0.39167 -0.2694 -0.39283 C -0.26836 -0.39398 -0.26706 -0.39398 -0.26602 -0.39514 C -0.26367 -0.39746 -0.25938 -0.40371 -0.25938 -0.40348 C -0.25742 -0.40301 -0.25404 -0.4051 -0.25378 -0.40139 C -0.25078 -0.36019 -0.25183 -0.35648 -0.25599 -0.33287 C -0.25769 -0.34306 -0.25769 -0.33982 -0.25599 -0.35417 C -0.25534 -0.3588 -0.25495 -0.36343 -0.25378 -0.36713 C -0.25287 -0.36922 -0.25209 -0.3713 -0.25144 -0.37361 C -0.25078 -0.3757 -0.25104 -0.37848 -0.25039 -0.3801 C -0.24948 -0.38148 -0.24805 -0.38148 -0.24714 -0.38218 C -0.24584 -0.38357 -0.24466 -0.38473 -0.24349 -0.38658 C -0.24245 -0.38843 -0.24167 -0.39236 -0.24024 -0.39283 C -0.23724 -0.39398 -0.23438 -0.39144 -0.23125 -0.39074 C -0.23164 -0.38797 -0.23151 -0.38449 -0.23242 -0.38218 C -0.23373 -0.37871 -0.23724 -0.37685 -0.23907 -0.3757 L -0.24714 -0.37778 C -0.25196 -0.38889 -0.24479 -0.39144 -0.24258 -0.39283 C -0.24063 -0.39213 -0.23867 -0.39213 -0.23685 -0.39074 C -0.22839 -0.38473 -0.23412 -0.36875 -0.23464 -0.35209 C -0.23763 -0.35348 -0.24102 -0.35324 -0.24349 -0.35648 C -0.24466 -0.35741 -0.24128 -0.35973 -0.24024 -0.35857 C -0.2392 -0.35741 -0.23985 -0.35371 -0.23907 -0.35209 C -0.23828 -0.3507 -0.23685 -0.35116 -0.23581 -0.35 C -0.23086 -0.34514 -0.23386 -0.34514 -0.22787 -0.34144 C -0.22604 -0.34028 -0.22409 -0.34005 -0.2224 -0.33935 C -0.22045 -0.34977 -0.21836 -0.35926 -0.2224 -0.37153 C -0.22357 -0.3757 -0.22748 -0.37292 -0.23021 -0.37361 C -0.22943 -0.3757 -0.22917 -0.37894 -0.22787 -0.3801 C -0.22539 -0.38218 -0.22266 -0.38079 -0.22006 -0.38218 C -0.21875 -0.38287 -0.21797 -0.38496 -0.21667 -0.38658 C -0.21381 -0.38565 -0.20938 -0.38912 -0.20769 -0.38426 C -0.2056 -0.37848 -0.20782 -0.36968 -0.20899 -0.36297 C -0.20925 -0.36065 -0.20964 -0.36713 -0.21003 -0.36922 C -0.21029 -0.3757 -0.21042 -0.38241 -0.21107 -0.38866 C -0.21159 -0.39306 -0.21341 -0.40139 -0.21341 -0.40116 C -0.21602 -0.4007 -0.21875 -0.40139 -0.22123 -0.39931 C -0.22565 -0.3956 -0.22305 -0.38959 -0.22006 -0.38866 C -0.21459 -0.38681 -0.20899 -0.38727 -0.20326 -0.38658 C -0.20508 -0.37616 -0.20508 -0.38033 -0.20104 -0.38426 C -0.20013 -0.38519 -0.1987 -0.38565 -0.19779 -0.38658 C -0.19297 -0.39306 -0.19037 -0.39908 -0.18308 -0.39514 C -0.1819 -0.39445 -0.18425 -0.39028 -0.18542 -0.38866 C -0.18633 -0.38727 -0.18763 -0.3875 -0.18881 -0.38658 C -0.18985 -0.38519 -0.19102 -0.38357 -0.19206 -0.38218 C -0.19297 -0.3801 -0.19375 -0.37824 -0.19427 -0.3757 C -0.19584 -0.37037 -0.1961 -0.36459 -0.19427 -0.35857 C -0.19362 -0.35625 -0.19206 -0.35556 -0.19102 -0.35417 C -0.18711 -0.35 -0.18698 -0.35023 -0.18308 -0.34792 C -0.18125 -0.34861 -0.17878 -0.34746 -0.17748 -0.35 C -0.17657 -0.35162 -0.17982 -0.35185 -0.18086 -0.35209 C -0.1849 -0.35324 -0.1892 -0.35348 -0.19323 -0.35417 C -0.19297 -0.35996 -0.19297 -0.36574 -0.19206 -0.37153 C -0.19167 -0.37385 -0.19037 -0.3757 -0.18972 -0.37778 C -0.18933 -0.37986 -0.18933 -0.38264 -0.18881 -0.38426 C -0.18776 -0.38681 -0.18633 -0.38843 -0.18542 -0.39074 C -0.18138 -0.39977 -0.18529 -0.39584 -0.17982 -0.39931 C -0.17019 -0.39329 -0.18373 -0.40417 -0.17526 -0.37153 C -0.17422 -0.36736 -0.17305 -0.38426 -0.17305 -0.38403 L -0.16953 -0.36505 C -0.16927 -0.36297 -0.16927 -0.36042 -0.16862 -0.35857 L -0.16628 -0.35209 C -0.16485 -0.36042 -0.16394 -0.3632 -0.16628 -0.37361 C -0.1668 -0.37593 -0.16862 -0.37639 -0.16953 -0.37778 C -0.16992 -0.37894 -0.1737 -0.3882 -0.17305 -0.39074 C -0.1724 -0.39283 -0.17084 -0.39213 -0.16953 -0.39283 C -0.1612 -0.40371 -0.16328 -0.40301 -0.14492 -0.39514 C -0.14401 -0.39468 -0.14532 -0.39028 -0.1461 -0.38866 C -0.14701 -0.38704 -0.14844 -0.3875 -0.14948 -0.38658 C -0.15078 -0.38519 -0.15157 -0.38334 -0.15287 -0.38218 C -0.1543 -0.38102 -0.15586 -0.38079 -0.15729 -0.3801 C -0.15847 -0.3794 -0.15964 -0.37871 -0.16068 -0.37778 C -0.16354 -0.36945 -0.16615 -0.36505 -0.16185 -0.35209 C -0.16042 -0.34838 -0.15729 -0.34931 -0.15508 -0.34792 L -0.15847 -0.35 C -0.15964 -0.35139 -0.16159 -0.35185 -0.16185 -0.35417 C -0.16302 -0.36459 -0.16081 -0.36875 -0.15847 -0.3757 C -0.15638 -0.3875 -0.15782 -0.3882 -0.15287 -0.39283 C -0.1517 -0.39398 -0.15065 -0.39445 -0.14948 -0.39514 C -0.14727 -0.39445 -0.1444 -0.39584 -0.14297 -0.39283 C -0.14089 -0.39005 -0.1405 -0.3801 -0.1405 -0.37986 C -0.14089 -0.37639 -0.1405 -0.37199 -0.1418 -0.36922 C -0.14258 -0.36783 -0.14479 -0.36922 -0.14492 -0.37153 C -0.14532 -0.37477 -0.14362 -0.37709 -0.14297 -0.3801 C -0.13125 -0.37639 -0.1362 -0.38148 -0.13828 -0.37361 C -0.13881 -0.37107 -0.1392 -0.36783 -0.13946 -0.36505 C -0.1405 -0.36574 -0.14193 -0.36551 -0.14297 -0.36713 C -0.14558 -0.37246 -0.14232 -0.38218 -0.1418 -0.38658 C -0.13854 -0.38565 -0.13568 -0.3838 -0.13269 -0.38426 C -0.13138 -0.38449 -0.13086 -0.38843 -0.1293 -0.38866 L -0.10912 -0.38658 C -0.11029 -0.38496 -0.11133 -0.38334 -0.1125 -0.38218 C -0.11433 -0.38056 -0.11862 -0.37894 -0.12032 -0.37778 C -0.12149 -0.37709 -0.12253 -0.37639 -0.12383 -0.3757 C -0.12409 -0.37361 -0.12422 -0.3713 -0.12474 -0.36922 C -0.1293 -0.35255 -0.12539 -0.37269 -0.12813 -0.35648 C -0.1224 -0.35278 -0.11511 -0.34746 -0.10912 -0.35209 C -0.1069 -0.35371 -0.11068 -0.36065 -0.11146 -0.36505 L -0.11354 -0.37778 L -0.11485 -0.38426 C -0.11511 -0.38218 -0.11563 -0.3801 -0.11576 -0.37778 C -0.11641 -0.36991 -0.11576 -0.36181 -0.11706 -0.35417 C -0.11745 -0.35139 -0.11927 -0.35 -0.12032 -0.34792 C -0.12058 -0.35 -0.12084 -0.35232 -0.12149 -0.35417 C -0.12617 -0.37223 -0.13308 -0.35973 -0.10248 -0.36297 C -0.09961 -0.36459 -0.09779 -0.36505 -0.09558 -0.36922 C -0.09479 -0.3713 -0.09427 -0.37361 -0.09336 -0.3757 C -0.0931 -0.38218 -0.09479 -0.39051 -0.09232 -0.39514 C -0.09063 -0.39838 -0.09011 -0.38218 -0.09011 -0.38172 C -0.08998 -0.38357 -0.09089 -0.40278 -0.08568 -0.39931 C -0.08308 -0.39792 -0.07891 -0.39074 -0.07891 -0.39051 C -0.07865 -0.38287 -0.07774 -0.37523 -0.07774 -0.36713 C -0.07774 -0.36366 -0.07735 -0.3588 -0.07891 -0.35648 C -0.08099 -0.35324 -0.08412 -0.3551 -0.08672 -0.35417 C -0.08815 -0.3551 -0.09024 -0.35394 -0.09115 -0.35648 C -0.09258 -0.35996 -0.08841 -0.36551 -0.08789 -0.36713 C -0.0862 -0.3713 -0.08451 -0.37547 -0.08334 -0.3801 C -0.08256 -0.38287 -0.08229 -0.38635 -0.08112 -0.38866 C -0.08021 -0.39028 -0.07891 -0.39005 -0.07774 -0.39074 C -0.07409 -0.38935 -0.06979 -0.39051 -0.06641 -0.38658 C -0.06446 -0.38403 -0.06433 -0.37361 -0.06433 -0.37338 C -0.06315 -0.3757 -0.06042 -0.38172 -0.05873 -0.38218 C -0.0569 -0.38264 -0.05495 -0.38079 -0.05313 -0.3801 C -0.05365 -0.3757 -0.05274 -0.3706 -0.05417 -0.36713 C -0.05495 -0.36528 -0.05756 -0.36713 -0.05756 -0.36922 C -0.05756 -0.37153 -0.05534 -0.37084 -0.05417 -0.37153 C -0.05117 -0.37084 -0.0474 -0.36528 -0.04532 -0.36922 C -0.0431 -0.37338 -0.04584 -0.38079 -0.04636 -0.38658 C -0.04649 -0.38866 -0.04662 -0.39144 -0.04753 -0.39283 C -0.04831 -0.39468 -0.04974 -0.39468 -0.05078 -0.39514 C -0.05313 -0.39607 -0.05534 -0.39653 -0.05756 -0.39723 C -0.0569 -0.40139 -0.05664 -0.40625 -0.05534 -0.41019 C -0.05235 -0.41898 -0.04336 -0.41273 -0.04089 -0.41227 C -0.03959 -0.41088 -0.03815 -0.41019 -0.03737 -0.40787 C -0.0362 -0.40417 -0.03516 -0.39514 -0.03516 -0.39491 C -0.03477 -0.38565 -0.03568 -0.37593 -0.03399 -0.36713 C -0.03373 -0.36505 -0.03177 -0.36829 -0.0306 -0.36922 C -0.02201 -0.37755 -0.03242 -0.37037 -0.02396 -0.3757 C -0.02696 -0.37709 -0.03086 -0.3757 -0.03295 -0.3801 C -0.03438 -0.38334 -0.03386 -0.39074 -0.0319 -0.39283 C -0.02956 -0.3956 -0.0267 -0.39144 -0.02396 -0.39074 C -0.02292 -0.39005 -0.02149 -0.39005 -0.02071 -0.38866 C -0.0194 -0.38704 -0.01901 -0.38449 -0.01836 -0.38218 C -0.01784 -0.3801 -0.01602 -0.3757 -0.01719 -0.3757 C -0.01862 -0.3757 -0.01875 -0.3801 -0.0194 -0.38218 C -0.01979 -0.38426 -0.02084 -0.39098 -0.02071 -0.38866 C -0.02006 -0.38287 -0.02084 -0.375 -0.01836 -0.37153 C -0.0168 -0.36898 -0.01719 -0.37894 -0.01615 -0.38218 C -0.01498 -0.38542 -0.01302 -0.38773 -0.01172 -0.39074 C -0.00144 -0.41273 -0.01446 -0.3875 -0.00495 -0.40579 C -0.00495 -0.40787 -0.00495 -0.41065 -0.00391 -0.41227 C -0.00131 -0.4169 0.00599 -0.4125 0.00742 -0.41227 C 0.00794 -0.41019 0.00859 -0.40787 0.00963 -0.40579 C 0.01028 -0.40417 0.01133 -0.40324 0.01172 -0.40139 C 0.01276 -0.39746 0.01406 -0.38866 0.01406 -0.38843 C 0.01354 -0.38357 0.01406 -0.37824 0.01276 -0.37361 C 0.0125 -0.37153 0.0108 -0.3706 0.00963 -0.37153 C 0.0082 -0.37246 0.00794 -0.3757 0.00742 -0.37778 C 0.0082 -0.3882 0.00716 -0.40255 0.01744 -0.38866 C 0.0194 -0.38611 0.01888 -0.3801 0.01979 -0.3757 L 0.02083 -0.36922 C 0.02031 -0.36574 0.02083 -0.36158 0.01979 -0.35857 C 0.01797 -0.35371 0.01224 -0.35903 0.01979 -0.35417 C 0.01849 -0.3331 0.02122 -0.33264 0.00742 -0.33935 C 0.00638 -0.33982 0.0056 -0.3419 0.00508 -0.34352 C 0.00325 -0.34769 0.00065 -0.35648 0.00065 -0.35625 C -0.00013 -0.36065 -0.00104 -0.36482 -0.00144 -0.36922 C -0.00313 -0.3801 -0.00222 -0.37523 -0.00391 -0.38426 C -0.00352 -0.38658 -0.00391 -0.39028 -0.00274 -0.39074 C 0.00143 -0.39306 0.0082 -0.38473 0.0108 -0.3801 C 0.01172 -0.37778 0.01276 -0.37523 0.01406 -0.37361 C 0.01627 -0.37153 0.02083 -0.36922 0.02083 -0.36898 C 0.02487 -0.36991 0.02929 -0.36829 0.03307 -0.37153 C 0.0345 -0.37246 0.03346 -0.37732 0.03424 -0.3801 C 0.03554 -0.38473 0.0375 -0.38496 0.03984 -0.38658 C 0.04127 -0.38565 0.04375 -0.38704 0.04427 -0.38426 C 0.04843 -0.36783 0.04127 -0.37477 0.03984 -0.3757 C 0.04036 -0.38148 0.03984 -0.38866 0.04205 -0.39283 C 0.04466 -0.39815 0.04843 -0.38912 0.05 -0.38658 C 0.04935 -0.38218 0.05 -0.37732 0.04883 -0.37361 C 0.0483 -0.37176 0.04648 -0.3706 0.04557 -0.37153 C 0.04427 -0.37246 0.04453 -0.3757 0.04427 -0.37778 C 0.04557 -0.3794 0.04609 -0.38218 0.04778 -0.38218 C 0.06315 -0.38473 0.05638 -0.37246 0.05547 -0.34352 C 0.05508 -0.3456 0.05468 -0.34792 0.05416 -0.35 C 0.05364 -0.35602 0.05273 -0.36783 0.05234 -0.37361 C 0.05273 -0.38079 0.05143 -0.38866 0.05312 -0.39514 C 0.05377 -0.39723 0.05547 -0.39236 0.05664 -0.39074 C 0.06106 -0.38403 0.05638 -0.38797 0.06211 -0.38426 C 0.06185 -0.3801 0.06106 -0.37593 0.06106 -0.37153 C 0.06106 -0.36922 0.06159 -0.37639 0.06211 -0.37778 C 0.06315 -0.37963 0.06445 -0.3794 0.06562 -0.3801 C 0.07461 -0.37709 0.07409 -0.38148 0.07122 -0.35857 C 0.07083 -0.35602 0.06992 -0.35348 0.06914 -0.35209 C 0.06692 -0.34977 0.06211 -0.34792 0.06211 -0.34769 C 0.06341 -0.3463 0.06445 -0.34514 0.06562 -0.34352 C 0.0664 -0.34213 0.06679 -0.33843 0.06784 -0.33935 C 0.06914 -0.34005 0.06875 -0.34352 0.06914 -0.3456 C 0.06875 -0.35116 0.06914 -0.37084 0.06679 -0.3801 C 0.06601 -0.38241 0.0651 -0.38426 0.06445 -0.38658 C 0.06562 -0.38727 0.06679 -0.38866 0.06784 -0.38866 C 0.07083 -0.38866 0.07396 -0.38773 0.07682 -0.38658 C 0.07916 -0.38542 0.08112 -0.38334 0.08359 -0.38218 L 0.08815 -0.3801 C 0.08763 -0.37778 0.08737 -0.3757 0.08685 -0.37361 C 0.08633 -0.3713 0.08502 -0.36945 0.0845 -0.36713 C 0.08398 -0.36435 0.08398 -0.36135 0.08359 -0.35857 C 0.08398 -0.35139 0.08216 -0.34283 0.0845 -0.33704 C 0.08593 -0.33357 0.08945 -0.33658 0.09127 -0.33935 C 0.09218 -0.34051 0.08971 -0.34213 0.08919 -0.34352 C 0.08672 -0.35764 0.08984 -0.34375 0.0845 -0.35209 C 0.08372 -0.35371 0.08307 -0.35648 0.08216 -0.35857 C 0.08268 -0.36644 0.08255 -0.37454 0.08359 -0.38218 C 0.08437 -0.38866 0.08633 -0.38935 0.08919 -0.39074 C 0.09349 -0.39283 0.09804 -0.39398 0.10247 -0.39514 C 0.10481 -0.39445 0.10729 -0.39537 0.10924 -0.39283 C 0.11015 -0.39167 0.10716 -0.39144 0.10573 -0.39074 C 0.09622 -0.38519 0.10625 -0.39167 0.09804 -0.38658 C 0.09726 -0.38426 0.09661 -0.38172 0.09583 -0.3801 C 0.09492 -0.37824 0.09271 -0.37824 0.09258 -0.3757 C 0.09088 -0.36412 0.09349 -0.3632 0.09687 -0.35857 C 0.09726 -0.35648 0.09726 -0.35371 0.09804 -0.35209 C 0.10013 -0.34746 0.10338 -0.34699 0.10573 -0.3456 C 0.10976 -0.35672 0.11211 -0.36065 0.10716 -0.3801 C 0.10573 -0.38473 0.10534 -0.36991 0.10481 -0.36505 C 0.10299 -0.35371 0.10494 -0.3581 0.10026 -0.35209 C 0.09935 -0.35278 0.09687 -0.35209 0.09687 -0.35417 C 0.09687 -0.35695 0.09935 -0.35672 0.10026 -0.35857 C 0.10494 -0.36736 0.1 -0.3676 0.10924 -0.37361 L 0.11601 -0.37778 L 0.11927 -0.3801 C 0.12343 -0.3794 0.12786 -0.38079 0.13177 -0.37778 C 0.13268 -0.37709 0.13151 -0.37292 0.13073 -0.37153 C 0.12968 -0.36968 0.12825 -0.36991 0.12721 -0.36922 C 0.13073 -0.36852 0.13424 -0.36945 0.1375 -0.36713 C 0.13802 -0.3669 0.13971 -0.35139 0.13971 -0.35209 C 0.13971 -0.35579 0.1388 -0.35926 0.13854 -0.36297 C 0.13802 -0.36783 0.13854 -0.37338 0.1375 -0.37778 C 0.13685 -0.37986 0.13502 -0.37917 0.13411 -0.3801 C 0.12604 -0.3875 0.13554 -0.38218 0.12604 -0.38658 C 0.12695 -0.38797 0.12734 -0.39074 0.12825 -0.39074 C 0.12916 -0.39098 0.14505 -0.39213 0.15078 -0.38658 C 0.15208 -0.38519 0.15299 -0.38357 0.15416 -0.38218 C 0.1539 -0.37639 0.15416 -0.37037 0.15299 -0.36505 C 0.1526 -0.36297 0.15195 -0.36922 0.15195 -0.37153 C 0.15195 -0.37361 0.1526 -0.3757 0.15299 -0.37778 C 0.15677 -0.37709 0.16159 -0.38079 0.16419 -0.3757 C 0.1664 -0.37176 0.16471 -0.36366 0.16328 -0.35857 C 0.16263 -0.35648 0.16093 -0.35996 0.15963 -0.36065 C 0.1595 -0.37223 0.15781 -0.3838 0.15872 -0.39514 C 0.15898 -0.39815 0.16172 -0.39607 0.16328 -0.39723 C 0.17838 -0.40973 0.15586 -0.39468 0.16992 -0.40371 C 0.18086 -0.39653 0.17474 -0.40278 0.17213 -0.35417 C 0.172 -0.35209 0.17148 -0.3588 0.17096 -0.36065 C 0.16744 -0.37639 0.16979 -0.36204 0.16771 -0.37778 C 0.16797 -0.38496 0.16692 -0.39306 0.16862 -0.39931 C 0.16953 -0.40209 0.17187 -0.39838 0.17317 -0.39723 C 0.18854 -0.38473 0.16575 -0.39977 0.17994 -0.39074 C 0.18216 -0.38797 0.18854 -0.38565 0.18672 -0.38218 C 0.18437 -0.37778 0.18164 -0.37454 0.17994 -0.36922 C 0.17435 -0.35324 0.18151 -0.37292 0.17435 -0.35648 C 0.16731 -0.34028 0.17643 -0.3581 0.16992 -0.3456 C 0.17057 -0.34098 0.17161 -0.32871 0.17435 -0.32431 C 0.17773 -0.31852 0.17877 -0.32107 0.18216 -0.31783 C 0.19088 -0.30949 0.1806 -0.31667 0.1888 -0.31135 C 0.19258 -0.31204 0.19739 -0.3088 0.20013 -0.31343 C 0.20208 -0.3169 0.20052 -0.32431 0.19909 -0.32848 C 0.19752 -0.33287 0.19453 -0.33426 0.19231 -0.33704 C 0.18802 -0.34283 0.19023 -0.34051 0.18554 -0.34352 C 0.18489 -0.3456 0.18346 -0.34746 0.18333 -0.35 C 0.1832 -0.35579 0.18346 -0.36158 0.18437 -0.36713 C 0.18541 -0.37199 0.18633 -0.37848 0.1888 -0.3801 C 0.19713 -0.38519 0.19336 -0.38334 0.20013 -0.38658 C 0.20716 -0.36667 0.19492 -0.40348 0.20351 -0.35857 C 0.2039 -0.35648 0.20807 -0.35648 0.20677 -0.35648 C 0.20351 -0.35648 0.20013 -0.35787 0.19674 -0.35857 C 0.1957 -0.36459 0.19401 -0.37176 0.19674 -0.37778 C 0.19843 -0.38125 0.20351 -0.38218 0.20351 -0.38172 C 0.20729 -0.38148 0.21198 -0.38473 0.21471 -0.3801 C 0.21771 -0.375 0.21289 -0.36297 0.21133 -0.35857 C 0.2095 -0.35973 0.18593 -0.37246 0.20898 -0.38658 C 0.22122 -0.39398 0.2345 -0.38496 0.24713 -0.38426 C 0.24635 -0.38079 0.2457 -0.37709 0.24492 -0.37361 C 0.24453 -0.37153 0.24336 -0.36922 0.24388 -0.36713 C 0.2444 -0.36505 0.2483 -0.36505 0.24713 -0.36505 C 0.24231 -0.36505 0.2375 -0.36644 0.23268 -0.36713 C 0.23203 -0.36922 0.23047 -0.37107 0.23034 -0.37361 C 0.22903 -0.39908 0.23528 -0.3882 0.24713 -0.38658 C 0.2483 -0.38496 0.24987 -0.38426 0.25052 -0.38218 C 0.25286 -0.37639 0.25091 -0.36551 0.25052 -0.36065 C 0.25104 -0.3551 0.25325 -0.34445 0.25052 -0.33935 C 0.24948 -0.33704 0.24765 -0.34074 0.24609 -0.34144 C 0.24661 -0.37315 0.23737 -0.4125 0.25729 -0.39723 C 0.2582 -0.3963 0.25781 -0.3926 0.2582 -0.39074 C 0.25911 -0.38889 0.25963 -0.38797 0.26067 -0.38658 C 0.26328 -0.37199 0.26028 -0.39005 0.26263 -0.36713 C 0.26302 -0.36482 0.26367 -0.36297 0.26393 -0.36065 C 0.26718 -0.36505 0.26758 -0.36435 0.2694 -0.37153 C 0.27005 -0.37338 0.27005 -0.37616 0.2707 -0.37778 C 0.27161 -0.37986 0.27304 -0.38079 0.27396 -0.38218 C 0.27682 -0.38148 0.27942 -0.38218 0.28203 -0.3801 C 0.28372 -0.37871 0.28476 -0.36991 0.28515 -0.36713 C 0.28476 -0.36065 0.28554 -0.35371 0.28411 -0.34792 C 0.28333 -0.34491 0.28099 -0.3419 0.27968 -0.34352 C 0.27799 -0.34537 0.27864 -0.3507 0.27864 -0.35417 C 0.27929 -0.375 0.27903 -0.39607 0.28073 -0.41644 C 0.28099 -0.41875 0.28281 -0.41875 0.28411 -0.41875 C 0.28802 -0.41875 0.29153 -0.41713 0.29531 -0.41644 C 0.29648 -0.41435 0.30195 -0.4044 0.30208 -0.40139 C 0.3039 -0.3581 0.30742 -0.36297 0.29765 -0.35648 C 0.29557 -0.35718 0.29297 -0.35533 0.29192 -0.35857 C 0.28841 -0.37269 0.29297 -0.37338 0.29648 -0.3757 C 0.2983 -0.375 0.30052 -0.3757 0.30208 -0.37361 C 0.30286 -0.37223 0.30325 -0.36945 0.30325 -0.36713 C 0.30325 -0.34422 0.30521 -0.34769 0.29883 -0.34352 C 0.29596 -0.34422 0.2931 -0.34306 0.29088 -0.3456 C 0.28841 -0.34838 0.28619 -0.35857 0.28619 -0.3581 C 0.28398 -0.37315 0.28229 -0.37709 0.28515 -0.39514 C 0.2858 -0.39723 0.28724 -0.39653 0.28841 -0.39723 L 0.29765 -0.40139 C 0.30091 -0.4007 0.30429 -0.40047 0.30742 -0.39931 C 0.30885 -0.39908 0.30976 -0.39861 0.31106 -0.39723 C 0.31198 -0.3956 0.31289 -0.39306 0.31328 -0.39074 C 0.31419 -0.38681 0.31562 -0.37778 0.31562 -0.37755 C 0.30742 -0.36783 0.31523 -0.37963 0.31875 -0.37153 C 0.32005 -0.36852 0.3181 -0.36435 0.31784 -0.36065 L 0.30976 -0.36297 C 0.30846 -0.36598 0.30911 -0.37361 0.31106 -0.3757 C 0.31367 -0.37871 0.31692 -0.37431 0.32005 -0.37361 C 0.32708 -0.35348 0.31601 -0.3831 0.32096 -0.38218 L 0.3358 -0.3801 C 0.33528 -0.37709 0.3358 -0.37246 0.33463 -0.37153 C 0.3332 -0.37084 0.33112 -0.37709 0.33216 -0.37778 C 0.33567 -0.37963 0.33893 -0.37639 0.34244 -0.3757 C 0.34323 -0.37778 0.34414 -0.37986 0.3444 -0.38218 C 0.34544 -0.38542 0.34492 -0.39283 0.34687 -0.39283 C 0.34896 -0.39283 0.34752 -0.38565 0.34791 -0.38218 C 0.34909 -0.37385 0.34843 -0.37616 0.35247 -0.37361 C 0.35364 -0.37431 0.35481 -0.37431 0.35586 -0.3757 C 0.36159 -0.38727 0.3513 -0.37871 0.36041 -0.38426 C 0.36784 -0.37709 0.36289 -0.37848 0.36575 -0.38866 C 0.36666 -0.39121 0.36797 -0.39283 0.3694 -0.39514 C 0.37161 -0.39445 0.37383 -0.39398 0.37604 -0.39283 C 0.37721 -0.39236 0.37838 -0.39236 0.37942 -0.39074 C 0.38021 -0.38912 0.38021 -0.38658 0.3806 -0.38426 C 0.37942 -0.38287 0.37838 -0.38102 0.37721 -0.3801 C 0.37474 -0.37824 0.37044 -0.3757 0.37044 -0.37547 C 0.36862 -0.36528 0.36758 -0.36204 0.37044 -0.34792 C 0.37083 -0.34445 0.37317 -0.34352 0.37474 -0.34144 C 0.37734 -0.34213 0.38125 -0.33959 0.38268 -0.34352 C 0.38932 -0.36042 0.37721 -0.35996 0.37474 -0.36065 C 0.37513 -0.36783 0.37474 -0.37547 0.37604 -0.38218 C 0.37656 -0.38449 0.37812 -0.38542 0.37942 -0.38658 C 0.3806 -0.38773 0.38242 -0.38773 0.38372 -0.38866 C 0.38997 -0.3919 0.38463 -0.39074 0.39284 -0.39074 L 0.39388 -0.3801 C 0.39101 -0.38218 0.38815 -0.38519 0.38489 -0.38658 C 0.38372 -0.38704 0.38164 -0.38658 0.38151 -0.38426 C 0.3806 -0.3456 0.37812 -0.34931 0.38711 -0.34352 C 0.39114 -0.34422 0.39557 -0.34283 0.39961 -0.3456 C 0.40065 -0.34676 0.39909 -0.35 0.39843 -0.35209 C 0.39414 -0.36875 0.39778 -0.34885 0.39492 -0.36505 C 0.39518 -0.36713 0.39518 -0.36968 0.39635 -0.37153 C 0.39674 -0.37292 0.39922 -0.37153 0.39961 -0.37361 C 0.40547 -0.40116 0.39609 -0.38704 0.4039 -0.39723 C 0.40599 -0.39653 0.40859 -0.39676 0.4108 -0.39514 C 0.41224 -0.39398 0.41276 -0.39074 0.41432 -0.38866 C 0.41705 -0.38403 0.41758 -0.38426 0.42083 -0.38218 C 0.42174 -0.3801 0.42356 -0.37824 0.42304 -0.3757 C 0.42291 -0.37338 0.4207 -0.37477 0.41966 -0.37361 C 0.41093 -0.36528 0.42148 -0.37246 0.41302 -0.36713 C 0.41276 -0.36574 0.41002 -0.35556 0.41302 -0.35417 C 0.41536 -0.35301 0.4181 -0.35579 0.42083 -0.35648 C 0.42122 -0.35926 0.42174 -0.36204 0.422 -0.36505 C 0.42291 -0.37338 0.42213 -0.3831 0.42396 -0.39074 C 0.42513 -0.39422 0.43294 -0.40116 0.43541 -0.40371 C 0.43763 -0.40324 0.45013 -0.4081 0.45091 -0.39514 C 0.45117 -0.39213 0.45091 -0.38866 0.44987 -0.38658 C 0.4483 -0.38264 0.4431 -0.37778 0.4431 -0.37755 C 0.44362 -0.37153 0.44192 -0.3632 0.44414 -0.35857 C 0.44622 -0.3551 0.44987 -0.35926 0.45234 -0.36065 C 0.46106 -0.36574 0.45612 -0.36574 0.46224 -0.37153 C 0.46328 -0.37246 0.46445 -0.37292 0.46562 -0.37361 C 0.4664 -0.375 0.46784 -0.37593 0.46784 -0.37778 C 0.46784 -0.38172 0.46328 -0.3838 0.46224 -0.38426 C 0.44765 -0.38218 0.44466 -0.3794 0.45234 -0.38426 C 0.45338 -0.38357 0.45455 -0.3838 0.4556 -0.38218 C 0.45612 -0.38056 0.45664 -0.37778 0.45664 -0.3757 C 0.45664 -0.3588 0.45625 -0.35093 0.45442 -0.33704 C 0.45403 -0.33496 0.45377 -0.33264 0.45338 -0.33056 C 0.45273 -0.32848 0.45156 -0.32639 0.45091 -0.32431 C 0.45065 -0.32199 0.45091 -0.31852 0.44987 -0.31783 C 0.44935 -0.31736 0.4431 -0.32153 0.44218 -0.32199 C 0.43828 -0.33241 0.43802 -0.32986 0.44414 -0.3456 C 0.44596 -0.35 0.44883 -0.35301 0.45091 -0.35648 C 0.45599 -0.36366 0.45612 -0.36459 0.46106 -0.36713 C 0.46263 -0.36806 0.46419 -0.36852 0.46562 -0.36922 C 0.46666 -0.37084 0.46784 -0.37246 0.46875 -0.37361 C 0.47005 -0.37477 0.47174 -0.37361 0.47239 -0.3757 C 0.47461 -0.38797 0.47083 -0.38565 0.46784 -0.38866 C 0.45976 -0.39607 0.47031 -0.39121 0.45781 -0.39514 L 0.46784 -0.39723 C 0.47812 -0.39954 0.47396 -0.40116 0.47994 -0.39723 C 0.47812 -0.38611 0.48034 -0.39491 0.47682 -0.38658 C 0.47604 -0.38449 0.47565 -0.38148 0.47461 -0.3801 C 0.47356 -0.37871 0.47239 -0.37894 0.47122 -0.37778 C 0.47005 -0.37662 0.46875 -0.375 0.46784 -0.37361 C 0.46771 -0.37153 0.46666 -0.36922 0.46666 -0.36713 C 0.46692 -0.36505 0.46823 -0.36412 0.46875 -0.36297 C 0.472 -0.3581 0.47226 -0.3588 0.47591 -0.35648 C 0.48255 -0.36088 0.47747 -0.35533 0.47994 -0.3757 C 0.48034 -0.37824 0.48164 -0.3801 0.48242 -0.38218 C 0.48867 -0.37917 0.48867 -0.38241 0.4858 -0.36505 C 0.48528 -0.36273 0.48463 -0.36019 0.48359 -0.35857 C 0.48164 -0.35533 0.47682 -0.35 0.47682 -0.34977 C 0.47604 -0.34792 0.47539 -0.3456 0.47461 -0.34352 C 0.47226 -0.33773 0.46901 -0.33797 0.47356 -0.32639 C 0.47409 -0.32408 0.4763 -0.325 0.47799 -0.32431 C 0.48138 -0.325 0.48646 -0.3206 0.48802 -0.32639 C 0.4914 -0.33912 0.49036 -0.36922 0.49036 -0.36898 C 0.48997 -0.37732 0.49401 -0.40903 0.48463 -0.39723 C 0.48359 -0.39584 0.4832 -0.39283 0.48242 -0.39074 C 0.4858 -0.38866 0.49036 -0.38473 0.49362 -0.39074 C 0.49544 -0.39352 0.49401 -0.39954 0.49479 -0.40371 C 0.49544 -0.4081 0.49883 -0.41366 0.50039 -0.41644 C 0.50065 -0.41875 0.50078 -0.42107 0.50143 -0.42292 C 0.50299 -0.42685 0.50573 -0.42801 0.50833 -0.42917 C 0.50976 -0.42871 0.51159 -0.42894 0.51263 -0.42732 C 0.51367 -0.42593 0.51341 -0.42315 0.5138 -0.42084 C 0.51432 -0.41644 0.51432 -0.41227 0.5151 -0.40787 C 0.51432 -0.39861 0.51458 -0.38912 0.5138 -0.3801 C 0.51341 -0.37732 0.51289 -0.37431 0.51159 -0.37361 C 0.50976 -0.37246 0.50794 -0.375 0.50573 -0.3757 C 0.50677 -0.3801 0.50742 -0.38542 0.50924 -0.38866 C 0.51041 -0.39005 0.51159 -0.38959 0.51263 -0.39074 C 0.5138 -0.3919 0.5151 -0.39352 0.51614 -0.39514 C 0.51901 -0.39445 0.52304 -0.39746 0.525 -0.39283 C 0.52682 -0.38843 0.52448 -0.38125 0.52369 -0.3757 C 0.52369 -0.37338 0.52356 -0.37107 0.52265 -0.36922 C 0.522 -0.36736 0.52057 -0.36644 0.5194 -0.36505 C 0.51862 -0.36297 0.51797 -0.36042 0.51731 -0.35857 C 0.51119 -0.34723 0.50247 -0.35556 0.49479 -0.35648 C 0.4957 -0.36922 0.49401 -0.37338 0.49948 -0.3801 C 0.50013 -0.38125 0.50143 -0.38148 0.5026 -0.38218 C 0.50625 -0.38912 0.50325 -0.38519 0.50924 -0.38866 C 0.51979 -0.39468 0.51211 -0.39283 0.525 -0.39283 L 0.56653 -0.37778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8" dur="22500" fill="hold"/>
                                        <p:tgtEl>
                                          <p:spTgt spid="6"/>
                                        </p:tgtEl>
                                        <p:attrNameLst>
                                          <p:attrName>ppt_x</p:attrName>
                                          <p:attrName>ppt_y</p:attrName>
                                        </p:attrNameLst>
                                      </p:cBhvr>
                                      <p:rCtr x="42122" y="185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900"/>
                                  </p:iterate>
                                  <p:childTnLst>
                                    <p:set>
                                      <p:cBhvr>
                                        <p:cTn id="12" dur="1" fill="hold">
                                          <p:stCondLst>
                                            <p:cond delay="0"/>
                                          </p:stCondLst>
                                        </p:cTn>
                                        <p:tgtEl>
                                          <p:spTgt spid="4"/>
                                        </p:tgtEl>
                                        <p:attrNameLst>
                                          <p:attrName>style.visibility</p:attrName>
                                        </p:attrNameLst>
                                      </p:cBhvr>
                                      <p:to>
                                        <p:strVal val="visible"/>
                                      </p:to>
                                    </p:set>
                                  </p:childTnLst>
                                </p:cTn>
                              </p:par>
                              <p:par>
                                <p:cTn id="13" presetID="0" presetClass="path" presetSubtype="0" fill="hold" nodeType="withEffect">
                                  <p:stCondLst>
                                    <p:cond delay="0"/>
                                  </p:stCondLst>
                                  <p:childTnLst>
                                    <p:animMotion origin="layout" path="M -0.40521 -0.18935 L -0.40521 -0.18912 C -0.39909 -0.19166 -0.39492 -0.18796 -0.39062 -0.20092 C -0.38971 -0.20416 -0.38906 -0.20856 -0.38828 -0.21273 L -0.39909 -0.22384 L -0.40286 -0.22754 C -0.40364 -0.23564 -0.40521 -0.24305 -0.40286 -0.25069 C -0.40195 -0.25347 -0.40039 -0.25324 -0.39909 -0.25439 C -0.39674 -0.25324 -0.39414 -0.25416 -0.39193 -0.25069 C -0.38945 -0.24699 -0.3888 -0.22963 -0.38828 -0.22384 C -0.37591 -0.2368 -0.38034 -0.23657 -0.38581 -0.13588 C -0.38607 -0.13148 -0.38828 -0.13935 -0.38945 -0.13958 C -0.39596 -0.14166 -0.40247 -0.14213 -0.40885 -0.14328 C -0.40976 -0.14699 -0.41068 -0.15092 -0.41133 -0.15509 C -0.41185 -0.15856 -0.41367 -0.16435 -0.4125 -0.16643 C -0.41107 -0.16921 -0.40924 -0.16412 -0.40768 -0.16273 C -0.40521 -0.15995 -0.40286 -0.15763 -0.40039 -0.15509 L -0.39674 -0.15092 C -0.38776 -0.15601 -0.38945 -0.14791 -0.38711 -0.17754 L -0.38463 -0.20856 C -0.38424 -0.22129 -0.38659 -0.23865 -0.38346 -0.24699 C -0.37552 -0.26828 -0.36237 -0.2375 -0.37252 -0.2581 C -0.372 -0.225 -0.37864 -0.13564 -0.37122 -0.15879 C -0.36328 -0.18425 -0.37161 -0.23055 -0.37005 -0.2662 C -0.36992 -0.2699 -0.36771 -0.26875 -0.36654 -0.2699 C -0.36315 -0.26875 -0.36002 -0.26782 -0.35664 -0.2662 C -0.35547 -0.26527 -0.35404 -0.26504 -0.35312 -0.2625 C -0.35182 -0.25949 -0.35143 -0.25439 -0.35065 -0.25069 C -0.35104 -0.24166 -0.35065 -0.23217 -0.35182 -0.22384 C -0.35417 -0.20833 -0.35937 -0.2243 -0.35182 -0.20856 C -0.35104 -0.20463 -0.35 -0.20115 -0.34948 -0.19722 C -0.347 -0.18148 -0.34857 -0.17523 -0.34948 -0.15509 C -0.35156 -0.16527 -0.35664 -0.18356 -0.35065 -0.19722 C -0.34766 -0.2037 -0.34336 -0.19444 -0.33971 -0.19305 C -0.33841 -0.19074 -0.33698 -0.18912 -0.33607 -0.18564 C -0.33411 -0.17847 -0.33112 -0.16273 -0.33112 -0.16226 C -0.33073 -0.16643 -0.32995 -0.17013 -0.32995 -0.17384 C -0.32995 -0.18912 -0.33164 -0.19629 -0.33372 -0.20856 C -0.33411 -0.21504 -0.33437 -0.22129 -0.33489 -0.22754 C -0.33555 -0.23564 -0.33659 -0.24259 -0.33724 -0.25069 L -0.33841 -0.2662 C -0.34583 -0.25949 -0.34987 -0.25185 -0.35794 -0.2625 C -0.3595 -0.26412 -0.35469 -0.26527 -0.35312 -0.2662 C -0.347 -0.26828 -0.34101 -0.26875 -0.33489 -0.2699 C -0.34154 -0.27708 -0.33555 -0.26967 -0.34219 -0.28125 C -0.34635 -0.28888 -0.34661 -0.28888 -0.35065 -0.29305 C -0.35026 -0.29814 -0.35039 -0.30416 -0.34948 -0.30787 C -0.3487 -0.31134 -0.34713 -0.31157 -0.34583 -0.31157 C -0.34088 -0.31157 -0.33607 -0.30925 -0.33112 -0.30787 L -0.32643 -0.28495 L -0.32396 -0.27361 C -0.32122 -0.23148 -0.32279 -0.24768 -0.32031 -0.22384 C -0.3207 -0.19305 -0.322 -0.16273 -0.32148 -0.13217 C -0.32148 -0.12754 -0.31979 -0.13935 -0.31914 -0.14328 C -0.31406 -0.17523 -0.32239 -0.13333 -0.31549 -0.16643 C -0.3125 -0.19537 -0.31654 -0.15972 -0.31185 -0.18935 C -0.3112 -0.19282 -0.31133 -0.19768 -0.31055 -0.20092 C -0.30885 -0.2074 -0.30573 -0.21018 -0.30325 -0.21273 C -0.30364 -0.20578 -0.30338 -0.19861 -0.30443 -0.19305 C -0.30638 -0.18472 -0.31002 -0.19166 -0.31185 -0.19305 C -0.31341 -0.2081 -0.31445 -0.21273 -0.31185 -0.23148 C -0.31094 -0.2375 -0.30612 -0.24143 -0.30443 -0.24305 C -0.30247 -0.24166 -0.30013 -0.24259 -0.29857 -0.23935 C -0.29739 -0.2368 -0.29779 -0.23148 -0.29713 -0.22754 C -0.29648 -0.22338 -0.29557 -0.22013 -0.29479 -0.21643 C -0.2944 -0.20856 -0.29388 -0.20092 -0.29362 -0.19305 C -0.2931 -0.17754 -0.29531 -0.15972 -0.29245 -0.14699 C -0.29036 -0.13865 -0.29088 -0.16805 -0.28997 -0.17754 L -0.28867 -0.18935 C -0.28789 -0.21388 -0.28815 -0.23865 -0.28633 -0.2625 C -0.28607 -0.2662 -0.28385 -0.2662 -0.28268 -0.2662 C -0.27695 -0.2662 -0.27135 -0.26365 -0.26575 -0.2625 C -0.26458 -0.26134 -0.26289 -0.26134 -0.26198 -0.2581 C -0.26002 -0.25185 -0.25716 -0.23564 -0.25716 -0.23518 C -0.25391 -0.2037 -0.25443 -0.22037 -0.25599 -0.18564 C -0.25924 -0.18819 -0.26302 -0.18657 -0.26575 -0.19305 C -0.2668 -0.19629 -0.26445 -0.20208 -0.26315 -0.20463 C -0.26224 -0.20717 -0.26081 -0.2074 -0.25963 -0.20856 C -0.25716 -0.21388 -0.25299 -0.21504 -0.25234 -0.22384 C -0.25195 -0.2287 -0.25221 -0.23518 -0.25117 -0.23935 C -0.24922 -0.24606 -0.24375 -0.25439 -0.24375 -0.25416 C -0.24141 -0.25324 -0.23841 -0.25555 -0.23646 -0.25069 C -0.23463 -0.24513 -0.23411 -0.22754 -0.23411 -0.22708 C -0.2345 -0.19838 -0.23424 -0.16898 -0.23529 -0.13958 C -0.23555 -0.13217 -0.23594 -0.15509 -0.23646 -0.16273 C -0.23711 -0.1706 -0.23815 -0.17754 -0.23906 -0.18564 L -0.24023 -0.19722 L -0.24141 -0.20856 C -0.24101 -0.21643 -0.24127 -0.22476 -0.24023 -0.23148 C -0.23854 -0.24236 -0.22943 -0.24236 -0.22799 -0.24305 C -0.22318 -0.24166 -0.21614 -0.25231 -0.21354 -0.23935 C -0.197 -0.15856 -0.21302 -0.17638 -0.21953 -0.18194 C -0.21914 -0.18703 -0.21966 -0.19375 -0.21836 -0.19722 C -0.21641 -0.20231 -0.21107 -0.20463 -0.21107 -0.20416 C -0.20859 -0.20324 -0.20586 -0.20486 -0.20377 -0.20092 C -0.20221 -0.19768 -0.20156 -0.17986 -0.2013 -0.18564 C -0.20078 -0.20324 -0.20104 -0.22152 -0.20247 -0.23935 C -0.20286 -0.24305 -0.20495 -0.24236 -0.20625 -0.24305 C -0.20937 -0.2449 -0.21276 -0.24583 -0.21588 -0.24699 C -0.21836 -0.24814 -0.22565 -0.25069 -0.22318 -0.25069 C -0.21992 -0.25069 -0.21667 -0.24814 -0.21354 -0.24699 L -0.18919 -0.23935 C -0.18841 -0.23564 -0.18698 -0.23217 -0.18672 -0.22754 C -0.18659 -0.22384 -0.18776 -0.22013 -0.18802 -0.21643 C -0.18854 -0.2037 -0.1888 -0.19074 -0.18919 -0.17754 C -0.18958 -0.18333 -0.18984 -0.18819 -0.19049 -0.19305 C -0.19088 -0.19722 -0.19141 -0.20092 -0.19167 -0.20463 C -0.19284 -0.21967 -0.19336 -0.23564 -0.19401 -0.25069 C -0.19362 -0.25694 -0.19479 -0.26875 -0.19284 -0.2699 C -0.18893 -0.27245 -0.1681 -0.26458 -0.1612 -0.2625 C -0.16172 -0.2581 -0.16146 -0.25324 -0.1625 -0.25069 C -0.16458 -0.24606 -0.16979 -0.24305 -0.16979 -0.24259 C -0.1707 -0.23935 -0.17161 -0.23564 -0.17226 -0.23148 C -0.17331 -0.2243 -0.17461 -0.20856 -0.17461 -0.20833 C -0.17422 -0.18333 -0.17487 -0.15717 -0.17344 -0.13217 C -0.17318 -0.12777 -0.17109 -0.128 -0.16979 -0.128 C -0.16341 -0.128 -0.1569 -0.13101 -0.15039 -0.13217 C -0.15078 -0.14074 -0.15039 -0.15046 -0.15156 -0.15879 C -0.15221 -0.16226 -0.15391 -0.1618 -0.15521 -0.16273 C -0.15846 -0.16435 -0.16172 -0.16527 -0.16497 -0.16643 C -0.16458 -0.18564 -0.16445 -0.20486 -0.1638 -0.22384 C -0.16367 -0.228 -0.16341 -0.23217 -0.1625 -0.23564 C -0.16159 -0.23888 -0.16016 -0.2412 -0.15885 -0.24305 C -0.15534 -0.24861 -0.15013 -0.24884 -0.14674 -0.25069 C -0.14466 -0.25185 -0.14271 -0.25324 -0.14062 -0.25439 C -0.13906 -0.25694 -0.1375 -0.25995 -0.13568 -0.2625 C -0.13463 -0.26365 -0.13125 -0.26898 -0.13216 -0.2662 C -0.13424 -0.25949 -0.13711 -0.25555 -0.13945 -0.25069 L -0.1431 -0.24305 C -0.14961 -0.21273 -0.14831 -0.22939 -0.14674 -0.19305 C -0.14349 -0.19444 -0.13997 -0.19305 -0.13711 -0.19722 C -0.13555 -0.19861 -0.13476 -0.21296 -0.1345 -0.20856 C -0.13398 -0.19838 -0.13529 -0.18819 -0.13568 -0.17754 C -0.13659 -0.17824 -0.14557 -0.18078 -0.14792 -0.18564 C -0.15703 -0.20463 -0.14661 -0.19189 -0.15521 -0.20092 C -0.15651 -0.20463 -0.15755 -0.20856 -0.15885 -0.21273 C -0.16002 -0.2155 -0.16159 -0.21643 -0.1625 -0.22013 C -0.16341 -0.22338 -0.16341 -0.22754 -0.1638 -0.23148 C -0.16315 -0.23888 -0.1625 -0.25347 -0.16002 -0.2581 C -0.15794 -0.26273 -0.15273 -0.2662 -0.15273 -0.26597 C -0.15065 -0.26527 -0.14154 -0.26273 -0.13828 -0.2581 C -0.12174 -0.23588 -0.14622 -0.26319 -0.13099 -0.24699 C -0.12904 -0.24259 -0.12513 -0.2368 -0.12487 -0.22754 C -0.12461 -0.21875 -0.12552 -0.20949 -0.12604 -0.20092 C -0.1263 -0.19722 -0.12721 -0.18541 -0.12721 -0.18935 C -0.12721 -0.19444 -0.12643 -0.19953 -0.12604 -0.20463 C -0.12643 -0.22245 -0.12656 -0.2405 -0.12721 -0.2581 C -0.12747 -0.2625 -0.12773 -0.26643 -0.12851 -0.2699 C -0.12943 -0.27338 -0.13099 -0.27476 -0.13216 -0.27731 C -0.12565 -0.28449 -0.12513 -0.28657 -0.1151 -0.27731 C -0.11224 -0.27476 -0.10755 -0.25995 -0.1043 -0.25439 C -0.10273 -0.25185 -0.10091 -0.24976 -0.09935 -0.24699 C -0.09687 -0.24236 -0.09206 -0.23148 -0.09206 -0.23078 L -0.08242 -0.23564 C -0.0832 -0.23148 -0.08424 -0.228 -0.08489 -0.22384 C -0.08581 -0.21666 -0.08724 -0.20092 -0.08724 -0.20023 C -0.08685 -0.19189 -0.08724 -0.1824 -0.08607 -0.17384 C -0.08542 -0.1706 -0.08372 -0.17013 -0.08242 -0.17013 C -0.07917 -0.17013 -0.07604 -0.17384 -0.07266 -0.17384 C -0.07109 -0.17384 -0.07591 -0.17152 -0.0776 -0.17013 C -0.08307 -0.17175 -0.09206 -0.16134 -0.09206 -0.18564 C -0.09206 -0.19838 -0.09297 -0.21296 -0.09088 -0.22384 C -0.08971 -0.23078 -0.08359 -0.23148 -0.08359 -0.23078 C -0.07917 -0.22986 -0.07448 -0.23217 -0.07031 -0.22754 C -0.06914 -0.22615 -0.0694 -0.22013 -0.06914 -0.21643 C -0.06862 -0.20856 -0.06836 -0.20092 -0.06784 -0.19305 C -0.06328 -0.20277 -0.06172 -0.20949 -0.05443 -0.19722 C -0.05299 -0.19444 -0.05364 -0.18703 -0.05325 -0.18194 C -0.05364 -0.17523 -0.05325 -0.16805 -0.05443 -0.16273 C -0.05521 -0.15949 -0.0569 -0.15879 -0.05807 -0.15879 C -0.06133 -0.15879 -0.06458 -0.16134 -0.06784 -0.16273 C -0.07513 -0.17754 -0.06836 -0.16088 -0.07383 -0.18564 C -0.07487 -0.19004 -0.07643 -0.19282 -0.0776 -0.19722 C -0.07851 -0.20092 -0.07917 -0.20463 -0.07995 -0.20856 C -0.08294 -0.23588 -0.08099 -0.22476 -0.08489 -0.24305 C -0.08359 -0.24583 -0.08268 -0.25069 -0.08112 -0.25069 C -0.07422 -0.25185 -0.06732 -0.24884 -0.06055 -0.24699 C -0.05924 -0.24629 -0.0582 -0.24398 -0.0569 -0.24305 C -0.05495 -0.24143 -0.05286 -0.2405 -0.05091 -0.23935 C -0.05 -0.23564 -0.04961 -0.225 -0.04844 -0.22754 C -0.04661 -0.23148 -0.04922 -0.2449 -0.04713 -0.24699 C -0.04023 -0.25416 -0.03255 -0.24953 -0.02539 -0.25069 C -0.02969 -0.20949 -0.0276 -0.23588 -0.02904 -0.17013 C -0.03021 -0.17268 -0.0319 -0.17384 -0.03255 -0.17754 C -0.03398 -0.18472 -0.03437 -0.19305 -0.03516 -0.20092 C -0.03659 -0.21759 -0.03698 -0.23796 -0.0375 -0.25439 C -0.03711 -0.2662 -0.03828 -0.27916 -0.03633 -0.28912 C -0.03489 -0.29583 -0.03138 -0.29444 -0.02904 -0.29675 C -0.02786 -0.29814 -0.02643 -0.29838 -0.02539 -0.30046 C -0.02057 -0.31041 -0.02318 -0.30671 -0.0181 -0.31157 C -0.01484 -0.31041 -0.01133 -0.31157 -0.00846 -0.30787 C -0.0069 -0.30648 -0.0069 -0.30023 -0.00586 -0.29675 C -0.00482 -0.29351 -0.00351 -0.29189 -0.00234 -0.28912 C -0.00156 -0.28495 -0.00104 -0.28032 0.00013 -0.27731 C 0.00599 -0.26273 0.00234 -0.28726 0.00495 -0.2625 C 0.00456 -0.24814 0.00586 -0.23263 0.00378 -0.22013 C 0.00261 -0.21296 -0.00351 -0.21273 -0.00351 -0.21203 C -0.00417 -0.21458 -0.01276 -0.23518 -0.00586 -0.24305 C -0.00208 -0.24722 0.00221 -0.2405 0.00625 -0.23935 C 0.00951 -0.2074 0.00833 -0.2243 0.0099 -0.18935 C 0.00951 -0.18194 0.01094 -0.16898 0.00859 -0.16643 C 0.00234 -0.15949 -0.00469 -0.16782 -0.01081 -0.17384 C -0.01159 -0.17754 -0.01211 -0.1824 -0.01315 -0.18564 C -0.01432 -0.18842 -0.01614 -0.18935 -0.01693 -0.19305 C -0.01823 -0.2 -0.01927 -0.21643 -0.01927 -0.21574 C -0.01888 -0.22754 -0.01927 -0.23981 -0.0181 -0.25069 C -0.01758 -0.25463 -0.01562 -0.25555 -0.01445 -0.2581 C -0.01276 -0.2618 -0.01133 -0.26643 -0.00963 -0.2699 C -0.00768 -0.27361 -0.00143 -0.27662 0.00013 -0.27731 C 0.00846 -0.27569 0.02435 -0.28912 0.01589 -0.2625 C 0.01498 -0.25902 0.01354 -0.25694 0.01224 -0.25439 L 0.01966 -0.24699 L 0.02318 -0.24305 C 0.02474 -0.23564 0.02721 -0.2287 0.02813 -0.22013 C 0.02852 -0.21643 0.02852 -0.2118 0.0293 -0.20856 C 0.03021 -0.20486 0.03164 -0.20324 0.03281 -0.20092 C 0.03177 -0.18333 0.0332 -0.18101 0.02813 -0.17384 C 0.02565 -0.1706 0.02083 -0.16643 0.02083 -0.16597 C 0.01966 -0.16782 0.01706 -0.16597 0.01706 -0.17013 C 0.01706 -0.1743 0.01979 -0.17175 0.02083 -0.17384 C 0.02227 -0.17708 0.02305 -0.18194 0.02435 -0.18564 C 0.02761 -0.19375 0.02813 -0.19305 0.03164 -0.19722 C 0.03281 -0.20092 0.03425 -0.20463 0.03542 -0.20856 C 0.03633 -0.21203 0.03633 -0.21921 0.03776 -0.22013 C 0.03945 -0.22106 0.04102 -0.21504 0.04258 -0.21273 C 0.04544 -0.18472 0.04362 -0.19629 0.04753 -0.17754 C 0.04714 -0.19074 0.04688 -0.2037 0.04623 -0.21643 C 0.04596 -0.22129 0.04675 -0.22986 0.04505 -0.23148 C 0.04115 -0.23472 0.03698 -0.2287 0.03281 -0.22754 C 0.02969 -0.2287 0.02578 -0.22569 0.02318 -0.23148 C 0.02175 -0.23518 0.02643 -0.23773 0.02813 -0.23935 C 0.03086 -0.24143 0.03373 -0.24166 0.03659 -0.24305 C 0.04505 -0.24166 0.05378 -0.24398 0.06211 -0.23935 C 0.06328 -0.23865 0.06341 -0.23171 0.06328 -0.22754 C 0.06263 -0.2155 0.06003 -0.2155 0.05716 -0.21273 C 0.05638 -0.21643 0.05456 -0.21921 0.05482 -0.22384 C 0.05508 -0.22847 0.0569 -0.23148 0.05833 -0.23148 C 0.06445 -0.23263 0.07057 -0.2287 0.07656 -0.22754 C 0.07748 -0.22384 0.07839 -0.22037 0.07904 -0.21643 C 0.08099 -0.20416 0.07943 -0.19768 0.08151 -0.21643 C 0.08112 -0.23148 0.08333 -0.25 0.08021 -0.2625 C 0.07943 -0.26504 0.06966 -0.25902 0.0668 -0.25439 C 0.0655 -0.25231 0.06445 -0.24953 0.06328 -0.24699 C 0.07136 -0.24583 0.07969 -0.25 0.08763 -0.24305 C 0.08958 -0.24143 0.08854 -0.23055 0.0888 -0.22384 C 0.08932 -0.21273 0.08958 -0.20092 0.08998 -0.18935 C 0.09115 -0.19189 0.09258 -0.19375 0.09349 -0.19722 C 0.09466 -0.20023 0.09492 -0.20578 0.09609 -0.20856 C 0.09701 -0.21134 0.09844 -0.21134 0.09961 -0.21273 C 0.10234 -0.23773 0.09857 -0.21296 0.10456 -0.22754 C 0.1056 -0.23055 0.10612 -0.23564 0.1069 -0.23935 C 0.10573 -0.24166 0.10469 -0.24583 0.10339 -0.24699 C 0.09414 -0.25439 0.08789 -0.24606 0.09609 -0.25439 C 0.10443 -0.27199 0.10248 -0.27893 0.10456 -0.2581 C 0.10495 -0.23564 0.10508 -0.21273 0.10573 -0.18935 C 0.10586 -0.18287 0.10547 -0.1655 0.1069 -0.17013 C 0.11667 -0.20092 0.10326 -0.19838 0.11055 -0.22754 C 0.11055 -0.22708 0.11966 -0.2375 0.12162 -0.23935 L 0.12513 -0.24305 L 0.12891 -0.24699 C 0.1332 -0.24583 0.13802 -0.24861 0.14219 -0.24305 L 0.13359 -0.23148 C 0.13177 -0.22986 0.12708 -0.22685 0.12513 -0.22384 C 0.12383 -0.22152 0.12279 -0.21875 0.12162 -0.21643 C 0.1207 -0.21273 0.11914 -0.20925 0.11901 -0.20463 C 0.11875 -0.1956 0.11901 -0.18611 0.12031 -0.17754 C 0.12123 -0.17245 0.12357 -0.17013 0.12513 -0.16643 C 0.1349 -0.14513 0.12982 -0.15949 0.13607 -0.13958 C 0.13568 -0.15347 0.13555 -0.16782 0.1349 -0.18194 C 0.13399 -0.20115 0.13008 -0.19305 0.1349 -0.22384 C 0.13555 -0.22754 0.14193 -0.23402 0.14336 -0.23564 L 0.15065 -0.23148 C 0.15599 -0.18842 0.15234 -0.18842 0.14583 -0.18194 C 0.14414 -0.18333 0.14167 -0.18078 0.14089 -0.18564 C 0.13998 -0.19282 0.14167 -0.20115 0.14219 -0.20856 C 0.14284 -0.21643 0.14453 -0.23148 0.14453 -0.23078 C 0.14336 -0.23564 0.14232 -0.23981 0.14089 -0.24305 C 0.13984 -0.24606 0.13815 -0.24722 0.13737 -0.25069 C 0.13659 -0.25416 0.13672 -0.25879 0.13607 -0.2625 C 0.13542 -0.2662 0.13438 -0.2699 0.13359 -0.27361 C 0.13906 -0.29097 0.13568 -0.2831 0.14453 -0.29305 L 0.14831 -0.29675 C 0.16159 -0.28287 0.14141 -0.30509 0.1556 -0.28495 C 0.15781 -0.28194 0.16029 -0.28009 0.16289 -0.27731 C 0.16406 -0.27615 0.16524 -0.27453 0.16641 -0.27361 C 0.17826 -0.26458 0.16354 -0.27569 0.17734 -0.2662 C 0.17904 -0.26504 0.1806 -0.26365 0.18229 -0.2625 C 0.18789 -0.25 0.18451 -0.25601 0.1931 -0.24699 C 0.1931 -0.24629 0.20039 -0.23935 0.20039 -0.23888 L 0.20404 -0.23148 C 0.20586 -0.22245 0.20625 -0.21643 0.21016 -0.21643 C 0.21146 -0.21643 0.2125 -0.21921 0.2138 -0.22013 C 0.21667 -0.22152 0.2224 -0.22384 0.2224 -0.22338 L 0.2224 -0.22384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4" dur="10000" fill="hold"/>
                                        <p:tgtEl>
                                          <p:spTgt spid="7"/>
                                        </p:tgtEl>
                                        <p:attrNameLst>
                                          <p:attrName>ppt_x</p:attrName>
                                          <p:attrName>ppt_y</p:attrName>
                                        </p:attrNameLst>
                                      </p:cBhvr>
                                      <p:rCtr x="30990"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08076" y="126202"/>
            <a:ext cx="12142045" cy="809898"/>
            <a:chOff x="623048" y="185459"/>
            <a:chExt cx="12142045" cy="809898"/>
          </a:xfrm>
        </p:grpSpPr>
        <p:sp>
          <p:nvSpPr>
            <p:cNvPr id="10" name="Rounded Rectangle 9"/>
            <p:cNvSpPr/>
            <p:nvPr/>
          </p:nvSpPr>
          <p:spPr>
            <a:xfrm>
              <a:off x="672551" y="272363"/>
              <a:ext cx="1220310" cy="649316"/>
            </a:xfrm>
            <a:prstGeom prst="roundRect">
              <a:avLst>
                <a:gd name="adj" fmla="val 4939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6" name="Group 5"/>
            <p:cNvGrpSpPr/>
            <p:nvPr/>
          </p:nvGrpSpPr>
          <p:grpSpPr>
            <a:xfrm>
              <a:off x="623048" y="185459"/>
              <a:ext cx="12142045" cy="809898"/>
              <a:chOff x="2340851" y="957178"/>
              <a:chExt cx="7663427" cy="809898"/>
            </a:xfrm>
          </p:grpSpPr>
          <p:sp>
            <p:nvSpPr>
              <p:cNvPr id="9" name="Freeform 8"/>
              <p:cNvSpPr/>
              <p:nvPr/>
            </p:nvSpPr>
            <p:spPr>
              <a:xfrm>
                <a:off x="3082216" y="957178"/>
                <a:ext cx="6519913" cy="809898"/>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340851" y="1029417"/>
                <a:ext cx="7663427" cy="646331"/>
                <a:chOff x="4100543" y="1363131"/>
                <a:chExt cx="7663427" cy="646331"/>
              </a:xfrm>
            </p:grpSpPr>
            <p:sp>
              <p:nvSpPr>
                <p:cNvPr id="11" name="Rectangle 10"/>
                <p:cNvSpPr/>
                <p:nvPr/>
              </p:nvSpPr>
              <p:spPr>
                <a:xfrm>
                  <a:off x="4100543" y="1377796"/>
                  <a:ext cx="766381"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0১</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12" name="Isosceles Triangle 11"/>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54288" y="1363131"/>
                  <a:ext cx="6909682" cy="646331"/>
                </a:xfrm>
                <a:prstGeom prst="rect">
                  <a:avLst/>
                </a:prstGeom>
                <a:ln>
                  <a:noFill/>
                </a:ln>
              </p:spPr>
              <p:txBody>
                <a:bodyPr wrap="square">
                  <a:spAutoFit/>
                </a:bodyPr>
                <a:lstStyle/>
                <a:p>
                  <a:pPr>
                    <a:buFont typeface="Wingdings" panose="05000000000000000000" pitchFamily="2" charset="2"/>
                    <a:buChar char="Ø"/>
                  </a:pPr>
                  <a:r>
                    <a:rPr lang="bn-IN" sz="3600" dirty="0" smtClean="0">
                      <a:solidFill>
                        <a:schemeClr val="accent6"/>
                      </a:solidFill>
                      <a:latin typeface="NikoshBAN" panose="02000000000000000000" pitchFamily="2" charset="0"/>
                      <a:cs typeface="NikoshBAN" panose="02000000000000000000" pitchFamily="2" charset="0"/>
                    </a:rPr>
                    <a:t>জ্ঞাতি সম্পর্কের মূলভিত্তি হলো বিবাহ ও পরিবার </a:t>
                  </a:r>
                  <a:endParaRPr lang="bn-IN" sz="3600" dirty="0">
                    <a:solidFill>
                      <a:schemeClr val="accent6"/>
                    </a:solidFill>
                    <a:latin typeface="NikoshBAN" panose="02000000000000000000" pitchFamily="2" charset="0"/>
                    <a:cs typeface="NikoshBAN" panose="02000000000000000000" pitchFamily="2" charset="0"/>
                  </a:endParaRPr>
                </a:p>
              </p:txBody>
            </p:sp>
          </p:grpSp>
        </p:grpSp>
      </p:grpSp>
      <p:sp>
        <p:nvSpPr>
          <p:cNvPr id="61" name="Oval 60"/>
          <p:cNvSpPr/>
          <p:nvPr/>
        </p:nvSpPr>
        <p:spPr>
          <a:xfrm>
            <a:off x="352840" y="3951899"/>
            <a:ext cx="709478" cy="727677"/>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8976" y="4816672"/>
            <a:ext cx="709478" cy="727677"/>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1387428"/>
            <a:ext cx="2721052" cy="4602004"/>
            <a:chOff x="-645" y="1745902"/>
            <a:chExt cx="2721052" cy="4602004"/>
          </a:xfrm>
        </p:grpSpPr>
        <p:sp>
          <p:nvSpPr>
            <p:cNvPr id="59" name="Oval 58"/>
            <p:cNvSpPr/>
            <p:nvPr/>
          </p:nvSpPr>
          <p:spPr>
            <a:xfrm>
              <a:off x="844062" y="1745902"/>
              <a:ext cx="836090" cy="796713"/>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62" name="Oval 61"/>
            <p:cNvSpPr/>
            <p:nvPr/>
          </p:nvSpPr>
          <p:spPr>
            <a:xfrm>
              <a:off x="1002197" y="4492134"/>
              <a:ext cx="882318" cy="832901"/>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30681" y="5620229"/>
              <a:ext cx="709478" cy="727677"/>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690824" y="4348854"/>
              <a:ext cx="882318" cy="832901"/>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04345" y="5283682"/>
              <a:ext cx="882318" cy="832901"/>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45" y="2579578"/>
              <a:ext cx="2721052" cy="1921509"/>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lumMod val="65000"/>
                      <a:lumOff val="35000"/>
                    </a:schemeClr>
                  </a:solidFill>
                  <a:latin typeface="NikoshBAN" panose="02000000000000000000" pitchFamily="2" charset="0"/>
                  <a:cs typeface="NikoshBAN" panose="02000000000000000000" pitchFamily="2" charset="0"/>
                </a:rPr>
                <a:t> </a:t>
              </a:r>
              <a:endParaRPr lang="en-US" sz="4800" dirty="0">
                <a:solidFill>
                  <a:schemeClr val="tx1">
                    <a:lumMod val="65000"/>
                    <a:lumOff val="35000"/>
                  </a:schemeClr>
                </a:solidFill>
              </a:endParaRPr>
            </a:p>
          </p:txBody>
        </p:sp>
        <p:sp>
          <p:nvSpPr>
            <p:cNvPr id="51" name="Oval 50"/>
            <p:cNvSpPr/>
            <p:nvPr/>
          </p:nvSpPr>
          <p:spPr>
            <a:xfrm>
              <a:off x="88331" y="4817615"/>
              <a:ext cx="709478" cy="727677"/>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88976" y="3256858"/>
            <a:ext cx="12003971" cy="809898"/>
            <a:chOff x="3089047" y="2312450"/>
            <a:chExt cx="8050670" cy="809898"/>
          </a:xfrm>
        </p:grpSpPr>
        <p:grpSp>
          <p:nvGrpSpPr>
            <p:cNvPr id="13" name="Group 12"/>
            <p:cNvGrpSpPr/>
            <p:nvPr/>
          </p:nvGrpSpPr>
          <p:grpSpPr>
            <a:xfrm>
              <a:off x="3089047" y="2312450"/>
              <a:ext cx="8050670" cy="809898"/>
              <a:chOff x="3152269" y="2328420"/>
              <a:chExt cx="8050670" cy="809898"/>
            </a:xfrm>
          </p:grpSpPr>
          <p:sp>
            <p:nvSpPr>
              <p:cNvPr id="30" name="Rounded Rectangle 29"/>
              <p:cNvSpPr/>
              <p:nvPr/>
            </p:nvSpPr>
            <p:spPr>
              <a:xfrm>
                <a:off x="3152269" y="2351344"/>
                <a:ext cx="1033962" cy="718457"/>
              </a:xfrm>
              <a:prstGeom prst="roundRect">
                <a:avLst>
                  <a:gd name="adj" fmla="val 4939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8" name="Group 7"/>
              <p:cNvGrpSpPr/>
              <p:nvPr/>
            </p:nvGrpSpPr>
            <p:grpSpPr>
              <a:xfrm>
                <a:off x="3177069" y="2328420"/>
                <a:ext cx="8025870" cy="809898"/>
                <a:chOff x="3144113" y="2361394"/>
                <a:chExt cx="8025870" cy="809898"/>
              </a:xfrm>
            </p:grpSpPr>
            <p:sp>
              <p:nvSpPr>
                <p:cNvPr id="31" name="Freeform 30"/>
                <p:cNvSpPr/>
                <p:nvPr/>
              </p:nvSpPr>
              <p:spPr>
                <a:xfrm>
                  <a:off x="3636295" y="2361394"/>
                  <a:ext cx="7533688" cy="809898"/>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p:cNvGrpSpPr/>
                <p:nvPr/>
              </p:nvGrpSpPr>
              <p:grpSpPr>
                <a:xfrm>
                  <a:off x="3144113" y="2459276"/>
                  <a:ext cx="669061" cy="584775"/>
                  <a:chOff x="4253528" y="1392719"/>
                  <a:chExt cx="579028" cy="584775"/>
                </a:xfrm>
              </p:grpSpPr>
              <p:sp>
                <p:nvSpPr>
                  <p:cNvPr id="33" name="Rectangle 32"/>
                  <p:cNvSpPr/>
                  <p:nvPr/>
                </p:nvSpPr>
                <p:spPr>
                  <a:xfrm>
                    <a:off x="4253528" y="1392719"/>
                    <a:ext cx="443214"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a:t>
                    </a:r>
                    <a:r>
                      <a:rPr lang="bn-IN" sz="3200" dirty="0" smtClean="0">
                        <a:ln w="0"/>
                        <a:solidFill>
                          <a:schemeClr val="bg1"/>
                        </a:solidFill>
                        <a:effectLst>
                          <a:outerShdw blurRad="38100" dist="19050" dir="2700000" algn="tl" rotWithShape="0">
                            <a:schemeClr val="dk1">
                              <a:alpha val="40000"/>
                            </a:schemeClr>
                          </a:outerShdw>
                        </a:effectLst>
                      </a:rPr>
                      <a:t>৪ </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34" name="Isosceles Triangle 33"/>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Rectangle 49"/>
            <p:cNvSpPr/>
            <p:nvPr/>
          </p:nvSpPr>
          <p:spPr>
            <a:xfrm>
              <a:off x="3890905" y="2457565"/>
              <a:ext cx="7053503" cy="523220"/>
            </a:xfrm>
            <a:prstGeom prst="rect">
              <a:avLst/>
            </a:prstGeom>
          </p:spPr>
          <p:txBody>
            <a:bodyPr wrap="square">
              <a:spAutoFit/>
            </a:bodyPr>
            <a:lstStyle/>
            <a:p>
              <a:pPr>
                <a:buFont typeface="Wingdings" panose="05000000000000000000" pitchFamily="2" charset="2"/>
                <a:buChar char="Ø"/>
              </a:pPr>
              <a:r>
                <a:rPr lang="bn-IN" sz="2800" dirty="0" smtClean="0">
                  <a:solidFill>
                    <a:srgbClr val="C00000"/>
                  </a:solidFill>
                  <a:latin typeface="NikoshBAN" panose="02000000000000000000" pitchFamily="2" charset="0"/>
                  <a:cs typeface="NikoshBAN" panose="02000000000000000000" pitchFamily="2" charset="0"/>
                </a:rPr>
                <a:t> গ্রামীন সমাজের জ্ঞাতিসম্পর্ক মানুষের মধ্যে সামাজিক ও ধর্মীয় মূল্যবোধ শিক্ষা দেয়।</a:t>
              </a:r>
              <a:endParaRPr lang="bn-IN" sz="2800" dirty="0">
                <a:solidFill>
                  <a:srgbClr val="C00000"/>
                </a:solidFill>
                <a:latin typeface="NikoshBAN" panose="02000000000000000000" pitchFamily="2" charset="0"/>
                <a:cs typeface="NikoshBAN" panose="02000000000000000000" pitchFamily="2" charset="0"/>
              </a:endParaRPr>
            </a:p>
          </p:txBody>
        </p:sp>
      </p:grpSp>
      <p:grpSp>
        <p:nvGrpSpPr>
          <p:cNvPr id="55" name="Group 54"/>
          <p:cNvGrpSpPr/>
          <p:nvPr/>
        </p:nvGrpSpPr>
        <p:grpSpPr>
          <a:xfrm>
            <a:off x="77716" y="1241762"/>
            <a:ext cx="12015229" cy="817778"/>
            <a:chOff x="3152269" y="2297738"/>
            <a:chExt cx="8078509" cy="809898"/>
          </a:xfrm>
        </p:grpSpPr>
        <p:sp>
          <p:nvSpPr>
            <p:cNvPr id="57" name="Rounded Rectangle 56"/>
            <p:cNvSpPr/>
            <p:nvPr/>
          </p:nvSpPr>
          <p:spPr>
            <a:xfrm>
              <a:off x="3152269" y="2351344"/>
              <a:ext cx="1033962" cy="718457"/>
            </a:xfrm>
            <a:prstGeom prst="roundRect">
              <a:avLst>
                <a:gd name="adj" fmla="val 4939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58" name="Group 57"/>
            <p:cNvGrpSpPr/>
            <p:nvPr/>
          </p:nvGrpSpPr>
          <p:grpSpPr>
            <a:xfrm>
              <a:off x="3177069" y="2297738"/>
              <a:ext cx="8053709" cy="809898"/>
              <a:chOff x="3144113" y="2330712"/>
              <a:chExt cx="8053709" cy="809898"/>
            </a:xfrm>
          </p:grpSpPr>
          <p:sp>
            <p:nvSpPr>
              <p:cNvPr id="60" name="Freeform 59"/>
              <p:cNvSpPr/>
              <p:nvPr/>
            </p:nvSpPr>
            <p:spPr>
              <a:xfrm>
                <a:off x="3664134" y="2330712"/>
                <a:ext cx="7533688" cy="809898"/>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p:cNvGrpSpPr/>
              <p:nvPr/>
            </p:nvGrpSpPr>
            <p:grpSpPr>
              <a:xfrm>
                <a:off x="3144113" y="2459276"/>
                <a:ext cx="669061" cy="584775"/>
                <a:chOff x="4253528" y="1392719"/>
                <a:chExt cx="579028" cy="584775"/>
              </a:xfrm>
            </p:grpSpPr>
            <p:sp>
              <p:nvSpPr>
                <p:cNvPr id="68" name="Rectangle 67"/>
                <p:cNvSpPr/>
                <p:nvPr/>
              </p:nvSpPr>
              <p:spPr>
                <a:xfrm>
                  <a:off x="4253528" y="1392719"/>
                  <a:ext cx="443214"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a:t>
                  </a:r>
                  <a:r>
                    <a:rPr lang="en-US" sz="3200" dirty="0" smtClean="0">
                      <a:ln w="0"/>
                      <a:solidFill>
                        <a:schemeClr val="bg1"/>
                      </a:solidFill>
                      <a:effectLst>
                        <a:outerShdw blurRad="38100" dist="19050" dir="2700000" algn="tl" rotWithShape="0">
                          <a:schemeClr val="dk1">
                            <a:alpha val="40000"/>
                          </a:schemeClr>
                        </a:outerShdw>
                      </a:effectLst>
                    </a:rPr>
                    <a:t>২</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69" name="Isosceles Triangle 68"/>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6" name="Rectangle 55"/>
          <p:cNvSpPr/>
          <p:nvPr/>
        </p:nvSpPr>
        <p:spPr>
          <a:xfrm>
            <a:off x="1259291" y="1434934"/>
            <a:ext cx="11172047" cy="523220"/>
          </a:xfrm>
          <a:prstGeom prst="rect">
            <a:avLst/>
          </a:prstGeom>
        </p:spPr>
        <p:txBody>
          <a:bodyPr wrap="square">
            <a:spAutoFit/>
          </a:bodyPr>
          <a:lstStyle/>
          <a:p>
            <a:pPr>
              <a:buFont typeface="Wingdings" panose="05000000000000000000" pitchFamily="2" charset="2"/>
              <a:buChar char="Ø"/>
            </a:pPr>
            <a:r>
              <a:rPr lang="bn-IN" sz="2800" dirty="0" smtClean="0">
                <a:solidFill>
                  <a:srgbClr val="C00000"/>
                </a:solidFill>
                <a:latin typeface="NikoshBAN" panose="02000000000000000000" pitchFamily="2" charset="0"/>
                <a:cs typeface="NikoshBAN" panose="02000000000000000000" pitchFamily="2" charset="0"/>
              </a:rPr>
              <a:t>জ্ঞাতিসম্পর্ক পরস্পরের মধ্যে সহমর্মিতা ও একাত্মবোধ সৃষ্টি করে সমবায়িক চেতনার উন্মেষ ঘঠায়</a:t>
            </a:r>
            <a:endParaRPr lang="bn-IN" sz="2800" dirty="0">
              <a:solidFill>
                <a:srgbClr val="C00000"/>
              </a:solidFill>
              <a:latin typeface="NikoshBAN" panose="02000000000000000000" pitchFamily="2" charset="0"/>
              <a:cs typeface="NikoshBAN" panose="02000000000000000000" pitchFamily="2" charset="0"/>
            </a:endParaRPr>
          </a:p>
        </p:txBody>
      </p:sp>
      <p:grpSp>
        <p:nvGrpSpPr>
          <p:cNvPr id="18" name="Group 17"/>
          <p:cNvGrpSpPr/>
          <p:nvPr/>
        </p:nvGrpSpPr>
        <p:grpSpPr>
          <a:xfrm>
            <a:off x="88976" y="2225004"/>
            <a:ext cx="12003970" cy="808462"/>
            <a:chOff x="2190697" y="4823281"/>
            <a:chExt cx="10074933" cy="808462"/>
          </a:xfrm>
        </p:grpSpPr>
        <p:sp>
          <p:nvSpPr>
            <p:cNvPr id="44" name="Rounded Rectangle 43"/>
            <p:cNvSpPr/>
            <p:nvPr/>
          </p:nvSpPr>
          <p:spPr>
            <a:xfrm>
              <a:off x="2305972" y="4870390"/>
              <a:ext cx="1250163" cy="718457"/>
            </a:xfrm>
            <a:prstGeom prst="roundRect">
              <a:avLst>
                <a:gd name="adj" fmla="val 49394"/>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17" name="Group 16"/>
            <p:cNvGrpSpPr/>
            <p:nvPr/>
          </p:nvGrpSpPr>
          <p:grpSpPr>
            <a:xfrm>
              <a:off x="2190697" y="4823281"/>
              <a:ext cx="10074933" cy="808462"/>
              <a:chOff x="2288424" y="4843388"/>
              <a:chExt cx="10074933" cy="808462"/>
            </a:xfrm>
          </p:grpSpPr>
          <p:sp>
            <p:nvSpPr>
              <p:cNvPr id="45" name="Freeform 44"/>
              <p:cNvSpPr/>
              <p:nvPr/>
            </p:nvSpPr>
            <p:spPr>
              <a:xfrm>
                <a:off x="3107792" y="4843388"/>
                <a:ext cx="9255565" cy="808462"/>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2288424" y="4960517"/>
                <a:ext cx="8383642" cy="646331"/>
                <a:chOff x="3953022" y="1392720"/>
                <a:chExt cx="6961713" cy="646331"/>
              </a:xfrm>
            </p:grpSpPr>
            <p:sp>
              <p:nvSpPr>
                <p:cNvPr id="47" name="Rectangle 46"/>
                <p:cNvSpPr/>
                <p:nvPr/>
              </p:nvSpPr>
              <p:spPr>
                <a:xfrm>
                  <a:off x="3953022" y="1392720"/>
                  <a:ext cx="726460"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a:t>
                  </a:r>
                  <a:r>
                    <a:rPr lang="bn-IN" sz="32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48" name="Isosceles Triangle 47"/>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923693" y="1392720"/>
                  <a:ext cx="5991042" cy="646331"/>
                </a:xfrm>
                <a:prstGeom prst="rect">
                  <a:avLst/>
                </a:prstGeom>
                <a:ln>
                  <a:noFill/>
                </a:ln>
              </p:spPr>
              <p:txBody>
                <a:bodyPr wrap="square">
                  <a:spAutoFit/>
                </a:bodyPr>
                <a:lstStyle/>
                <a:p>
                  <a:endParaRPr lang="bn-IN" sz="3600" dirty="0">
                    <a:solidFill>
                      <a:schemeClr val="accent6"/>
                    </a:solidFill>
                    <a:latin typeface="NikoshBAN" panose="02000000000000000000" pitchFamily="2" charset="0"/>
                    <a:cs typeface="NikoshBAN" panose="02000000000000000000" pitchFamily="2" charset="0"/>
                  </a:endParaRPr>
                </a:p>
              </p:txBody>
            </p:sp>
          </p:grpSp>
          <p:sp>
            <p:nvSpPr>
              <p:cNvPr id="53" name="Rectangle 52"/>
              <p:cNvSpPr/>
              <p:nvPr/>
            </p:nvSpPr>
            <p:spPr>
              <a:xfrm>
                <a:off x="3458496" y="5030073"/>
                <a:ext cx="8787306" cy="523220"/>
              </a:xfrm>
              <a:prstGeom prst="rect">
                <a:avLst/>
              </a:prstGeom>
            </p:spPr>
            <p:txBody>
              <a:bodyPr wrap="square">
                <a:spAutoFit/>
              </a:bodyPr>
              <a:lstStyle/>
              <a:p>
                <a:pPr>
                  <a:buFont typeface="Wingdings" panose="05000000000000000000" pitchFamily="2" charset="2"/>
                  <a:buChar char="Ø"/>
                </a:pPr>
                <a:r>
                  <a:rPr lang="bn-IN" sz="2800" dirty="0" smtClean="0">
                    <a:solidFill>
                      <a:schemeClr val="accent4">
                        <a:lumMod val="75000"/>
                      </a:schemeClr>
                    </a:solidFill>
                    <a:latin typeface="NikoshBAN" panose="02000000000000000000" pitchFamily="2" charset="0"/>
                    <a:cs typeface="NikoshBAN" panose="02000000000000000000" pitchFamily="2" charset="0"/>
                  </a:rPr>
                  <a:t> গ্রামীণ সমাজের জ্ঞাতিসম্পর্কের বন্ধন মানুষকে অন্যদের প্রতি দায়িত্ব ও কর্তব্য সচেতন করে  </a:t>
                </a:r>
                <a:endParaRPr lang="en-US" sz="2800" dirty="0">
                  <a:solidFill>
                    <a:schemeClr val="accent4">
                      <a:lumMod val="75000"/>
                    </a:schemeClr>
                  </a:solidFill>
                  <a:latin typeface="NikoshBAN" panose="02000000000000000000" pitchFamily="2" charset="0"/>
                  <a:cs typeface="NikoshBAN" panose="02000000000000000000" pitchFamily="2" charset="0"/>
                </a:endParaRPr>
              </a:p>
            </p:txBody>
          </p:sp>
        </p:grpSp>
      </p:grpSp>
      <p:grpSp>
        <p:nvGrpSpPr>
          <p:cNvPr id="72" name="Group 71"/>
          <p:cNvGrpSpPr/>
          <p:nvPr/>
        </p:nvGrpSpPr>
        <p:grpSpPr>
          <a:xfrm>
            <a:off x="88976" y="4958146"/>
            <a:ext cx="12676116" cy="854625"/>
            <a:chOff x="2240017" y="4823281"/>
            <a:chExt cx="9852930" cy="808462"/>
          </a:xfrm>
        </p:grpSpPr>
        <p:sp>
          <p:nvSpPr>
            <p:cNvPr id="73" name="Rounded Rectangle 72"/>
            <p:cNvSpPr/>
            <p:nvPr/>
          </p:nvSpPr>
          <p:spPr>
            <a:xfrm>
              <a:off x="2240017" y="4862864"/>
              <a:ext cx="1320065" cy="718457"/>
            </a:xfrm>
            <a:prstGeom prst="roundRect">
              <a:avLst>
                <a:gd name="adj" fmla="val 49394"/>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74" name="Group 73"/>
            <p:cNvGrpSpPr/>
            <p:nvPr/>
          </p:nvGrpSpPr>
          <p:grpSpPr>
            <a:xfrm>
              <a:off x="2305725" y="4823281"/>
              <a:ext cx="9787222" cy="808462"/>
              <a:chOff x="2403452" y="4843388"/>
              <a:chExt cx="9787222" cy="808462"/>
            </a:xfrm>
          </p:grpSpPr>
          <p:sp>
            <p:nvSpPr>
              <p:cNvPr id="75" name="Freeform 74"/>
              <p:cNvSpPr/>
              <p:nvPr/>
            </p:nvSpPr>
            <p:spPr>
              <a:xfrm>
                <a:off x="3107792" y="4843388"/>
                <a:ext cx="8599598" cy="808462"/>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2403452" y="4960517"/>
                <a:ext cx="8268615" cy="646331"/>
                <a:chOff x="4048540" y="1392720"/>
                <a:chExt cx="6866195" cy="646331"/>
              </a:xfrm>
            </p:grpSpPr>
            <p:sp>
              <p:nvSpPr>
                <p:cNvPr id="78" name="Rectangle 77"/>
                <p:cNvSpPr/>
                <p:nvPr/>
              </p:nvSpPr>
              <p:spPr>
                <a:xfrm>
                  <a:off x="4048540" y="1431010"/>
                  <a:ext cx="508302" cy="553188"/>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0</a:t>
                  </a:r>
                  <a:r>
                    <a:rPr lang="bn-IN" sz="32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a:t>
                  </a:r>
                  <a:endParaRPr lang="en-US" sz="32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9" name="Isosceles Triangle 78"/>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923693" y="1392720"/>
                  <a:ext cx="5991042" cy="646331"/>
                </a:xfrm>
                <a:prstGeom prst="rect">
                  <a:avLst/>
                </a:prstGeom>
                <a:ln>
                  <a:noFill/>
                </a:ln>
              </p:spPr>
              <p:txBody>
                <a:bodyPr wrap="square">
                  <a:spAutoFit/>
                </a:bodyPr>
                <a:lstStyle/>
                <a:p>
                  <a:endParaRPr lang="bn-IN" sz="3600" dirty="0">
                    <a:solidFill>
                      <a:schemeClr val="accent6"/>
                    </a:solidFill>
                    <a:latin typeface="NikoshBAN" panose="02000000000000000000" pitchFamily="2" charset="0"/>
                    <a:cs typeface="NikoshBAN" panose="02000000000000000000" pitchFamily="2" charset="0"/>
                  </a:endParaRPr>
                </a:p>
              </p:txBody>
            </p:sp>
          </p:grpSp>
          <p:sp>
            <p:nvSpPr>
              <p:cNvPr id="77" name="Rectangle 76"/>
              <p:cNvSpPr/>
              <p:nvPr/>
            </p:nvSpPr>
            <p:spPr>
              <a:xfrm>
                <a:off x="3458496" y="5030073"/>
                <a:ext cx="8732178" cy="494958"/>
              </a:xfrm>
              <a:prstGeom prst="rect">
                <a:avLst/>
              </a:prstGeom>
            </p:spPr>
            <p:txBody>
              <a:bodyPr wrap="square">
                <a:spAutoFit/>
              </a:bodyPr>
              <a:lstStyle/>
              <a:p>
                <a:pPr>
                  <a:buFont typeface="Wingdings" panose="05000000000000000000" pitchFamily="2" charset="2"/>
                  <a:buChar char="Ø"/>
                </a:pPr>
                <a:r>
                  <a:rPr lang="bn-IN" sz="2800" dirty="0" smtClean="0">
                    <a:solidFill>
                      <a:schemeClr val="accent4">
                        <a:lumMod val="75000"/>
                      </a:schemeClr>
                    </a:solidFill>
                    <a:latin typeface="NikoshBAN" panose="02000000000000000000" pitchFamily="2" charset="0"/>
                    <a:cs typeface="NikoshBAN" panose="02000000000000000000" pitchFamily="2" charset="0"/>
                  </a:rPr>
                  <a:t>গ্রামের উন্নয়নমূলক কাজে গ্রামীণ জাতিগোষ্ঠীর ভূমিকা অত্যন্ত ব্যাপক।</a:t>
                </a:r>
                <a:endParaRPr lang="en-US" sz="2800" dirty="0">
                  <a:solidFill>
                    <a:schemeClr val="accent4">
                      <a:lumMod val="75000"/>
                    </a:schemeClr>
                  </a:solidFill>
                  <a:latin typeface="NikoshBAN" panose="02000000000000000000" pitchFamily="2" charset="0"/>
                  <a:cs typeface="NikoshBAN" panose="02000000000000000000" pitchFamily="2" charset="0"/>
                </a:endParaRPr>
              </a:p>
            </p:txBody>
          </p:sp>
        </p:grpSp>
      </p:grpSp>
      <p:grpSp>
        <p:nvGrpSpPr>
          <p:cNvPr id="81" name="Group 80"/>
          <p:cNvGrpSpPr/>
          <p:nvPr/>
        </p:nvGrpSpPr>
        <p:grpSpPr>
          <a:xfrm>
            <a:off x="-185162" y="5835177"/>
            <a:ext cx="12377162" cy="838516"/>
            <a:chOff x="2941567" y="3566848"/>
            <a:chExt cx="9543560" cy="838516"/>
          </a:xfrm>
        </p:grpSpPr>
        <p:sp>
          <p:nvSpPr>
            <p:cNvPr id="82" name="Rounded Rectangle 81"/>
            <p:cNvSpPr/>
            <p:nvPr/>
          </p:nvSpPr>
          <p:spPr>
            <a:xfrm>
              <a:off x="3144263" y="3647582"/>
              <a:ext cx="1299189" cy="718457"/>
            </a:xfrm>
            <a:prstGeom prst="roundRect">
              <a:avLst>
                <a:gd name="adj" fmla="val 4939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83" name="Group 82"/>
            <p:cNvGrpSpPr/>
            <p:nvPr/>
          </p:nvGrpSpPr>
          <p:grpSpPr>
            <a:xfrm>
              <a:off x="2941567" y="3566848"/>
              <a:ext cx="9543560" cy="838516"/>
              <a:chOff x="2845738" y="3609931"/>
              <a:chExt cx="9543560" cy="838516"/>
            </a:xfrm>
          </p:grpSpPr>
          <p:grpSp>
            <p:nvGrpSpPr>
              <p:cNvPr id="84" name="Group 83"/>
              <p:cNvGrpSpPr/>
              <p:nvPr/>
            </p:nvGrpSpPr>
            <p:grpSpPr>
              <a:xfrm>
                <a:off x="2845738" y="3609931"/>
                <a:ext cx="9359185" cy="838516"/>
                <a:chOff x="2832815" y="3561344"/>
                <a:chExt cx="9359185" cy="838516"/>
              </a:xfrm>
            </p:grpSpPr>
            <p:sp>
              <p:nvSpPr>
                <p:cNvPr id="86" name="Freeform 85"/>
                <p:cNvSpPr/>
                <p:nvPr/>
              </p:nvSpPr>
              <p:spPr>
                <a:xfrm>
                  <a:off x="3670086" y="3561344"/>
                  <a:ext cx="8521914" cy="838516"/>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2832815" y="3702523"/>
                  <a:ext cx="8537344" cy="646331"/>
                  <a:chOff x="3953022" y="1392720"/>
                  <a:chExt cx="6961713" cy="646331"/>
                </a:xfrm>
              </p:grpSpPr>
              <p:sp>
                <p:nvSpPr>
                  <p:cNvPr id="88" name="Rectangle 87"/>
                  <p:cNvSpPr/>
                  <p:nvPr/>
                </p:nvSpPr>
                <p:spPr>
                  <a:xfrm>
                    <a:off x="3953022" y="1392720"/>
                    <a:ext cx="726460"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a:t>
                    </a:r>
                    <a:r>
                      <a:rPr lang="bn-IN" sz="3200" b="0" cap="none" spc="0" dirty="0" smtClean="0">
                        <a:ln w="0"/>
                        <a:solidFill>
                          <a:schemeClr val="bg1"/>
                        </a:solidFill>
                        <a:effectLst>
                          <a:outerShdw blurRad="38100" dist="19050" dir="2700000" algn="tl" rotWithShape="0">
                            <a:schemeClr val="dk1">
                              <a:alpha val="40000"/>
                            </a:schemeClr>
                          </a:outerShdw>
                        </a:effectLst>
                      </a:rPr>
                      <a:t>৭</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89" name="Isosceles Triangle 88"/>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923693" y="1392720"/>
                    <a:ext cx="5991042" cy="646331"/>
                  </a:xfrm>
                  <a:prstGeom prst="rect">
                    <a:avLst/>
                  </a:prstGeom>
                  <a:ln>
                    <a:noFill/>
                  </a:ln>
                </p:spPr>
                <p:txBody>
                  <a:bodyPr wrap="square">
                    <a:spAutoFit/>
                  </a:bodyPr>
                  <a:lstStyle/>
                  <a:p>
                    <a:endParaRPr lang="bn-IN" sz="3600" dirty="0">
                      <a:solidFill>
                        <a:schemeClr val="accent6"/>
                      </a:solidFill>
                      <a:latin typeface="NikoshBAN" panose="02000000000000000000" pitchFamily="2" charset="0"/>
                      <a:cs typeface="NikoshBAN" panose="02000000000000000000" pitchFamily="2" charset="0"/>
                    </a:endParaRPr>
                  </a:p>
                </p:txBody>
              </p:sp>
            </p:grpSp>
          </p:grpSp>
          <p:sp>
            <p:nvSpPr>
              <p:cNvPr id="85" name="Rectangle 84"/>
              <p:cNvSpPr/>
              <p:nvPr/>
            </p:nvSpPr>
            <p:spPr>
              <a:xfrm>
                <a:off x="3966009" y="3779021"/>
                <a:ext cx="8423289" cy="523220"/>
              </a:xfrm>
              <a:prstGeom prst="rect">
                <a:avLst/>
              </a:prstGeom>
            </p:spPr>
            <p:txBody>
              <a:bodyPr wrap="square">
                <a:spAutoFit/>
              </a:bodyPr>
              <a:lstStyle/>
              <a:p>
                <a:pPr>
                  <a:buFont typeface="Wingdings" panose="05000000000000000000" pitchFamily="2" charset="2"/>
                  <a:buChar char="Ø"/>
                </a:pPr>
                <a:r>
                  <a:rPr lang="bn-IN" sz="2800" dirty="0" smtClean="0">
                    <a:solidFill>
                      <a:srgbClr val="7030A0"/>
                    </a:solidFill>
                    <a:latin typeface="NikoshBAN" panose="02000000000000000000" pitchFamily="2" charset="0"/>
                    <a:cs typeface="NikoshBAN" panose="02000000000000000000" pitchFamily="2" charset="0"/>
                  </a:rPr>
                  <a:t>সামাজিকীকরণে গ্রামীণ জ্ঞাতির আত্মীয়রা খুবই গুরুত্বপূর্ণ ভূমিকা পালন করে।</a:t>
                </a:r>
                <a:endParaRPr lang="bn-IN" sz="2800" dirty="0">
                  <a:solidFill>
                    <a:srgbClr val="7030A0"/>
                  </a:solidFill>
                  <a:latin typeface="NikoshBAN" panose="02000000000000000000" pitchFamily="2" charset="0"/>
                  <a:cs typeface="NikoshBAN" panose="02000000000000000000" pitchFamily="2" charset="0"/>
                </a:endParaRPr>
              </a:p>
            </p:txBody>
          </p:sp>
        </p:grpSp>
      </p:grpSp>
      <p:grpSp>
        <p:nvGrpSpPr>
          <p:cNvPr id="4" name="Group 3"/>
          <p:cNvGrpSpPr/>
          <p:nvPr/>
        </p:nvGrpSpPr>
        <p:grpSpPr>
          <a:xfrm>
            <a:off x="178479" y="4142377"/>
            <a:ext cx="12252859" cy="875328"/>
            <a:chOff x="3147032" y="3595252"/>
            <a:chExt cx="9338095" cy="838516"/>
          </a:xfrm>
        </p:grpSpPr>
        <p:sp>
          <p:nvSpPr>
            <p:cNvPr id="37" name="Rounded Rectangle 36"/>
            <p:cNvSpPr/>
            <p:nvPr/>
          </p:nvSpPr>
          <p:spPr>
            <a:xfrm>
              <a:off x="3147032" y="3631840"/>
              <a:ext cx="1142143" cy="718457"/>
            </a:xfrm>
            <a:prstGeom prst="roundRect">
              <a:avLst>
                <a:gd name="adj" fmla="val 4939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3" name="Group 2"/>
            <p:cNvGrpSpPr/>
            <p:nvPr/>
          </p:nvGrpSpPr>
          <p:grpSpPr>
            <a:xfrm>
              <a:off x="3230195" y="3595252"/>
              <a:ext cx="9254932" cy="838516"/>
              <a:chOff x="3134366" y="3638335"/>
              <a:chExt cx="9254932" cy="838516"/>
            </a:xfrm>
          </p:grpSpPr>
          <p:grpSp>
            <p:nvGrpSpPr>
              <p:cNvPr id="2" name="Group 1"/>
              <p:cNvGrpSpPr/>
              <p:nvPr/>
            </p:nvGrpSpPr>
            <p:grpSpPr>
              <a:xfrm>
                <a:off x="3134366" y="3638335"/>
                <a:ext cx="9022867" cy="838516"/>
                <a:chOff x="3121443" y="3589748"/>
                <a:chExt cx="9022867" cy="838516"/>
              </a:xfrm>
            </p:grpSpPr>
            <p:sp>
              <p:nvSpPr>
                <p:cNvPr id="38" name="Freeform 37"/>
                <p:cNvSpPr/>
                <p:nvPr/>
              </p:nvSpPr>
              <p:spPr>
                <a:xfrm>
                  <a:off x="3622396" y="3589748"/>
                  <a:ext cx="8521914" cy="838516"/>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bn-IN" sz="2800" dirty="0" smtClean="0">
                      <a:solidFill>
                        <a:srgbClr val="7030A0"/>
                      </a:solidFill>
                      <a:latin typeface="NikoshBAN" panose="02000000000000000000" pitchFamily="2" charset="0"/>
                      <a:cs typeface="NikoshBAN" panose="02000000000000000000" pitchFamily="2" charset="0"/>
                    </a:rPr>
                    <a:t>গ্রামীণ জ্ঞাতিগোষ্ঠীর প্রধান বৈশিষ্ট্য হলো অটুট বন্ধন,রক্তসম্পর্কীয়,বৈবাহিক সম্পকীয় বা প্রথাগত সম্পর্কীয় সকল জ্ঞাতিগোষ্ঠী একে অপরের সাথে ঘনিষ্ঠভাবে সম্পর্কযুক্ত ।</a:t>
                  </a:r>
                  <a:endParaRPr lang="en-US" sz="2800" dirty="0">
                    <a:solidFill>
                      <a:srgbClr val="7030A0"/>
                    </a:solidFill>
                    <a:latin typeface="NikoshBAN" panose="02000000000000000000" pitchFamily="2" charset="0"/>
                    <a:cs typeface="NikoshBAN" panose="02000000000000000000" pitchFamily="2" charset="0"/>
                  </a:endParaRPr>
                </a:p>
              </p:txBody>
            </p:sp>
            <p:grpSp>
              <p:nvGrpSpPr>
                <p:cNvPr id="39" name="Group 38"/>
                <p:cNvGrpSpPr/>
                <p:nvPr/>
              </p:nvGrpSpPr>
              <p:grpSpPr>
                <a:xfrm>
                  <a:off x="3121443" y="3702523"/>
                  <a:ext cx="8248715" cy="660710"/>
                  <a:chOff x="4188382" y="1392720"/>
                  <a:chExt cx="6726353" cy="660710"/>
                </a:xfrm>
              </p:grpSpPr>
              <p:sp>
                <p:nvSpPr>
                  <p:cNvPr id="40" name="Rectangle 39"/>
                  <p:cNvSpPr/>
                  <p:nvPr/>
                </p:nvSpPr>
                <p:spPr>
                  <a:xfrm>
                    <a:off x="4188382" y="1493248"/>
                    <a:ext cx="449427" cy="560182"/>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a:t>
                    </a:r>
                    <a:r>
                      <a:rPr lang="bn-IN" sz="3200" b="0" cap="none" spc="0" dirty="0" smtClean="0">
                        <a:ln w="0"/>
                        <a:solidFill>
                          <a:schemeClr val="bg1"/>
                        </a:solidFill>
                        <a:effectLst>
                          <a:outerShdw blurRad="38100" dist="19050" dir="2700000" algn="tl" rotWithShape="0">
                            <a:schemeClr val="dk1">
                              <a:alpha val="40000"/>
                            </a:schemeClr>
                          </a:outerShdw>
                        </a:effectLst>
                      </a:rPr>
                      <a:t>৫ </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41" name="Isosceles Triangle 40"/>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923693" y="1392720"/>
                    <a:ext cx="5991042" cy="646331"/>
                  </a:xfrm>
                  <a:prstGeom prst="rect">
                    <a:avLst/>
                  </a:prstGeom>
                  <a:ln>
                    <a:noFill/>
                  </a:ln>
                </p:spPr>
                <p:txBody>
                  <a:bodyPr wrap="square">
                    <a:spAutoFit/>
                  </a:bodyPr>
                  <a:lstStyle/>
                  <a:p>
                    <a:endParaRPr lang="bn-IN" sz="3600" dirty="0">
                      <a:solidFill>
                        <a:schemeClr val="accent6"/>
                      </a:solidFill>
                      <a:latin typeface="NikoshBAN" panose="02000000000000000000" pitchFamily="2" charset="0"/>
                      <a:cs typeface="NikoshBAN" panose="02000000000000000000" pitchFamily="2" charset="0"/>
                    </a:endParaRPr>
                  </a:p>
                </p:txBody>
              </p:sp>
            </p:grpSp>
          </p:grpSp>
          <p:sp>
            <p:nvSpPr>
              <p:cNvPr id="52" name="Rectangle 51"/>
              <p:cNvSpPr/>
              <p:nvPr/>
            </p:nvSpPr>
            <p:spPr>
              <a:xfrm>
                <a:off x="3966009" y="3779021"/>
                <a:ext cx="8423289" cy="501216"/>
              </a:xfrm>
              <a:prstGeom prst="rect">
                <a:avLst/>
              </a:prstGeom>
            </p:spPr>
            <p:txBody>
              <a:bodyPr wrap="square">
                <a:spAutoFit/>
              </a:bodyPr>
              <a:lstStyle/>
              <a:p>
                <a:pPr>
                  <a:buFont typeface="Wingdings" panose="05000000000000000000" pitchFamily="2" charset="2"/>
                  <a:buChar char="Ø"/>
                </a:pPr>
                <a:endParaRPr lang="bn-IN" sz="2800" dirty="0">
                  <a:solidFill>
                    <a:srgbClr val="7030A0"/>
                  </a:solidFill>
                  <a:latin typeface="NikoshBAN" panose="02000000000000000000" pitchFamily="2" charset="0"/>
                  <a:cs typeface="NikoshBAN" panose="02000000000000000000" pitchFamily="2" charset="0"/>
                </a:endParaRPr>
              </a:p>
            </p:txBody>
          </p:sp>
        </p:grpSp>
      </p:grpSp>
    </p:spTree>
    <p:extLst>
      <p:ext uri="{BB962C8B-B14F-4D97-AF65-F5344CB8AC3E}">
        <p14:creationId xmlns:p14="http://schemas.microsoft.com/office/powerpoint/2010/main" val="47811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Horizontal Scroll 2"/>
          <p:cNvSpPr/>
          <p:nvPr/>
        </p:nvSpPr>
        <p:spPr>
          <a:xfrm>
            <a:off x="235974" y="1120877"/>
            <a:ext cx="11956026" cy="3148780"/>
          </a:xfrm>
          <a:prstGeom prst="horizontalScroll">
            <a:avLst>
              <a:gd name="adj" fmla="val 25000"/>
            </a:avLst>
          </a:prstGeom>
          <a:solidFill>
            <a:schemeClr val="accent4">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latin typeface="NikoshBAN" panose="02000000000000000000" pitchFamily="2" charset="0"/>
                <a:cs typeface="NikoshBAN" panose="02000000000000000000" pitchFamily="2" charset="0"/>
              </a:rPr>
              <a:t>  </a:t>
            </a:r>
            <a:r>
              <a:rPr lang="bn-IN" sz="7200" dirty="0" smtClean="0">
                <a:solidFill>
                  <a:schemeClr val="accent4">
                    <a:lumMod val="60000"/>
                    <a:lumOff val="40000"/>
                  </a:schemeClr>
                </a:solidFill>
                <a:latin typeface="NikoshBAN" panose="02000000000000000000" pitchFamily="2" charset="0"/>
                <a:cs typeface="NikoshBAN" panose="02000000000000000000" pitchFamily="2" charset="0"/>
              </a:rPr>
              <a:t>শহুরে সমাজে জ্ঞাতিসম্পর্কের প্রকৃতি</a:t>
            </a:r>
            <a:endParaRPr lang="en-US" sz="7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072" y="3963416"/>
            <a:ext cx="2171700" cy="2105025"/>
          </a:xfrm>
          <a:prstGeom prst="rect">
            <a:avLst/>
          </a:prstGeom>
        </p:spPr>
      </p:pic>
    </p:spTree>
    <p:extLst>
      <p:ext uri="{BB962C8B-B14F-4D97-AF65-F5344CB8AC3E}">
        <p14:creationId xmlns:p14="http://schemas.microsoft.com/office/powerpoint/2010/main" val="1265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300"/>
                                  </p:iterate>
                                  <p:childTnLst>
                                    <p:set>
                                      <p:cBhvr>
                                        <p:cTn id="6" dur="1" fill="hold">
                                          <p:stCondLst>
                                            <p:cond delay="0"/>
                                          </p:stCondLst>
                                        </p:cTn>
                                        <p:tgtEl>
                                          <p:spTgt spid="3"/>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27383 -0.23379 L -0.27383 -0.23356 C -0.26953 -0.23472 -0.26042 -0.23796 -0.25573 -0.23379 C -0.25469 -0.23287 -0.25495 -0.22963 -0.25456 -0.22778 C -0.25612 -0.20486 -0.25196 -0.19861 -0.26029 -0.1912 C -0.26133 -0.19028 -0.2625 -0.19004 -0.26367 -0.18935 C -0.26836 -0.19051 -0.27279 -0.18727 -0.27279 -0.19745 C -0.27279 -0.20208 -0.27305 -0.20741 -0.27162 -0.21157 C -0.27019 -0.21551 -0.26485 -0.21967 -0.26485 -0.21944 C -0.26146 -0.21898 -0.25782 -0.21991 -0.25456 -0.21759 C -0.25352 -0.2169 -0.25378 -0.21366 -0.25339 -0.21157 C -0.253 -0.20879 -0.25274 -0.20602 -0.25235 -0.20347 C -0.25274 -0.19745 -0.25196 -0.19074 -0.25339 -0.18518 C -0.25443 -0.18171 -0.25912 -0.1912 -0.25912 -0.19097 C -0.26381 -0.20231 -0.26302 -0.2 -0.26485 -0.20949 C -0.26407 -0.21412 -0.26354 -0.21898 -0.2625 -0.22361 C -0.26198 -0.22592 -0.26159 -0.2294 -0.26029 -0.22963 C -0.25651 -0.23079 -0.25274 -0.22847 -0.24896 -0.22778 C -0.24857 -0.22361 -0.24792 -0.21967 -0.24779 -0.21551 C -0.24584 -0.16667 -0.25521 -0.16528 -0.24206 -0.17106 C -0.24141 -0.17454 -0.23998 -0.18194 -0.23985 -0.18518 C -0.2392 -0.20278 -0.23907 -0.22037 -0.23867 -0.23773 C -0.23412 -0.23657 -0.22943 -0.23565 -0.225 -0.23379 C -0.22383 -0.23333 -0.22279 -0.23171 -0.22162 -0.23171 C -0.19896 -0.23055 -0.17617 -0.23032 -0.15339 -0.22963 C -0.17839 -0.22893 -0.20352 -0.23217 -0.22839 -0.22778 C -0.23086 -0.22731 -0.23073 -0.21551 -0.23073 -0.21528 C -0.23112 -0.21018 -0.23021 -0.20393 -0.2319 -0.1993 C -0.23256 -0.19745 -0.23503 -0.20092 -0.23529 -0.20347 C -0.23555 -0.20694 -0.23386 -0.21018 -0.23295 -0.21342 C -0.23242 -0.21574 -0.23177 -0.21805 -0.23073 -0.21967 C -0.22865 -0.22292 -0.22657 -0.22662 -0.22396 -0.22778 C -0.21823 -0.23032 -0.22084 -0.22893 -0.21589 -0.23171 C -0.21524 -0.23032 -0.2142 -0.2294 -0.21367 -0.22778 C -0.21133 -0.2206 -0.21315 -0.21319 -0.21367 -0.20555 C -0.21394 -0.20671 -0.21641 -0.21643 -0.21367 -0.21759 C -0.21107 -0.21875 -0.20834 -0.2162 -0.20573 -0.21551 C -0.20651 -0.20949 -0.20612 -0.20254 -0.20795 -0.19745 C -0.20899 -0.19421 -0.21524 -0.18819 -0.21823 -0.18727 C -0.22201 -0.18611 -0.22578 -0.18588 -0.22956 -0.18518 C -0.22839 -0.1831 -0.22748 -0.18079 -0.22617 -0.17917 C -0.22513 -0.17801 -0.2237 -0.17847 -0.22279 -0.17708 C -0.22175 -0.17569 -0.22136 -0.17292 -0.22045 -0.17106 C -0.2194 -0.16898 -0.21836 -0.16667 -0.21706 -0.16504 C -0.21498 -0.16204 -0.21029 -0.15694 -0.21029 -0.15671 C -0.20951 -0.15486 -0.20912 -0.15231 -0.20795 -0.15092 C -0.20703 -0.14954 -0.20508 -0.14699 -0.20456 -0.14884 C -0.20404 -0.15069 -0.21029 -0.16088 -0.21029 -0.16065 C -0.21107 -0.16504 -0.21289 -0.16898 -0.2125 -0.17315 C -0.21211 -0.17847 -0.21237 -0.18426 -0.21146 -0.18935 C -0.21042 -0.19375 -0.20834 -0.19745 -0.2069 -0.20139 C -0.20391 -0.20926 -0.20586 -0.20671 -0.20117 -0.20949 C -0.19727 -0.21643 -0.19987 -0.21296 -0.19206 -0.21759 L -0.19206 -0.21736 L -0.18867 -0.22153 C -0.18789 -0.22361 -0.1875 -0.22616 -0.18646 -0.22778 C -0.18373 -0.23148 -0.17995 -0.22801 -0.18646 -0.23171 C -0.1875 -0.23102 -0.18867 -0.23055 -0.18985 -0.22963 C -0.19857 -0.22176 -0.18802 -0.2287 -0.19662 -0.22361 C -0.20183 -0.20972 -0.20026 -0.2162 -0.20235 -0.20555 C -0.2017 -0.19444 -0.20326 -0.18495 -0.19896 -0.17708 C -0.19792 -0.17546 -0.19675 -0.17407 -0.19545 -0.17315 C -0.1944 -0.17222 -0.19323 -0.17176 -0.19206 -0.17106 C -0.18867 -0.16204 -0.18894 -0.15856 -0.17956 -0.16898 C -0.17852 -0.17014 -0.17956 -0.17454 -0.18073 -0.17523 C -0.18464 -0.17754 -0.18907 -0.17639 -0.19323 -0.17708 C -0.1905 -0.19167 -0.19297 -0.1868 -0.1875 -0.19329 C -0.18711 -0.19537 -0.18724 -0.19792 -0.18646 -0.1993 C -0.18555 -0.20092 -0.18412 -0.20046 -0.18295 -0.20139 C -0.17683 -0.20694 -0.18242 -0.2044 -0.17617 -0.20741 C -0.17318 -0.20903 -0.16706 -0.21157 -0.16706 -0.21134 C -0.16589 -0.21296 -0.16498 -0.21458 -0.16367 -0.21551 C -0.16224 -0.21667 -0.16068 -0.21667 -0.15912 -0.21759 C -0.1517 -0.22153 -0.15391 -0.21967 -0.14896 -0.22569 C -0.15 -0.22639 -0.15117 -0.22778 -0.15235 -0.22778 C -0.153 -0.22778 -0.15925 -0.22454 -0.16029 -0.22361 C -0.16146 -0.22245 -0.1625 -0.2206 -0.16367 -0.21967 C -0.16472 -0.21875 -0.16589 -0.21829 -0.16706 -0.21759 C -0.16784 -0.21551 -0.16849 -0.21342 -0.1694 -0.21157 C -0.17045 -0.20926 -0.17188 -0.20787 -0.17279 -0.20555 C -0.17344 -0.2037 -0.17331 -0.20139 -0.17396 -0.1993 C -0.17448 -0.19722 -0.17539 -0.19537 -0.17617 -0.19329 C -0.17422 -0.1831 -0.17617 -0.18796 -0.16823 -0.1831 L -0.16485 -0.18125 C -0.16367 -0.17986 -0.16263 -0.17824 -0.16146 -0.17708 C -0.16029 -0.17616 -0.15899 -0.17639 -0.15795 -0.17523 C -0.1569 -0.17361 -0.15651 -0.17106 -0.15573 -0.16898 C -0.15534 -0.17106 -0.15456 -0.17292 -0.15456 -0.17523 C -0.15456 -0.19259 -0.15469 -0.21018 -0.15573 -0.22778 C -0.15599 -0.23171 -0.15638 -0.21944 -0.1569 -0.21551 C -0.15716 -0.21342 -0.15756 -0.21157 -0.15795 -0.20949 C -0.15873 -0.20602 -0.15951 -0.20278 -0.16029 -0.1993 C -0.16211 -0.19004 -0.16146 -0.18657 -0.16589 -0.18125 C -0.16693 -0.18009 -0.16823 -0.17986 -0.1694 -0.17917 C -0.17006 -0.17708 -0.17071 -0.17477 -0.17162 -0.17315 C -0.17253 -0.17129 -0.17396 -0.1706 -0.175 -0.16898 C -0.17591 -0.16782 -0.17657 -0.16643 -0.17735 -0.16504 C -0.17617 -0.16296 -0.17552 -0.15949 -0.17396 -0.15903 C -0.1642 -0.15602 -0.16485 -0.15787 -0.16146 -0.16713 C -0.16172 -0.16898 -0.16172 -0.17153 -0.1625 -0.17315 C -0.16341 -0.17454 -0.16537 -0.17315 -0.16589 -0.17523 C -0.16706 -0.17893 -0.16198 -0.18634 -0.16146 -0.18727 C -0.15391 -0.19815 -0.15352 -0.19792 -0.14662 -0.20555 C -0.14115 -0.22014 -0.14844 -0.20278 -0.13985 -0.21551 C -0.13021 -0.22986 -0.14675 -0.21342 -0.13295 -0.22569 C -0.1319 -0.22847 -0.13021 -0.23379 -0.12839 -0.23588 C -0.12748 -0.2368 -0.12617 -0.23704 -0.125 -0.23773 L -0.11589 -0.23588 C -0.1181 -0.23009 -0.12735 -0.23171 -0.12735 -0.23148 C -0.12813 -0.22963 -0.13047 -0.22754 -0.12956 -0.22569 C -0.12813 -0.22245 -0.12279 -0.22153 -0.12279 -0.22129 C -0.12162 -0.22037 -0.12058 -0.21852 -0.1194 -0.21759 C -0.10912 -0.20972 -0.11992 -0.22176 -0.11146 -0.21157 C -0.11172 -0.20602 -0.11146 -0.20046 -0.1125 -0.19537 C -0.11302 -0.19305 -0.11485 -0.19282 -0.11589 -0.1912 C -0.1168 -0.19004 -0.11745 -0.18866 -0.11823 -0.18727 C -0.12162 -0.18796 -0.12604 -0.18495 -0.12839 -0.18935 C -0.13008 -0.19236 -0.12396 -0.19236 -0.12162 -0.19329 C -0.12006 -0.19398 -0.11862 -0.19467 -0.11706 -0.19537 C -0.11524 -0.19606 -0.11328 -0.19653 -0.11146 -0.19745 C -0.11029 -0.19792 -0.10912 -0.19861 -0.10795 -0.1993 C -0.10417 -0.20949 -0.1069 -0.20417 -0.09896 -0.21342 L -0.09545 -0.21759 C -0.09102 -0.20555 -0.09206 -0.21134 -0.0944 -0.18727 C -0.09479 -0.1831 -0.09662 -0.17523 -0.09662 -0.175 C -0.10378 -0.19398 -0.10521 -0.19583 -0.1 -0.23588 C -0.09948 -0.24051 -0.09479 -0.23449 -0.09206 -0.23379 C -0.08138 -0.21481 -0.09857 -0.24352 -0.0819 -0.22361 L -0.075 -0.21551 L -0.07162 -0.21157 C -0.06927 -0.20509 -0.06641 -0.20046 -0.07045 -0.1912 C -0.07201 -0.18796 -0.07735 -0.18727 -0.07735 -0.18704 C -0.07878 -0.18796 -0.08138 -0.18657 -0.0819 -0.18935 C -0.08229 -0.19167 -0.07982 -0.19305 -0.07839 -0.19329 C -0.07539 -0.19375 -0.0724 -0.1919 -0.0694 -0.1912 C -0.06823 -0.19004 -0.06667 -0.18935 -0.06589 -0.18727 C -0.06472 -0.18356 -0.06498 -0.1787 -0.06367 -0.17523 L -0.06146 -0.16898 C -0.06107 -0.17106 -0.06016 -0.17292 -0.06029 -0.17523 C -0.06276 -0.2162 -0.06198 -0.19583 -0.06485 -0.21342 C -0.06524 -0.2162 -0.0655 -0.21898 -0.06589 -0.22153 C -0.06628 -0.22361 -0.06628 -0.22592 -0.06706 -0.22778 C -0.06797 -0.22963 -0.06927 -0.23055 -0.07045 -0.23171 C -0.07188 -0.2331 -0.07722 -0.23542 -0.07839 -0.23588 C -0.08073 -0.23657 -0.08763 -0.23773 -0.08529 -0.23773 C -0.078 -0.23773 -0.07084 -0.23634 -0.06367 -0.23588 C -0.06029 -0.23518 -0.05677 -0.23542 -0.05339 -0.23379 C -0.05248 -0.23333 -0.05209 -0.23055 -0.05117 -0.22963 C -0.04974 -0.22847 -0.04818 -0.22847 -0.04662 -0.22778 C -0.04701 -0.23032 -0.04779 -0.23866 -0.04779 -0.23588 C -0.04779 -0.20949 -0.04792 -0.1831 -0.04662 -0.15694 C -0.04649 -0.15393 -0.04492 -0.16227 -0.0444 -0.16504 C -0.04297 -0.17129 -0.0418 -0.17847 -0.04089 -0.18518 C -0.03894 -0.20092 -0.04037 -0.19167 -0.03867 -0.21157 C -0.03841 -0.21481 -0.03815 -0.21829 -0.0375 -0.22153 C -0.03698 -0.22454 -0.03594 -0.22685 -0.03529 -0.22963 C -0.03477 -0.23171 -0.03451 -0.23379 -0.03412 -0.23588 C -0.03451 -0.24259 -0.03282 -0.25092 -0.03529 -0.25602 C -0.03685 -0.25926 -0.04206 -0.25185 -0.04206 -0.25162 C -0.04362 -0.24792 -0.04922 -0.24143 -0.04662 -0.23981 C -0.03568 -0.23333 -0.04375 -0.23727 -0.03073 -0.23379 C -0.02617 -0.23264 -0.01706 -0.22963 -0.01706 -0.2294 C -0.00873 -0.22477 -0.01589 -0.22986 -0.02617 -0.22569 C -0.02722 -0.22523 -0.02774 -0.22292 -0.02839 -0.22153 C -0.02878 -0.21967 -0.02904 -0.21736 -0.02956 -0.21551 C -0.03607 -0.19467 -0.03269 -0.21111 -0.03529 -0.19745 C -0.0349 -0.18727 -0.03555 -0.17685 -0.03412 -0.16713 C -0.03386 -0.16504 -0.03177 -0.16597 -0.03073 -0.16504 C -0.02188 -0.15717 -0.03242 -0.16412 -0.02396 -0.15903 C -0.0194 -0.16018 -0.01446 -0.15926 -0.01029 -0.16296 C -0.00899 -0.16412 -0.01146 -0.16736 -0.0125 -0.16898 C -0.01953 -0.18009 -0.01992 -0.17731 -0.02956 -0.17917 C -0.02917 -0.19004 -0.02969 -0.20092 -0.02839 -0.21157 C -0.02813 -0.21435 -0.02604 -0.21528 -0.025 -0.21759 C -0.02422 -0.21944 -0.02396 -0.22245 -0.02279 -0.22361 C -0.0211 -0.22546 -0.01901 -0.225 -0.01706 -0.22569 C -0.01563 -0.22616 -0.01407 -0.22708 -0.0125 -0.22778 C -0.00756 -0.22708 -0.00183 -0.23102 0.00221 -0.22569 C 0.00442 -0.22292 -0.00352 -0.21551 -0.00352 -0.21528 C -0.00378 -0.21296 -0.00482 -0.21018 -0.00469 -0.20741 C -0.00404 -0.19768 -0.00274 -0.19768 0.00104 -0.19329 C 0.00573 -0.19467 0.00807 -0.19375 0.01119 -0.1993 C 0.01211 -0.20116 0.01211 -0.20555 0.01354 -0.20555 C 0.01484 -0.20555 0.01302 -0.20139 0.0125 -0.1993 C 0.01185 -0.19722 0.01093 -0.19537 0.01015 -0.19329 C 0.00963 -0.19051 0.0095 -0.18796 0.00898 -0.18518 C 0.00872 -0.1831 0.00911 -0.17963 0.00781 -0.17917 C 0.00534 -0.17801 0.00247 -0.18055 3.125E-6 -0.18125 C -0.00131 -0.18194 -0.00248 -0.18194 -0.00352 -0.1831 C -0.01081 -0.19375 -0.00052 -0.18611 -0.00912 -0.1912 C -0.01029 -0.19444 -0.0125 -0.1993 -0.0125 -0.20347 C -0.0125 -0.20764 -0.01172 -0.21157 -0.01146 -0.21551 C -0.00964 -0.21481 -0.00274 -0.21157 -0.00131 -0.21157 C 0.00013 -0.21157 0.00521 -0.21458 0.00677 -0.21551 C 0.01106 -0.01713 0.00729 -0.14375 0.01015 -0.26805 C 0.01015 -0.2706 0.01119 -0.26366 0.0125 -0.26204 C 0.01341 -0.26065 0.01471 -0.26065 0.01588 -0.25995 C 0.01536 -0.25741 0.01445 -0.24884 0.01354 -0.24583 C 0.01302 -0.24375 0.01185 -0.24213 0.01119 -0.23981 C 0.01015 -0.23588 0.00963 -0.23171 0.00898 -0.22778 L 0.00781 -0.22153 L 0.00677 -0.21551 C 0.00716 -0.21296 0.00638 -0.20856 0.00781 -0.20741 C 0.01119 -0.20463 0.01692 -0.21088 0.01927 -0.20555 C 0.02213 -0.19861 0.01914 -0.18773 0.02031 -0.17917 C 0.0207 -0.17685 0.02265 -0.17639 0.02369 -0.17523 C 0.02409 -0.17708 0.025 -0.17917 0.025 -0.18125 C 0.02461 -0.18542 0.02343 -0.18935 0.02265 -0.19329 L 0.02031 -0.20555 C 0.01888 -0.21759 0.01979 -0.21227 0.0181 -0.22153 C 0.01836 -0.22569 0.01692 -0.2331 0.01927 -0.23379 L 0.0431 -0.22778 C 0.05859 -0.22384 0.04843 -0.22592 0.07383 -0.22361 C 0.07122 -0.21921 0.06966 -0.21713 0.0681 -0.21157 C 0.06758 -0.20972 0.06731 -0.20741 0.06692 -0.20555 C 0.06731 -0.2 0.06692 -0.19421 0.0681 -0.18935 C 0.06836 -0.1875 0.07578 -0.18148 0.07591 -0.18125 C 0.07981 -0.18194 0.08372 -0.18102 0.0875 -0.1831 C 0.0875 -0.18333 0.09179 -0.19375 0.09075 -0.19537 C 0.08984 -0.19699 0.08411 -0.18935 0.08398 -0.18935 C 0.08359 -0.18727 0.08372 -0.18449 0.08294 -0.1831 C 0.08086 -0.18079 0.07591 -0.17917 0.07591 -0.17893 C 0.07552 -0.17708 0.07591 -0.1743 0.075 -0.17315 C 0.07304 -0.1706 0.0681 -0.16898 0.0681 -0.16875 C 0.06497 -0.16967 0.06198 -0.16921 0.05898 -0.17106 C 0.05703 -0.17245 0.05442 -0.18032 0.05338 -0.1831 C 0.05234 -0.18542 0.04856 -0.19421 0.04765 -0.19745 C 0.04713 -0.1993 0.04674 -0.20139 0.04648 -0.20347 C 0.04674 -0.21088 0.04648 -0.21852 0.04765 -0.22569 C 0.04804 -0.22801 0.05026 -0.22778 0.05091 -0.22963 C 0.05182 -0.23148 0.0513 -0.23449 0.05221 -0.23588 C 0.05416 -0.23819 0.05898 -0.23981 0.05898 -0.23958 C 0.06302 -0.23912 0.06758 -0.24004 0.07148 -0.23773 C 0.07252 -0.23704 0.07252 -0.23379 0.07252 -0.23171 C 0.07317 -0.22292 0.07343 -0.21412 0.07383 -0.20555 C 0.07981 -0.20764 0.09114 -0.2125 0.09544 -0.20555 C 0.09843 -0.20046 0.09479 -0.19051 0.09414 -0.1831 C 0.09414 -0.18102 0.09401 -0.1787 0.0931 -0.17708 C 0.09218 -0.17569 0.09075 -0.17569 0.08971 -0.17523 L 0.07825 -0.17708 C 0.07643 -0.17893 0.07526 -0.19861 0.075 -0.20139 C 0.07383 -0.20995 0.07435 -0.20532 0.07148 -0.21157 C 0.07057 -0.21342 0.07005 -0.21551 0.06914 -0.21759 C 0.06875 -0.21967 0.06731 -0.22199 0.0681 -0.22361 C 0.06901 -0.22592 0.07109 -0.22477 0.07252 -0.22569 C 0.075 -0.22685 0.07942 -0.22963 0.07942 -0.2294 C 0.08659 -0.22893 0.09375 -0.22893 0.10091 -0.22778 C 0.10234 -0.22754 0.10416 -0.22778 0.10455 -0.22569 C 0.10508 -0.22245 0.10377 -0.21898 0.10325 -0.21551 C 0.10169 -0.20254 0.10286 -0.21204 0.09987 -0.1993 C 0.09948 -0.19745 0.09896 -0.19537 0.09883 -0.19329 C 0.09843 -0.19074 0.09752 -0.18241 0.09752 -0.18518 C 0.09752 -0.18842 0.09843 -0.20393 0.10091 -0.20741 C 0.10286 -0.20995 0.10573 -0.20972 0.10794 -0.21157 C 0.10937 -0.21296 0.11093 -0.21412 0.1125 -0.21551 C 0.11367 -0.21667 0.11458 -0.21852 0.11588 -0.21967 C 0.1181 -0.22129 0.12265 -0.22361 0.12265 -0.22338 C 0.12265 -0.22361 0.122 -0.23032 0.12148 -0.23379 C 0.12122 -0.23588 0.1207 -0.23773 0.12044 -0.23981 C 0.11992 -0.24305 0.11966 -0.24653 0.11927 -0.25 C 0.11966 -0.25393 0.11888 -0.25903 0.12044 -0.26204 C 0.122 -0.26528 0.12721 -0.2662 0.12721 -0.26597 C 0.13177 -0.26551 0.13633 -0.26551 0.14088 -0.26412 C 0.14323 -0.26342 0.14765 -0.25995 0.14765 -0.25972 C 0.14883 -0.25417 0.15143 -0.24768 0.14883 -0.2419 C 0.14791 -0.24004 0.14648 -0.23912 0.14544 -0.23773 C 0.14505 -0.23518 0.14466 -0.23241 0.14427 -0.22963 C 0.14388 -0.22639 0.14362 -0.22292 0.1431 -0.21967 C 0.14284 -0.21759 0.14284 -0.21504 0.14205 -0.21342 C 0.14114 -0.21204 0.13737 -0.21157 0.13854 -0.21157 C 0.14049 -0.21157 0.14231 -0.21296 0.14427 -0.21342 C 0.14778 -0.21667 0.1556 -0.22569 0.15898 -0.21342 C 0.16028 -0.20926 0.15481 -0.20694 0.15221 -0.20555 L 0.14544 -0.20139 C 0.14505 -0.20347 0.14427 -0.20532 0.14427 -0.20741 C 0.14427 -0.21018 0.14453 -0.21319 0.14544 -0.21551 C 0.147 -0.21991 0.15 -0.21967 0.15221 -0.22153 C 0.16106 -0.2294 0.15052 -0.22268 0.15898 -0.22778 C 0.15976 -0.22569 0.16067 -0.22384 0.16133 -0.22153 C 0.16601 -0.20694 0.16523 -0.20301 0.1625 -0.17917 C 0.16211 -0.17685 0.16028 -0.17616 0.15898 -0.17523 C 0.15742 -0.17361 0.1526 -0.17176 0.15104 -0.17106 C 0.14687 -0.17176 0.14258 -0.17083 0.13854 -0.17315 C 0.13724 -0.17384 0.13685 -0.17685 0.13633 -0.17917 C 0.13567 -0.18171 0.13554 -0.18449 0.13515 -0.18727 C 0.13489 -0.18935 0.13437 -0.1912 0.13398 -0.19329 C 0.13372 -0.20347 0.13151 -0.21389 0.13294 -0.22361 C 0.13333 -0.22708 0.13672 -0.225 0.13854 -0.22569 C 0.14843 -0.22963 0.13724 -0.22662 0.15338 -0.22963 C 0.16588 -0.22893 0.17838 -0.22986 0.19088 -0.22778 C 0.19218 -0.22754 0.18802 -0.22592 0.1875 -0.22361 C 0.18606 -0.21736 0.19036 -0.21643 0.19205 -0.21551 C 0.1931 -0.21342 0.19401 -0.21111 0.19544 -0.20949 C 0.20065 -0.20324 0.20208 -0.21597 0.19648 -0.1912 C 0.19531 -0.18588 0.18919 -0.18426 0.1875 -0.1831 L 0.18398 -0.18125 C 0.18216 -0.18194 0.17903 -0.18009 0.17838 -0.1831 C 0.1776 -0.18634 0.18047 -0.18889 0.18177 -0.1912 C 0.18398 -0.19514 0.1858 -0.1956 0.18854 -0.19745 C 0.19687 -0.20717 0.19297 -0.20324 0.2 -0.20949 C 0.20651 -0.22106 0.20312 -0.21805 0.20898 -0.22153 C 0.20872 -0.21898 0.20859 -0.21597 0.20794 -0.21342 C 0.20742 -0.2118 0.20612 -0.20787 0.2056 -0.20949 C 0.20429 -0.21435 0.2069 -0.22245 0.20455 -0.22569 C 0.20117 -0.23009 0.19622 -0.22708 0.19205 -0.22778 C 0.19388 -0.22847 0.19583 -0.22893 0.19765 -0.22963 C 0.19883 -0.23032 0.19987 -0.23125 0.20104 -0.23171 C 0.20338 -0.23264 0.2056 -0.2331 0.20794 -0.23379 C 0.23724 -0.23079 0.22356 -0.24282 0.22838 -0.22569 C 0.2289 -0.22338 0.22981 -0.22153 0.2306 -0.21967 C 0.22994 -0.21597 0.22851 -0.20486 0.22604 -0.20139 C 0.22513 -0.2 0.22383 -0.2 0.22265 -0.1993 C 0.21888 -0.19491 0.21445 -0.18773 0.20898 -0.19745 C 0.20716 -0.20069 0.21159 -0.21111 0.21354 -0.21342 C 0.21497 -0.21528 0.21653 -0.21643 0.2181 -0.21759 C 0.22031 -0.21921 0.225 -0.22153 0.225 -0.22129 C 0.23125 -0.2206 0.23737 -0.22361 0.24205 -0.21551 C 0.24297 -0.21389 0.24349 -0.21157 0.24427 -0.20949 C 0.24284 -0.21991 0.24231 -0.21991 0.24544 -0.21157 C 0.24856 -0.19444 0.24414 -0.21528 0.24883 -0.20139 C 0.24948 -0.1993 0.25091 -0.18866 0.25104 -0.18727 C 0.25221 -0.18796 0.25364 -0.18773 0.25455 -0.18935 C 0.25638 -0.19282 0.25716 -0.19792 0.25898 -0.20139 L 0.26133 -0.20555 C 0.26211 -0.20949 0.26523 -0.21852 0.2625 -0.22361 C 0.26159 -0.22523 0.26015 -0.22523 0.25898 -0.22569 C 0.25716 -0.22639 0.25521 -0.22708 0.25338 -0.22778 C 0.25 -0.22708 0.24661 -0.22569 0.2431 -0.22569 C 0.24114 -0.22569 0.247 -0.22662 0.24883 -0.22778 C 0.25039 -0.2287 0.25182 -0.23055 0.25338 -0.23171 C 0.2556 -0.23333 0.25794 -0.23449 0.26015 -0.23588 L 0.26341 -0.23773 C 0.28958 -0.23125 0.27539 -0.23958 0.27031 -0.13472 C 0.26992 -0.12454 0.26888 -0.15486 0.2681 -0.16504 C 0.26836 -0.18449 0.26679 -0.20463 0.26927 -0.22361 C 0.26979 -0.22778 0.27383 -0.22639 0.27591 -0.22778 C 0.28268 -0.23171 0.27734 -0.22893 0.28841 -0.23171 C 0.29088 -0.23241 0.2931 -0.2331 0.29531 -0.23379 C 0.29414 -0.23241 0.29323 -0.23102 0.29192 -0.22963 C 0.29036 -0.22824 0.28854 -0.22778 0.2875 -0.22569 C 0.28138 -0.21481 0.29192 -0.22292 0.28281 -0.21759 C 0.28281 -0.21574 0.28346 -0.18842 0.28633 -0.1831 C 0.2875 -0.18125 0.28841 -0.17893 0.28958 -0.17708 C 0.29192 -0.17407 0.29635 -0.16898 0.29635 -0.16875 C 0.29896 -0.1706 0.30338 -0.17083 0.29883 -0.17917 C 0.29765 -0.18102 0.29583 -0.18055 0.29414 -0.18125 C 0.29205 -0.18194 0.28958 -0.18264 0.2875 -0.1831 C 0.28763 -0.19051 0.28815 -0.19815 0.28841 -0.20555 C 0.28893 -0.21088 0.28854 -0.21643 0.28958 -0.22153 C 0.29023 -0.2243 0.29179 -0.22616 0.2931 -0.22778 C 0.29414 -0.22893 0.29518 -0.2294 0.29635 -0.22963 C 0.30182 -0.23079 0.30716 -0.23102 0.31237 -0.23171 C 0.31432 -0.23241 0.31627 -0.2331 0.3181 -0.23379 C 0.31966 -0.23426 0.32109 -0.23588 0.32265 -0.23588 C 0.32539 -0.23588 0.32786 -0.23449 0.3306 -0.23379 C 0.32838 -0.22199 0.33125 -0.23287 0.32591 -0.22361 C 0.325 -0.22199 0.32487 -0.21898 0.32383 -0.21759 C 0.32174 -0.21528 0.31914 -0.21481 0.31692 -0.21342 L 0.31341 -0.21157 C 0.31237 -0.20949 0.31146 -0.20694 0.31015 -0.20555 C 0.30911 -0.20417 0.30768 -0.20486 0.30664 -0.20347 C 0.30573 -0.20185 0.30521 -0.1993 0.30442 -0.19745 C 0.30521 -0.19467 0.30573 -0.19167 0.30664 -0.18935 C 0.30781 -0.18634 0.31146 -0.18079 0.31341 -0.17917 C 0.31497 -0.17801 0.31653 -0.17778 0.3181 -0.17708 C 0.31914 -0.17523 0.32005 -0.17268 0.32135 -0.17106 C 0.32252 -0.16991 0.32877 -0.16736 0.32942 -0.16713 C 0.32968 -0.1831 0.32786 -0.2 0.3306 -0.21551 C 0.33125 -0.21944 0.33633 -0.21713 0.33737 -0.21342 C 0.33893 -0.20879 0.33659 -0.20278 0.33633 -0.19745 C 0.33359 -0.19815 0.33073 -0.19745 0.32838 -0.1993 C 0.32695 -0.20046 0.3263 -0.20301 0.32591 -0.20555 C 0.32187 -0.27014 0.32799 -0.23495 0.32383 -0.2581 C 0.32409 -0.25995 0.32396 -0.26296 0.32487 -0.26412 C 0.32838 -0.26829 0.33398 -0.26504 0.33737 -0.26412 C 0.33711 -0.26204 0.33672 -0.25995 0.33633 -0.2581 C 0.33554 -0.25579 0.3345 -0.25417 0.33398 -0.25185 C 0.32864 -0.23032 0.3345 -0.24745 0.32942 -0.23379 C 0.32369 -0.20301 0.32955 -0.24028 0.37031 -0.22569 C 0.37278 -0.22477 0.37005 -0.21597 0.3681 -0.21342 C 0.36028 -0.20417 0.36393 -0.20694 0.35781 -0.20347 C 0.35664 -0.20208 0.35534 -0.20139 0.35442 -0.1993 C 0.3526 -0.19514 0.35325 -0.18449 0.35442 -0.18125 C 0.35534 -0.1787 0.35755 -0.1787 0.35898 -0.17708 C 0.3651 -0.16991 0.35638 -0.17523 0.36588 -0.17106 C 0.36692 -0.16967 0.3681 -0.16805 0.36914 -0.16713 C 0.37864 -0.15856 0.36614 -0.17245 0.37591 -0.16088 C 0.37643 -0.16296 0.37708 -0.16481 0.37708 -0.16713 C 0.37708 -0.17083 0.37552 -0.17731 0.37487 -0.18125 C 0.37448 -0.18449 0.37409 -0.18796 0.37383 -0.1912 C 0.37343 -0.19861 0.37396 -0.20648 0.37265 -0.21342 C 0.372 -0.21574 0.37096 -0.20972 0.37031 -0.20741 C 0.36927 -0.20347 0.36888 -0.1993 0.3681 -0.19537 L 0.36458 -0.17708 C 0.36432 -0.17592 0.36198 -0.16319 0.36237 -0.16296 C 0.36419 -0.16204 0.36523 -0.16736 0.36692 -0.16898 C 0.36914 -0.17153 0.37226 -0.17407 0.37487 -0.17523 C 0.37682 -0.17592 0.37864 -0.17639 0.3806 -0.17708 C 0.38216 -0.17847 0.38359 -0.17963 0.38515 -0.18125 C 0.38633 -0.18241 0.38737 -0.18426 0.38841 -0.18518 C 0.38997 -0.18634 0.39166 -0.18657 0.3931 -0.18727 C 0.39414 -0.18773 0.39531 -0.18866 0.39648 -0.18935 L 0.39883 -0.20139 C 0.39909 -0.20347 0.39961 -0.20532 0.39987 -0.20741 L 0.40091 -0.21551 C 0.40143 -0.22083 0.40065 -0.22708 0.40221 -0.23171 C 0.40273 -0.23356 0.40455 -0.23102 0.4056 -0.22963 C 0.40651 -0.22824 0.40703 -0.22546 0.40781 -0.22361 C 0.40898 -0.22153 0.41015 -0.21967 0.41133 -0.21759 C 0.41159 -0.21551 0.41224 -0.21366 0.41237 -0.21157 C 0.41302 -0.20694 0.41211 -0.20139 0.41341 -0.19745 C 0.41419 -0.1956 0.41588 -0.19861 0.41692 -0.1993 C 0.422 -0.21319 0.41966 -0.2081 0.42383 -0.21551 C 0.42291 -0.2169 0.42265 -0.21944 0.42148 -0.21967 C 0.41614 -0.22083 0.41536 -0.21713 0.41133 -0.21551 C 0.40859 -0.21458 0.40586 -0.21412 0.40338 -0.21342 C 0.39961 -0.21412 0.39531 -0.2125 0.39192 -0.21551 C 0.39075 -0.21667 0.3931 -0.21991 0.39414 -0.22153 C 0.39622 -0.22477 0.39883 -0.22708 0.40091 -0.22963 L 0.40442 -0.23379 L 0.40781 -0.23773 C 0.41159 -0.23704 0.41536 -0.2368 0.41914 -0.23588 C 0.42031 -0.23542 0.42187 -0.23542 0.42265 -0.23379 C 0.42369 -0.23079 0.42343 -0.22708 0.42383 -0.22361 C 0.42396 -0.22083 0.42396 -0.21782 0.42487 -0.21551 C 0.42565 -0.21342 0.42721 -0.21296 0.42838 -0.21157 C 0.42981 -0.21597 0.43606 -0.22917 0.42942 -0.23379 C 0.42682 -0.23565 0.42487 -0.22153 0.42487 -0.22129 C 0.42461 -0.21759 0.42383 -0.21366 0.42383 -0.20949 C 0.42304 -0.1919 0.42487 -0.17407 0.42265 -0.15694 C 0.42213 -0.15347 0.41888 -0.15833 0.41692 -0.15903 C 0.41588 -0.16018 0.41432 -0.16111 0.41341 -0.16296 C 0.41289 -0.16458 0.41328 -0.16782 0.41237 -0.16898 C 0.41224 -0.16921 0.4026 -0.17523 0.40091 -0.17523 C 0.39974 -0.17523 0.40338 -0.17384 0.40442 -0.17315 C 0.4056 -0.17176 0.40664 -0.1706 0.40781 -0.16898 C 0.40859 -0.16782 0.40924 -0.16597 0.41015 -0.16504 C 0.41224 -0.16319 0.41692 -0.16088 0.41692 -0.16065 C 0.42187 -0.16157 0.42682 -0.16065 0.43164 -0.16296 C 0.43281 -0.16366 0.43268 -0.1669 0.43281 -0.16898 C 0.43424 -0.19051 0.43229 -0.21319 0.43633 -0.23379 C 0.43737 -0.23981 0.44648 -0.23981 0.44648 -0.23958 C 0.45742 -0.23912 0.46862 -0.24051 0.47942 -0.23773 C 0.4806 -0.2375 0.47916 -0.23333 0.47838 -0.23171 C 0.47747 -0.23032 0.47591 -0.23032 0.47487 -0.22963 C 0.47369 -0.22847 0.47278 -0.22662 0.47148 -0.22569 C 0.46927 -0.22384 0.46692 -0.22292 0.46471 -0.22153 C 0.45911 -0.21829 0.46237 -0.21991 0.45442 -0.21759 C 0.45221 -0.2162 0.44843 -0.21759 0.44765 -0.21342 L 0.44531 -0.20139 C 0.44583 -0.1993 0.44583 -0.19699 0.44648 -0.19537 C 0.44974 -0.18704 0.45 -0.18773 0.45442 -0.18518 C 0.45521 -0.18727 0.45638 -0.18889 0.45664 -0.1912 C 0.45742 -0.19514 0.45742 -0.19954 0.45781 -0.20347 C 0.4582 -0.20555 0.4582 -0.20787 0.45898 -0.20949 C 0.45989 -0.21111 0.46119 -0.21088 0.46237 -0.21157 C 0.46536 -0.21088 0.46875 -0.2118 0.47148 -0.20949 C 0.47265 -0.20856 0.47265 -0.20555 0.47265 -0.20347 C 0.47265 -0.1993 0.47187 -0.19537 0.47148 -0.1912 C 0.46992 -0.1919 0.46419 -0.1956 0.46237 -0.1912 C 0.46133 -0.18912 0.46159 -0.18588 0.46119 -0.1831 C 0.46093 -0.18125 0.46054 -0.17893 0.46015 -0.17708 C 0.45442 -0.15694 0.46146 -0.18773 0.45547 -0.16296 C 0.45521 -0.16111 0.45534 -0.15833 0.45442 -0.15694 C 0.45351 -0.15532 0.45221 -0.15555 0.45091 -0.15486 C 0.44987 -0.15347 0.44883 -0.15185 0.44765 -0.15092 C 0.44531 -0.14907 0.44088 -0.14676 0.44088 -0.14653 C 0.44036 -0.14467 0.43893 -0.14236 0.43971 -0.14074 C 0.44049 -0.13842 0.44271 -0.13958 0.44414 -0.13866 C 0.45455 -0.13356 0.43932 -0.1368 0.46471 -0.1368 L 0.45781 -0.22361 C 0.46836 -0.22292 0.47942 -0.22662 0.48971 -0.22153 C 0.49192 -0.2206 0.48802 -0.21366 0.48737 -0.20949 L 0.48515 -0.19329 C 0.48463 -0.19606 0.48398 -0.19861 0.48398 -0.20139 C 0.48398 -0.2169 0.48359 -0.23264 0.48515 -0.24792 C 0.48528 -0.25023 0.48724 -0.25092 0.48841 -0.25185 C 0.49075 -0.2537 0.49297 -0.25463 0.49544 -0.25602 C 0.49648 -0.25671 0.49778 -0.25694 0.49869 -0.2581 C 0.49987 -0.25926 0.50078 -0.26111 0.50221 -0.26204 C 0.50351 -0.26319 0.50521 -0.26342 0.50664 -0.26412 C 0.50794 -0.26458 0.50898 -0.26551 0.51015 -0.2662 C 0.51119 -0.26412 0.5125 -0.26227 0.51341 -0.25995 C 0.5151 -0.25625 0.51797 -0.24792 0.51797 -0.24768 C 0.51771 -0.2331 0.5181 -0.21805 0.51692 -0.20347 C 0.51679 -0.20092 0.51484 -0.20717 0.51471 -0.20949 C 0.51432 -0.21227 0.51497 -0.21528 0.51588 -0.21759 C 0.51784 -0.22292 0.5207 -0.22384 0.52369 -0.22569 C 0.53177 -0.22083 0.5289 -0.22477 0.52591 -0.19537 C 0.52565 -0.19305 0.52461 -0.19097 0.52369 -0.18935 C 0.52174 -0.18565 0.51953 -0.18449 0.51692 -0.1831 C 0.51536 -0.18241 0.51393 -0.18194 0.51237 -0.18125 C 0.50924 -0.18194 0.50625 -0.18125 0.50338 -0.1831 C 0.49935 -0.18565 0.50026 -0.19028 0.49869 -0.19537 C 0.49804 -0.19745 0.49713 -0.1993 0.49648 -0.20139 C 0.49596 -0.20486 0.49583 -0.2081 0.49544 -0.21157 C 0.49492 -0.21366 0.49414 -0.21551 0.49414 -0.21759 C 0.49414 -0.22292 0.49231 -0.23264 0.49544 -0.23379 C 0.50911 -0.23889 0.52343 -0.23379 0.53737 -0.23379 L 0.53737 -0.23356 L 0.53737 -0.23379 L 0.53737 -0.23356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8" dur="17500" fill="hold"/>
                                        <p:tgtEl>
                                          <p:spTgt spid="4"/>
                                        </p:tgtEl>
                                        <p:attrNameLst>
                                          <p:attrName>ppt_x</p:attrName>
                                          <p:attrName>ppt_y</p:attrName>
                                        </p:attrNameLst>
                                      </p:cBhvr>
                                      <p:rCtr x="40560"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52840" y="187492"/>
            <a:ext cx="11440127" cy="809898"/>
            <a:chOff x="1097209" y="186610"/>
            <a:chExt cx="12101046" cy="809898"/>
          </a:xfrm>
        </p:grpSpPr>
        <p:sp>
          <p:nvSpPr>
            <p:cNvPr id="10" name="Rounded Rectangle 9"/>
            <p:cNvSpPr/>
            <p:nvPr/>
          </p:nvSpPr>
          <p:spPr>
            <a:xfrm>
              <a:off x="1097209" y="206337"/>
              <a:ext cx="1306778" cy="718457"/>
            </a:xfrm>
            <a:prstGeom prst="roundRect">
              <a:avLst>
                <a:gd name="adj" fmla="val 4939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6" name="Group 5"/>
            <p:cNvGrpSpPr/>
            <p:nvPr/>
          </p:nvGrpSpPr>
          <p:grpSpPr>
            <a:xfrm>
              <a:off x="1107307" y="186610"/>
              <a:ext cx="12090948" cy="809898"/>
              <a:chOff x="2646490" y="958329"/>
              <a:chExt cx="7631177" cy="809898"/>
            </a:xfrm>
          </p:grpSpPr>
          <p:sp>
            <p:nvSpPr>
              <p:cNvPr id="9" name="Freeform 8"/>
              <p:cNvSpPr/>
              <p:nvPr/>
            </p:nvSpPr>
            <p:spPr>
              <a:xfrm>
                <a:off x="3083404" y="958329"/>
                <a:ext cx="6519913" cy="809898"/>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646490" y="1043923"/>
                <a:ext cx="7631177" cy="693213"/>
                <a:chOff x="4406182" y="1377637"/>
                <a:chExt cx="7631177" cy="693213"/>
              </a:xfrm>
            </p:grpSpPr>
            <p:sp>
              <p:nvSpPr>
                <p:cNvPr id="11" name="Rectangle 10"/>
                <p:cNvSpPr/>
                <p:nvPr/>
              </p:nvSpPr>
              <p:spPr>
                <a:xfrm>
                  <a:off x="4406182" y="1377637"/>
                  <a:ext cx="644234"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0১</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12" name="Isosceles Triangle 11"/>
                <p:cNvSpPr/>
                <p:nvPr/>
              </p:nvSpPr>
              <p:spPr>
                <a:xfrm rot="5400000">
                  <a:off x="4787472" y="1631214"/>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27677" y="1424519"/>
                  <a:ext cx="6909682" cy="646331"/>
                </a:xfrm>
                <a:prstGeom prst="rect">
                  <a:avLst/>
                </a:prstGeom>
                <a:ln>
                  <a:noFill/>
                </a:ln>
              </p:spPr>
              <p:txBody>
                <a:bodyPr wrap="square">
                  <a:spAutoFit/>
                </a:bodyPr>
                <a:lstStyle/>
                <a:p>
                  <a:pPr>
                    <a:buFont typeface="Wingdings" panose="05000000000000000000" pitchFamily="2" charset="2"/>
                    <a:buChar char="Ø"/>
                  </a:pPr>
                  <a:r>
                    <a:rPr lang="bn-IN" sz="3600" dirty="0" smtClean="0">
                      <a:solidFill>
                        <a:schemeClr val="accent6"/>
                      </a:solidFill>
                      <a:latin typeface="NikoshBAN" panose="02000000000000000000" pitchFamily="2" charset="0"/>
                      <a:cs typeface="NikoshBAN" panose="02000000000000000000" pitchFamily="2" charset="0"/>
                    </a:rPr>
                    <a:t>নগর জীবনে জ্ঞাতিসম্পর্কের গুরুত্ব তুলনামূলক কম। </a:t>
                  </a:r>
                  <a:endParaRPr lang="bn-IN" sz="3600" dirty="0">
                    <a:solidFill>
                      <a:schemeClr val="accent6"/>
                    </a:solidFill>
                    <a:latin typeface="NikoshBAN" panose="02000000000000000000" pitchFamily="2" charset="0"/>
                    <a:cs typeface="NikoshBAN" panose="02000000000000000000" pitchFamily="2" charset="0"/>
                  </a:endParaRPr>
                </a:p>
              </p:txBody>
            </p:sp>
          </p:grpSp>
        </p:grpSp>
      </p:grpSp>
      <p:sp>
        <p:nvSpPr>
          <p:cNvPr id="61" name="Oval 60"/>
          <p:cNvSpPr/>
          <p:nvPr/>
        </p:nvSpPr>
        <p:spPr>
          <a:xfrm>
            <a:off x="352840" y="3951899"/>
            <a:ext cx="709478" cy="727677"/>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8976" y="4816672"/>
            <a:ext cx="709478" cy="727677"/>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1387428"/>
            <a:ext cx="2721052" cy="4602004"/>
            <a:chOff x="-645" y="1745902"/>
            <a:chExt cx="2721052" cy="4602004"/>
          </a:xfrm>
        </p:grpSpPr>
        <p:sp>
          <p:nvSpPr>
            <p:cNvPr id="59" name="Oval 58"/>
            <p:cNvSpPr/>
            <p:nvPr/>
          </p:nvSpPr>
          <p:spPr>
            <a:xfrm>
              <a:off x="844062" y="1745902"/>
              <a:ext cx="836090" cy="796713"/>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62" name="Oval 61"/>
            <p:cNvSpPr/>
            <p:nvPr/>
          </p:nvSpPr>
          <p:spPr>
            <a:xfrm>
              <a:off x="1002197" y="4492134"/>
              <a:ext cx="882318" cy="832901"/>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30681" y="5620229"/>
              <a:ext cx="709478" cy="727677"/>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690824" y="4348854"/>
              <a:ext cx="882318" cy="832901"/>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04345" y="5283682"/>
              <a:ext cx="882318" cy="832901"/>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45" y="2579578"/>
              <a:ext cx="2721052" cy="1921509"/>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lumMod val="65000"/>
                      <a:lumOff val="35000"/>
                    </a:schemeClr>
                  </a:solidFill>
                  <a:latin typeface="NikoshBAN" panose="02000000000000000000" pitchFamily="2" charset="0"/>
                  <a:cs typeface="NikoshBAN" panose="02000000000000000000" pitchFamily="2" charset="0"/>
                </a:rPr>
                <a:t> </a:t>
              </a:r>
              <a:endParaRPr lang="en-US" sz="4800" dirty="0">
                <a:solidFill>
                  <a:schemeClr val="tx1">
                    <a:lumMod val="65000"/>
                    <a:lumOff val="35000"/>
                  </a:schemeClr>
                </a:solidFill>
              </a:endParaRPr>
            </a:p>
          </p:txBody>
        </p:sp>
        <p:sp>
          <p:nvSpPr>
            <p:cNvPr id="51" name="Oval 50"/>
            <p:cNvSpPr/>
            <p:nvPr/>
          </p:nvSpPr>
          <p:spPr>
            <a:xfrm>
              <a:off x="88331" y="4817615"/>
              <a:ext cx="709478" cy="727677"/>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88976" y="3249976"/>
            <a:ext cx="12003971" cy="954107"/>
            <a:chOff x="3089047" y="2305568"/>
            <a:chExt cx="8050670" cy="954107"/>
          </a:xfrm>
        </p:grpSpPr>
        <p:grpSp>
          <p:nvGrpSpPr>
            <p:cNvPr id="13" name="Group 12"/>
            <p:cNvGrpSpPr/>
            <p:nvPr/>
          </p:nvGrpSpPr>
          <p:grpSpPr>
            <a:xfrm>
              <a:off x="3089047" y="2312450"/>
              <a:ext cx="8050670" cy="809898"/>
              <a:chOff x="3152269" y="2328420"/>
              <a:chExt cx="8050670" cy="809898"/>
            </a:xfrm>
          </p:grpSpPr>
          <p:sp>
            <p:nvSpPr>
              <p:cNvPr id="30" name="Rounded Rectangle 29"/>
              <p:cNvSpPr/>
              <p:nvPr/>
            </p:nvSpPr>
            <p:spPr>
              <a:xfrm>
                <a:off x="3152269" y="2351344"/>
                <a:ext cx="1033962" cy="718457"/>
              </a:xfrm>
              <a:prstGeom prst="roundRect">
                <a:avLst>
                  <a:gd name="adj" fmla="val 4939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8" name="Group 7"/>
              <p:cNvGrpSpPr/>
              <p:nvPr/>
            </p:nvGrpSpPr>
            <p:grpSpPr>
              <a:xfrm>
                <a:off x="3177069" y="2328420"/>
                <a:ext cx="8025870" cy="809898"/>
                <a:chOff x="3144113" y="2361394"/>
                <a:chExt cx="8025870" cy="809898"/>
              </a:xfrm>
            </p:grpSpPr>
            <p:sp>
              <p:nvSpPr>
                <p:cNvPr id="31" name="Freeform 30"/>
                <p:cNvSpPr/>
                <p:nvPr/>
              </p:nvSpPr>
              <p:spPr>
                <a:xfrm>
                  <a:off x="3636295" y="2361394"/>
                  <a:ext cx="7533688" cy="809898"/>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p:cNvGrpSpPr/>
                <p:nvPr/>
              </p:nvGrpSpPr>
              <p:grpSpPr>
                <a:xfrm>
                  <a:off x="3144113" y="2459276"/>
                  <a:ext cx="669061" cy="584775"/>
                  <a:chOff x="4253528" y="1392719"/>
                  <a:chExt cx="579028" cy="584775"/>
                </a:xfrm>
              </p:grpSpPr>
              <p:sp>
                <p:nvSpPr>
                  <p:cNvPr id="33" name="Rectangle 32"/>
                  <p:cNvSpPr/>
                  <p:nvPr/>
                </p:nvSpPr>
                <p:spPr>
                  <a:xfrm>
                    <a:off x="4253528" y="1392719"/>
                    <a:ext cx="443214"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a:t>
                    </a:r>
                    <a:r>
                      <a:rPr lang="bn-IN" sz="3200" dirty="0" smtClean="0">
                        <a:ln w="0"/>
                        <a:solidFill>
                          <a:schemeClr val="bg1"/>
                        </a:solidFill>
                        <a:effectLst>
                          <a:outerShdw blurRad="38100" dist="19050" dir="2700000" algn="tl" rotWithShape="0">
                            <a:schemeClr val="dk1">
                              <a:alpha val="40000"/>
                            </a:schemeClr>
                          </a:outerShdw>
                        </a:effectLst>
                      </a:rPr>
                      <a:t>৪ </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34" name="Isosceles Triangle 33"/>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Rectangle 49"/>
            <p:cNvSpPr/>
            <p:nvPr/>
          </p:nvSpPr>
          <p:spPr>
            <a:xfrm>
              <a:off x="4080380" y="2305568"/>
              <a:ext cx="6846199" cy="954107"/>
            </a:xfrm>
            <a:prstGeom prst="rect">
              <a:avLst/>
            </a:prstGeom>
          </p:spPr>
          <p:txBody>
            <a:bodyPr wrap="square">
              <a:spAutoFit/>
            </a:bodyPr>
            <a:lstStyle/>
            <a:p>
              <a:pPr>
                <a:buFont typeface="Wingdings" panose="05000000000000000000" pitchFamily="2" charset="2"/>
                <a:buChar char="Ø"/>
              </a:pPr>
              <a:r>
                <a:rPr lang="bn-IN" sz="2800" dirty="0" smtClean="0">
                  <a:solidFill>
                    <a:srgbClr val="C00000"/>
                  </a:solidFill>
                  <a:latin typeface="NikoshBAN" panose="02000000000000000000" pitchFamily="2" charset="0"/>
                  <a:cs typeface="NikoshBAN" panose="02000000000000000000" pitchFamily="2" charset="0"/>
                </a:rPr>
                <a:t> নেতৃত্বের সৃষ্টিতে নির্বাচনে সামাজিক বিচার-আচারে জ্ঞাতি প্রথা আমাদের শহুরে সমাজে প্রভাব বিস্তার করে।</a:t>
              </a:r>
              <a:endParaRPr lang="bn-IN" sz="2800" dirty="0">
                <a:solidFill>
                  <a:srgbClr val="C00000"/>
                </a:solidFill>
                <a:latin typeface="NikoshBAN" panose="02000000000000000000" pitchFamily="2" charset="0"/>
                <a:cs typeface="NikoshBAN" panose="02000000000000000000" pitchFamily="2" charset="0"/>
              </a:endParaRPr>
            </a:p>
          </p:txBody>
        </p:sp>
      </p:grpSp>
      <p:grpSp>
        <p:nvGrpSpPr>
          <p:cNvPr id="55" name="Group 54"/>
          <p:cNvGrpSpPr/>
          <p:nvPr/>
        </p:nvGrpSpPr>
        <p:grpSpPr>
          <a:xfrm>
            <a:off x="232602" y="1262647"/>
            <a:ext cx="11860344" cy="809898"/>
            <a:chOff x="3152269" y="2297738"/>
            <a:chExt cx="8078509" cy="809898"/>
          </a:xfrm>
        </p:grpSpPr>
        <p:sp>
          <p:nvSpPr>
            <p:cNvPr id="57" name="Rounded Rectangle 56"/>
            <p:cNvSpPr/>
            <p:nvPr/>
          </p:nvSpPr>
          <p:spPr>
            <a:xfrm>
              <a:off x="3152269" y="2351344"/>
              <a:ext cx="1033962" cy="718457"/>
            </a:xfrm>
            <a:prstGeom prst="roundRect">
              <a:avLst>
                <a:gd name="adj" fmla="val 4939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58" name="Group 57"/>
            <p:cNvGrpSpPr/>
            <p:nvPr/>
          </p:nvGrpSpPr>
          <p:grpSpPr>
            <a:xfrm>
              <a:off x="3177069" y="2297738"/>
              <a:ext cx="8053709" cy="809898"/>
              <a:chOff x="3144113" y="2330712"/>
              <a:chExt cx="8053709" cy="809898"/>
            </a:xfrm>
          </p:grpSpPr>
          <p:sp>
            <p:nvSpPr>
              <p:cNvPr id="60" name="Freeform 59"/>
              <p:cNvSpPr/>
              <p:nvPr/>
            </p:nvSpPr>
            <p:spPr>
              <a:xfrm>
                <a:off x="3664134" y="2330712"/>
                <a:ext cx="7533688" cy="809898"/>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p:cNvGrpSpPr/>
              <p:nvPr/>
            </p:nvGrpSpPr>
            <p:grpSpPr>
              <a:xfrm>
                <a:off x="3144113" y="2459276"/>
                <a:ext cx="669061" cy="584775"/>
                <a:chOff x="4253528" y="1392719"/>
                <a:chExt cx="579028" cy="584775"/>
              </a:xfrm>
            </p:grpSpPr>
            <p:sp>
              <p:nvSpPr>
                <p:cNvPr id="68" name="Rectangle 67"/>
                <p:cNvSpPr/>
                <p:nvPr/>
              </p:nvSpPr>
              <p:spPr>
                <a:xfrm>
                  <a:off x="4253528" y="1392719"/>
                  <a:ext cx="443214"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a:t>
                  </a:r>
                  <a:r>
                    <a:rPr lang="en-US" sz="3200" dirty="0" smtClean="0">
                      <a:ln w="0"/>
                      <a:solidFill>
                        <a:schemeClr val="bg1"/>
                      </a:solidFill>
                      <a:effectLst>
                        <a:outerShdw blurRad="38100" dist="19050" dir="2700000" algn="tl" rotWithShape="0">
                          <a:schemeClr val="dk1">
                            <a:alpha val="40000"/>
                          </a:schemeClr>
                        </a:outerShdw>
                      </a:effectLst>
                    </a:rPr>
                    <a:t>২</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69" name="Isosceles Triangle 68"/>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6" name="Rectangle 55"/>
          <p:cNvSpPr/>
          <p:nvPr/>
        </p:nvSpPr>
        <p:spPr>
          <a:xfrm>
            <a:off x="1470797" y="1229298"/>
            <a:ext cx="9536002" cy="954107"/>
          </a:xfrm>
          <a:prstGeom prst="rect">
            <a:avLst/>
          </a:prstGeom>
        </p:spPr>
        <p:txBody>
          <a:bodyPr wrap="square">
            <a:spAutoFit/>
          </a:bodyPr>
          <a:lstStyle/>
          <a:p>
            <a:pPr>
              <a:buFont typeface="Wingdings" panose="05000000000000000000" pitchFamily="2" charset="2"/>
              <a:buChar char="Ø"/>
            </a:pPr>
            <a:r>
              <a:rPr lang="bn-IN" sz="2800" dirty="0" smtClean="0">
                <a:solidFill>
                  <a:srgbClr val="C00000"/>
                </a:solidFill>
                <a:latin typeface="NikoshBAN" panose="02000000000000000000" pitchFamily="2" charset="0"/>
                <a:cs typeface="NikoshBAN" panose="02000000000000000000" pitchFamily="2" charset="0"/>
              </a:rPr>
              <a:t> বাংলাদেশের শহুরে জ্ঞাতিসম্পর্ক কখনো কখনো কোনো কোনো সংগঠনের উন্নতির ক্ষেত্রে বাধা হয়ে দাঁড়ায়। </a:t>
            </a:r>
            <a:endParaRPr lang="bn-IN" sz="2800" dirty="0">
              <a:solidFill>
                <a:srgbClr val="C00000"/>
              </a:solidFill>
              <a:latin typeface="NikoshBAN" panose="02000000000000000000" pitchFamily="2" charset="0"/>
              <a:cs typeface="NikoshBAN" panose="02000000000000000000" pitchFamily="2" charset="0"/>
            </a:endParaRPr>
          </a:p>
        </p:txBody>
      </p:sp>
      <p:grpSp>
        <p:nvGrpSpPr>
          <p:cNvPr id="18" name="Group 17"/>
          <p:cNvGrpSpPr/>
          <p:nvPr/>
        </p:nvGrpSpPr>
        <p:grpSpPr>
          <a:xfrm>
            <a:off x="88976" y="2225004"/>
            <a:ext cx="12003970" cy="808462"/>
            <a:chOff x="2190697" y="4823281"/>
            <a:chExt cx="10074933" cy="808462"/>
          </a:xfrm>
        </p:grpSpPr>
        <p:sp>
          <p:nvSpPr>
            <p:cNvPr id="44" name="Rounded Rectangle 43"/>
            <p:cNvSpPr/>
            <p:nvPr/>
          </p:nvSpPr>
          <p:spPr>
            <a:xfrm>
              <a:off x="2305972" y="4870390"/>
              <a:ext cx="1250163" cy="718457"/>
            </a:xfrm>
            <a:prstGeom prst="roundRect">
              <a:avLst>
                <a:gd name="adj" fmla="val 49394"/>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17" name="Group 16"/>
            <p:cNvGrpSpPr/>
            <p:nvPr/>
          </p:nvGrpSpPr>
          <p:grpSpPr>
            <a:xfrm>
              <a:off x="2190697" y="4823281"/>
              <a:ext cx="10074933" cy="808462"/>
              <a:chOff x="2288424" y="4843388"/>
              <a:chExt cx="10074933" cy="808462"/>
            </a:xfrm>
          </p:grpSpPr>
          <p:sp>
            <p:nvSpPr>
              <p:cNvPr id="45" name="Freeform 44"/>
              <p:cNvSpPr/>
              <p:nvPr/>
            </p:nvSpPr>
            <p:spPr>
              <a:xfrm>
                <a:off x="3107792" y="4843388"/>
                <a:ext cx="9255565" cy="808462"/>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288424" y="4960517"/>
                <a:ext cx="8383642" cy="646331"/>
                <a:chOff x="3953022" y="1392720"/>
                <a:chExt cx="6961713" cy="646331"/>
              </a:xfrm>
            </p:grpSpPr>
            <p:sp>
              <p:nvSpPr>
                <p:cNvPr id="47" name="Rectangle 46"/>
                <p:cNvSpPr/>
                <p:nvPr/>
              </p:nvSpPr>
              <p:spPr>
                <a:xfrm>
                  <a:off x="3953022" y="1392720"/>
                  <a:ext cx="726460"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a:t>
                  </a:r>
                  <a:r>
                    <a:rPr lang="bn-IN" sz="32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48" name="Isosceles Triangle 47"/>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923693" y="1392720"/>
                  <a:ext cx="5991042" cy="646331"/>
                </a:xfrm>
                <a:prstGeom prst="rect">
                  <a:avLst/>
                </a:prstGeom>
                <a:ln>
                  <a:noFill/>
                </a:ln>
              </p:spPr>
              <p:txBody>
                <a:bodyPr wrap="square">
                  <a:spAutoFit/>
                </a:bodyPr>
                <a:lstStyle/>
                <a:p>
                  <a:endParaRPr lang="bn-IN" sz="3600" dirty="0">
                    <a:solidFill>
                      <a:schemeClr val="accent6"/>
                    </a:solidFill>
                    <a:latin typeface="NikoshBAN" panose="02000000000000000000" pitchFamily="2" charset="0"/>
                    <a:cs typeface="NikoshBAN" panose="02000000000000000000" pitchFamily="2" charset="0"/>
                  </a:endParaRPr>
                </a:p>
              </p:txBody>
            </p:sp>
          </p:grpSp>
          <p:sp>
            <p:nvSpPr>
              <p:cNvPr id="53" name="Rectangle 52"/>
              <p:cNvSpPr/>
              <p:nvPr/>
            </p:nvSpPr>
            <p:spPr>
              <a:xfrm>
                <a:off x="3458496" y="5030073"/>
                <a:ext cx="7011591" cy="523220"/>
              </a:xfrm>
              <a:prstGeom prst="rect">
                <a:avLst/>
              </a:prstGeom>
            </p:spPr>
            <p:txBody>
              <a:bodyPr wrap="square">
                <a:spAutoFit/>
              </a:bodyPr>
              <a:lstStyle/>
              <a:p>
                <a:pPr>
                  <a:buFont typeface="Wingdings" panose="05000000000000000000" pitchFamily="2" charset="2"/>
                  <a:buChar char="Ø"/>
                </a:pPr>
                <a:r>
                  <a:rPr lang="bn-IN" sz="2800" dirty="0">
                    <a:solidFill>
                      <a:schemeClr val="accent4">
                        <a:lumMod val="75000"/>
                      </a:schemeClr>
                    </a:solidFill>
                    <a:latin typeface="NikoshBAN" panose="02000000000000000000" pitchFamily="2" charset="0"/>
                    <a:cs typeface="NikoshBAN" panose="02000000000000000000" pitchFamily="2" charset="0"/>
                  </a:rPr>
                  <a:t> </a:t>
                </a:r>
                <a:r>
                  <a:rPr lang="bn-IN" sz="2800" dirty="0" smtClean="0">
                    <a:solidFill>
                      <a:schemeClr val="accent4">
                        <a:lumMod val="75000"/>
                      </a:schemeClr>
                    </a:solidFill>
                    <a:latin typeface="NikoshBAN" panose="02000000000000000000" pitchFamily="2" charset="0"/>
                    <a:cs typeface="NikoshBAN" panose="02000000000000000000" pitchFamily="2" charset="0"/>
                  </a:rPr>
                  <a:t>শহুরে জ্ঞাতিসম্পর্ক মূলত স্বার্থের ভিত্তিতে গড়ে ওঠে।</a:t>
                </a:r>
                <a:endParaRPr lang="en-US" sz="2800" dirty="0">
                  <a:solidFill>
                    <a:schemeClr val="accent4">
                      <a:lumMod val="75000"/>
                    </a:schemeClr>
                  </a:solidFill>
                  <a:latin typeface="NikoshBAN" panose="02000000000000000000" pitchFamily="2" charset="0"/>
                  <a:cs typeface="NikoshBAN" panose="02000000000000000000" pitchFamily="2" charset="0"/>
                </a:endParaRPr>
              </a:p>
            </p:txBody>
          </p:sp>
        </p:grpSp>
      </p:grpSp>
      <p:grpSp>
        <p:nvGrpSpPr>
          <p:cNvPr id="72" name="Group 71"/>
          <p:cNvGrpSpPr/>
          <p:nvPr/>
        </p:nvGrpSpPr>
        <p:grpSpPr>
          <a:xfrm>
            <a:off x="88976" y="4958146"/>
            <a:ext cx="12676116" cy="854625"/>
            <a:chOff x="2240017" y="4823281"/>
            <a:chExt cx="9852930" cy="808462"/>
          </a:xfrm>
        </p:grpSpPr>
        <p:sp>
          <p:nvSpPr>
            <p:cNvPr id="73" name="Rounded Rectangle 72"/>
            <p:cNvSpPr/>
            <p:nvPr/>
          </p:nvSpPr>
          <p:spPr>
            <a:xfrm>
              <a:off x="2240017" y="4862864"/>
              <a:ext cx="1320065" cy="718457"/>
            </a:xfrm>
            <a:prstGeom prst="roundRect">
              <a:avLst>
                <a:gd name="adj" fmla="val 49394"/>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74" name="Group 73"/>
            <p:cNvGrpSpPr/>
            <p:nvPr/>
          </p:nvGrpSpPr>
          <p:grpSpPr>
            <a:xfrm>
              <a:off x="2305725" y="4823281"/>
              <a:ext cx="9787222" cy="808462"/>
              <a:chOff x="2403452" y="4843388"/>
              <a:chExt cx="9787222" cy="808462"/>
            </a:xfrm>
          </p:grpSpPr>
          <p:sp>
            <p:nvSpPr>
              <p:cNvPr id="75" name="Freeform 74"/>
              <p:cNvSpPr/>
              <p:nvPr/>
            </p:nvSpPr>
            <p:spPr>
              <a:xfrm>
                <a:off x="3107792" y="4843388"/>
                <a:ext cx="8599598" cy="808462"/>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2403452" y="4960517"/>
                <a:ext cx="8268615" cy="646331"/>
                <a:chOff x="4048540" y="1392720"/>
                <a:chExt cx="6866195" cy="646331"/>
              </a:xfrm>
            </p:grpSpPr>
            <p:sp>
              <p:nvSpPr>
                <p:cNvPr id="78" name="Rectangle 77"/>
                <p:cNvSpPr/>
                <p:nvPr/>
              </p:nvSpPr>
              <p:spPr>
                <a:xfrm>
                  <a:off x="4048540" y="1431010"/>
                  <a:ext cx="508302" cy="553188"/>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0</a:t>
                  </a:r>
                  <a:r>
                    <a:rPr lang="bn-IN" sz="32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a:t>
                  </a:r>
                  <a:endParaRPr lang="en-US" sz="32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9" name="Isosceles Triangle 78"/>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923693" y="1392720"/>
                  <a:ext cx="5991042" cy="646331"/>
                </a:xfrm>
                <a:prstGeom prst="rect">
                  <a:avLst/>
                </a:prstGeom>
                <a:ln>
                  <a:noFill/>
                </a:ln>
              </p:spPr>
              <p:txBody>
                <a:bodyPr wrap="square">
                  <a:spAutoFit/>
                </a:bodyPr>
                <a:lstStyle/>
                <a:p>
                  <a:endParaRPr lang="bn-IN" sz="3600" dirty="0">
                    <a:solidFill>
                      <a:schemeClr val="accent6"/>
                    </a:solidFill>
                    <a:latin typeface="NikoshBAN" panose="02000000000000000000" pitchFamily="2" charset="0"/>
                    <a:cs typeface="NikoshBAN" panose="02000000000000000000" pitchFamily="2" charset="0"/>
                  </a:endParaRPr>
                </a:p>
              </p:txBody>
            </p:sp>
          </p:grpSp>
          <p:sp>
            <p:nvSpPr>
              <p:cNvPr id="77" name="Rectangle 76"/>
              <p:cNvSpPr/>
              <p:nvPr/>
            </p:nvSpPr>
            <p:spPr>
              <a:xfrm>
                <a:off x="3458496" y="5030073"/>
                <a:ext cx="8732178" cy="494958"/>
              </a:xfrm>
              <a:prstGeom prst="rect">
                <a:avLst/>
              </a:prstGeom>
            </p:spPr>
            <p:txBody>
              <a:bodyPr wrap="square">
                <a:spAutoFit/>
              </a:bodyPr>
              <a:lstStyle/>
              <a:p>
                <a:pPr>
                  <a:buFont typeface="Wingdings" panose="05000000000000000000" pitchFamily="2" charset="2"/>
                  <a:buChar char="Ø"/>
                </a:pPr>
                <a:r>
                  <a:rPr lang="bn-IN" sz="2800" dirty="0" smtClean="0">
                    <a:solidFill>
                      <a:schemeClr val="accent4">
                        <a:lumMod val="75000"/>
                      </a:schemeClr>
                    </a:solidFill>
                    <a:latin typeface="NikoshBAN" panose="02000000000000000000" pitchFamily="2" charset="0"/>
                    <a:cs typeface="NikoshBAN" panose="02000000000000000000" pitchFamily="2" charset="0"/>
                  </a:rPr>
                  <a:t>জ্ঞাতিসম্পর্ক জ্ঞাতিগোষ্ঠীর মধ্যে সামাজিক দায়-দায়িত্ব অধিকার সৃষ্টি করে।</a:t>
                </a:r>
                <a:endParaRPr lang="en-US" sz="2800" dirty="0">
                  <a:solidFill>
                    <a:schemeClr val="accent4">
                      <a:lumMod val="75000"/>
                    </a:schemeClr>
                  </a:solidFill>
                  <a:latin typeface="NikoshBAN" panose="02000000000000000000" pitchFamily="2" charset="0"/>
                  <a:cs typeface="NikoshBAN" panose="02000000000000000000" pitchFamily="2" charset="0"/>
                </a:endParaRPr>
              </a:p>
            </p:txBody>
          </p:sp>
        </p:grpSp>
      </p:grpSp>
      <p:grpSp>
        <p:nvGrpSpPr>
          <p:cNvPr id="81" name="Group 80"/>
          <p:cNvGrpSpPr/>
          <p:nvPr/>
        </p:nvGrpSpPr>
        <p:grpSpPr>
          <a:xfrm>
            <a:off x="-185162" y="5835177"/>
            <a:ext cx="12377162" cy="838516"/>
            <a:chOff x="2941567" y="3566848"/>
            <a:chExt cx="9543560" cy="838516"/>
          </a:xfrm>
        </p:grpSpPr>
        <p:sp>
          <p:nvSpPr>
            <p:cNvPr id="82" name="Rounded Rectangle 81"/>
            <p:cNvSpPr/>
            <p:nvPr/>
          </p:nvSpPr>
          <p:spPr>
            <a:xfrm>
              <a:off x="3144263" y="3647582"/>
              <a:ext cx="1299189" cy="718457"/>
            </a:xfrm>
            <a:prstGeom prst="roundRect">
              <a:avLst>
                <a:gd name="adj" fmla="val 4939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83" name="Group 82"/>
            <p:cNvGrpSpPr/>
            <p:nvPr/>
          </p:nvGrpSpPr>
          <p:grpSpPr>
            <a:xfrm>
              <a:off x="2941567" y="3566848"/>
              <a:ext cx="9543560" cy="838516"/>
              <a:chOff x="2845738" y="3609931"/>
              <a:chExt cx="9543560" cy="838516"/>
            </a:xfrm>
          </p:grpSpPr>
          <p:grpSp>
            <p:nvGrpSpPr>
              <p:cNvPr id="84" name="Group 83"/>
              <p:cNvGrpSpPr/>
              <p:nvPr/>
            </p:nvGrpSpPr>
            <p:grpSpPr>
              <a:xfrm>
                <a:off x="2845738" y="3609931"/>
                <a:ext cx="9359185" cy="838516"/>
                <a:chOff x="2832815" y="3561344"/>
                <a:chExt cx="9359185" cy="838516"/>
              </a:xfrm>
            </p:grpSpPr>
            <p:sp>
              <p:nvSpPr>
                <p:cNvPr id="86" name="Freeform 85"/>
                <p:cNvSpPr/>
                <p:nvPr/>
              </p:nvSpPr>
              <p:spPr>
                <a:xfrm>
                  <a:off x="3670086" y="3561344"/>
                  <a:ext cx="8521914" cy="838516"/>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2832815" y="3702523"/>
                  <a:ext cx="8537344" cy="646331"/>
                  <a:chOff x="3953022" y="1392720"/>
                  <a:chExt cx="6961713" cy="646331"/>
                </a:xfrm>
              </p:grpSpPr>
              <p:sp>
                <p:nvSpPr>
                  <p:cNvPr id="88" name="Rectangle 87"/>
                  <p:cNvSpPr/>
                  <p:nvPr/>
                </p:nvSpPr>
                <p:spPr>
                  <a:xfrm>
                    <a:off x="3953022" y="1392720"/>
                    <a:ext cx="726460"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a:t>
                    </a:r>
                    <a:r>
                      <a:rPr lang="bn-IN" sz="3200" b="0" cap="none" spc="0" dirty="0" smtClean="0">
                        <a:ln w="0"/>
                        <a:solidFill>
                          <a:schemeClr val="bg1"/>
                        </a:solidFill>
                        <a:effectLst>
                          <a:outerShdw blurRad="38100" dist="19050" dir="2700000" algn="tl" rotWithShape="0">
                            <a:schemeClr val="dk1">
                              <a:alpha val="40000"/>
                            </a:schemeClr>
                          </a:outerShdw>
                        </a:effectLst>
                      </a:rPr>
                      <a:t>৭</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89" name="Isosceles Triangle 88"/>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923693" y="1392720"/>
                    <a:ext cx="5991042" cy="646331"/>
                  </a:xfrm>
                  <a:prstGeom prst="rect">
                    <a:avLst/>
                  </a:prstGeom>
                  <a:ln>
                    <a:noFill/>
                  </a:ln>
                </p:spPr>
                <p:txBody>
                  <a:bodyPr wrap="square">
                    <a:spAutoFit/>
                  </a:bodyPr>
                  <a:lstStyle/>
                  <a:p>
                    <a:endParaRPr lang="bn-IN" sz="3600" dirty="0">
                      <a:solidFill>
                        <a:schemeClr val="accent6"/>
                      </a:solidFill>
                      <a:latin typeface="NikoshBAN" panose="02000000000000000000" pitchFamily="2" charset="0"/>
                      <a:cs typeface="NikoshBAN" panose="02000000000000000000" pitchFamily="2" charset="0"/>
                    </a:endParaRPr>
                  </a:p>
                </p:txBody>
              </p:sp>
            </p:grpSp>
          </p:grpSp>
          <p:sp>
            <p:nvSpPr>
              <p:cNvPr id="85" name="Rectangle 84"/>
              <p:cNvSpPr/>
              <p:nvPr/>
            </p:nvSpPr>
            <p:spPr>
              <a:xfrm>
                <a:off x="3966009" y="3779021"/>
                <a:ext cx="8423289" cy="523220"/>
              </a:xfrm>
              <a:prstGeom prst="rect">
                <a:avLst/>
              </a:prstGeom>
            </p:spPr>
            <p:txBody>
              <a:bodyPr wrap="square">
                <a:spAutoFit/>
              </a:bodyPr>
              <a:lstStyle/>
              <a:p>
                <a:pPr>
                  <a:buFont typeface="Wingdings" panose="05000000000000000000" pitchFamily="2" charset="2"/>
                  <a:buChar char="Ø"/>
                </a:pPr>
                <a:r>
                  <a:rPr lang="bn-IN" sz="2800" dirty="0" smtClean="0">
                    <a:solidFill>
                      <a:srgbClr val="7030A0"/>
                    </a:solidFill>
                    <a:latin typeface="NikoshBAN" panose="02000000000000000000" pitchFamily="2" charset="0"/>
                    <a:cs typeface="NikoshBAN" panose="02000000000000000000" pitchFamily="2" charset="0"/>
                  </a:rPr>
                  <a:t>সামাজিক সম্পর্ককে মজবুত করতে জ্ঞাতিসম্পর্ক ভূমিকা পালন করে থাকে।</a:t>
                </a:r>
                <a:endParaRPr lang="bn-IN" sz="2800" dirty="0">
                  <a:solidFill>
                    <a:srgbClr val="7030A0"/>
                  </a:solidFill>
                  <a:latin typeface="NikoshBAN" panose="02000000000000000000" pitchFamily="2" charset="0"/>
                  <a:cs typeface="NikoshBAN" panose="02000000000000000000" pitchFamily="2" charset="0"/>
                </a:endParaRPr>
              </a:p>
            </p:txBody>
          </p:sp>
        </p:grpSp>
      </p:grpSp>
      <p:grpSp>
        <p:nvGrpSpPr>
          <p:cNvPr id="4" name="Group 3"/>
          <p:cNvGrpSpPr/>
          <p:nvPr/>
        </p:nvGrpSpPr>
        <p:grpSpPr>
          <a:xfrm>
            <a:off x="178479" y="4142377"/>
            <a:ext cx="12252859" cy="875328"/>
            <a:chOff x="3147032" y="3595252"/>
            <a:chExt cx="9338095" cy="838516"/>
          </a:xfrm>
        </p:grpSpPr>
        <p:sp>
          <p:nvSpPr>
            <p:cNvPr id="37" name="Rounded Rectangle 36"/>
            <p:cNvSpPr/>
            <p:nvPr/>
          </p:nvSpPr>
          <p:spPr>
            <a:xfrm>
              <a:off x="3147032" y="3631840"/>
              <a:ext cx="1142143" cy="718457"/>
            </a:xfrm>
            <a:prstGeom prst="roundRect">
              <a:avLst>
                <a:gd name="adj" fmla="val 4939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3" name="Group 2"/>
            <p:cNvGrpSpPr/>
            <p:nvPr/>
          </p:nvGrpSpPr>
          <p:grpSpPr>
            <a:xfrm>
              <a:off x="3230195" y="3595252"/>
              <a:ext cx="9254932" cy="838516"/>
              <a:chOff x="3134366" y="3638335"/>
              <a:chExt cx="9254932" cy="838516"/>
            </a:xfrm>
          </p:grpSpPr>
          <p:grpSp>
            <p:nvGrpSpPr>
              <p:cNvPr id="2" name="Group 1"/>
              <p:cNvGrpSpPr/>
              <p:nvPr/>
            </p:nvGrpSpPr>
            <p:grpSpPr>
              <a:xfrm>
                <a:off x="3134366" y="3638335"/>
                <a:ext cx="9022867" cy="838516"/>
                <a:chOff x="3121443" y="3589748"/>
                <a:chExt cx="9022867" cy="838516"/>
              </a:xfrm>
            </p:grpSpPr>
            <p:sp>
              <p:nvSpPr>
                <p:cNvPr id="38" name="Freeform 37"/>
                <p:cNvSpPr/>
                <p:nvPr/>
              </p:nvSpPr>
              <p:spPr>
                <a:xfrm>
                  <a:off x="3622396" y="3589748"/>
                  <a:ext cx="8521914" cy="838516"/>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121443" y="3702523"/>
                  <a:ext cx="8248715" cy="660710"/>
                  <a:chOff x="4188382" y="1392720"/>
                  <a:chExt cx="6726353" cy="660710"/>
                </a:xfrm>
              </p:grpSpPr>
              <p:sp>
                <p:nvSpPr>
                  <p:cNvPr id="40" name="Rectangle 39"/>
                  <p:cNvSpPr/>
                  <p:nvPr/>
                </p:nvSpPr>
                <p:spPr>
                  <a:xfrm>
                    <a:off x="4188382" y="1493248"/>
                    <a:ext cx="449427" cy="560182"/>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a:t>
                    </a:r>
                    <a:r>
                      <a:rPr lang="bn-IN" sz="3200" b="0" cap="none" spc="0" dirty="0" smtClean="0">
                        <a:ln w="0"/>
                        <a:solidFill>
                          <a:schemeClr val="bg1"/>
                        </a:solidFill>
                        <a:effectLst>
                          <a:outerShdw blurRad="38100" dist="19050" dir="2700000" algn="tl" rotWithShape="0">
                            <a:schemeClr val="dk1">
                              <a:alpha val="40000"/>
                            </a:schemeClr>
                          </a:outerShdw>
                        </a:effectLst>
                      </a:rPr>
                      <a:t>৫ </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41" name="Isosceles Triangle 40"/>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923693" y="1392720"/>
                    <a:ext cx="5991042" cy="646331"/>
                  </a:xfrm>
                  <a:prstGeom prst="rect">
                    <a:avLst/>
                  </a:prstGeom>
                  <a:ln>
                    <a:noFill/>
                  </a:ln>
                </p:spPr>
                <p:txBody>
                  <a:bodyPr wrap="square">
                    <a:spAutoFit/>
                  </a:bodyPr>
                  <a:lstStyle/>
                  <a:p>
                    <a:endParaRPr lang="bn-IN" sz="3600" dirty="0">
                      <a:solidFill>
                        <a:schemeClr val="accent6"/>
                      </a:solidFill>
                      <a:latin typeface="NikoshBAN" panose="02000000000000000000" pitchFamily="2" charset="0"/>
                      <a:cs typeface="NikoshBAN" panose="02000000000000000000" pitchFamily="2" charset="0"/>
                    </a:endParaRPr>
                  </a:p>
                </p:txBody>
              </p:sp>
            </p:grpSp>
          </p:grpSp>
          <p:sp>
            <p:nvSpPr>
              <p:cNvPr id="52" name="Rectangle 51"/>
              <p:cNvSpPr/>
              <p:nvPr/>
            </p:nvSpPr>
            <p:spPr>
              <a:xfrm>
                <a:off x="3966009" y="3779021"/>
                <a:ext cx="8423289" cy="501216"/>
              </a:xfrm>
              <a:prstGeom prst="rect">
                <a:avLst/>
              </a:prstGeom>
            </p:spPr>
            <p:txBody>
              <a:bodyPr wrap="square">
                <a:spAutoFit/>
              </a:bodyPr>
              <a:lstStyle/>
              <a:p>
                <a:pPr>
                  <a:buFont typeface="Wingdings" panose="05000000000000000000" pitchFamily="2" charset="2"/>
                  <a:buChar char="Ø"/>
                </a:pPr>
                <a:r>
                  <a:rPr lang="bn-IN" sz="2800" dirty="0" smtClean="0">
                    <a:solidFill>
                      <a:srgbClr val="7030A0"/>
                    </a:solidFill>
                    <a:latin typeface="NikoshBAN" panose="02000000000000000000" pitchFamily="2" charset="0"/>
                    <a:cs typeface="NikoshBAN" panose="02000000000000000000" pitchFamily="2" charset="0"/>
                  </a:rPr>
                  <a:t>আধুনিক শহুরে সমাজে জাতীয়তাবোধ জাগরণে জ্ঞাতিসম্পর্ক ভূমিকা পালন করে থাকে।</a:t>
                </a:r>
                <a:endParaRPr lang="bn-IN" sz="2800" dirty="0">
                  <a:solidFill>
                    <a:srgbClr val="7030A0"/>
                  </a:solidFill>
                  <a:latin typeface="NikoshBAN" panose="02000000000000000000" pitchFamily="2" charset="0"/>
                  <a:cs typeface="NikoshBAN" panose="02000000000000000000" pitchFamily="2" charset="0"/>
                </a:endParaRPr>
              </a:p>
            </p:txBody>
          </p:sp>
        </p:grpSp>
      </p:grpSp>
    </p:spTree>
    <p:extLst>
      <p:ext uri="{BB962C8B-B14F-4D97-AF65-F5344CB8AC3E}">
        <p14:creationId xmlns:p14="http://schemas.microsoft.com/office/powerpoint/2010/main" val="313673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7" y="1"/>
            <a:ext cx="12192000" cy="6857999"/>
          </a:xfrm>
          <a:prstGeom prst="rect">
            <a:avLst/>
          </a:prstGeom>
        </p:spPr>
      </p:pic>
      <p:sp>
        <p:nvSpPr>
          <p:cNvPr id="3" name="Horizontal Scroll 2"/>
          <p:cNvSpPr/>
          <p:nvPr/>
        </p:nvSpPr>
        <p:spPr>
          <a:xfrm>
            <a:off x="117987" y="1135625"/>
            <a:ext cx="11956026" cy="3222522"/>
          </a:xfrm>
          <a:prstGeom prst="horizontalScroll">
            <a:avLst>
              <a:gd name="adj" fmla="val 25000"/>
            </a:avLst>
          </a:prstGeom>
          <a:solidFill>
            <a:schemeClr val="accent3">
              <a:lumMod val="60000"/>
              <a:lumOff val="4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accent3">
                    <a:lumMod val="50000"/>
                  </a:schemeClr>
                </a:solidFill>
                <a:latin typeface="NikoshBAN" panose="02000000000000000000" pitchFamily="2" charset="0"/>
                <a:cs typeface="NikoshBAN" panose="02000000000000000000" pitchFamily="2" charset="0"/>
              </a:rPr>
              <a:t> বিবাহ,পরিবার ও জ্ঞাতিসম্পর্কের ওপর সমাজের আধুনিক উপাদানের প্রভাব</a:t>
            </a:r>
            <a:endParaRPr lang="en-US" sz="4400" dirty="0">
              <a:solidFill>
                <a:schemeClr val="accent3">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9675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82" y="-221225"/>
            <a:ext cx="12192000" cy="6857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95" y="238740"/>
            <a:ext cx="3421055" cy="24574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815" y="2970121"/>
            <a:ext cx="3643388" cy="40709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081" y="2921254"/>
            <a:ext cx="3788339" cy="40031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301" y="-14749"/>
            <a:ext cx="4389120" cy="27870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032" y="164807"/>
            <a:ext cx="3610438" cy="26601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934929"/>
            <a:ext cx="4395018" cy="370184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Oval 11"/>
          <p:cNvSpPr/>
          <p:nvPr/>
        </p:nvSpPr>
        <p:spPr>
          <a:xfrm>
            <a:off x="2536723" y="2342016"/>
            <a:ext cx="3819832" cy="103238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rPr>
              <a:t> </a:t>
            </a:r>
            <a:r>
              <a:rPr lang="en-US" sz="3600" dirty="0" err="1" smtClean="0">
                <a:solidFill>
                  <a:schemeClr val="tx1"/>
                </a:solidFill>
                <a:latin typeface="NikoshBAN" panose="02000000000000000000" pitchFamily="2" charset="0"/>
                <a:cs typeface="NikoshBAN" panose="02000000000000000000" pitchFamily="2" charset="0"/>
              </a:rPr>
              <a:t>পেশাগত</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বৈচিত্র্য</a:t>
            </a:r>
            <a:endParaRPr lang="en-US" sz="3600" dirty="0">
              <a:solidFill>
                <a:schemeClr val="tx1"/>
              </a:solidFill>
            </a:endParaRPr>
          </a:p>
        </p:txBody>
      </p:sp>
    </p:spTree>
    <p:extLst>
      <p:ext uri="{BB962C8B-B14F-4D97-AF65-F5344CB8AC3E}">
        <p14:creationId xmlns:p14="http://schemas.microsoft.com/office/powerpoint/2010/main" val="26900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0.00039 -0.00394 L 0.35312 -0.01806 " pathEditMode="relative" rAng="0" ptsTypes="AA">
                                      <p:cBhvr>
                                        <p:cTn id="21" dur="2000" fill="hold"/>
                                        <p:tgtEl>
                                          <p:spTgt spid="10"/>
                                        </p:tgtEl>
                                        <p:attrNameLst>
                                          <p:attrName>ppt_x</p:attrName>
                                          <p:attrName>ppt_y</p:attrName>
                                        </p:attrNameLst>
                                      </p:cBhvr>
                                      <p:rCtr x="17630" y="-718"/>
                                    </p:animMotion>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1.875E-6 -4.07407E-6 L 0.33502 -0.01898 " pathEditMode="relative" rAng="0" ptsTypes="AA">
                                      <p:cBhvr>
                                        <p:cTn id="30" dur="2000" fill="hold"/>
                                        <p:tgtEl>
                                          <p:spTgt spid="8"/>
                                        </p:tgtEl>
                                        <p:attrNameLst>
                                          <p:attrName>ppt_x</p:attrName>
                                          <p:attrName>ppt_y</p:attrName>
                                        </p:attrNameLst>
                                      </p:cBhvr>
                                      <p:rCtr x="16745" y="-949"/>
                                    </p:animMotion>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2.91667E-6 4.07407E-6 L 0.68347 0.00439 " pathEditMode="relative" rAng="0" ptsTypes="AA">
                                      <p:cBhvr>
                                        <p:cTn id="39" dur="2000" fill="hold"/>
                                        <p:tgtEl>
                                          <p:spTgt spid="4"/>
                                        </p:tgtEl>
                                        <p:attrNameLst>
                                          <p:attrName>ppt_x</p:attrName>
                                          <p:attrName>ppt_y</p:attrName>
                                        </p:attrNameLst>
                                      </p:cBhvr>
                                      <p:rCtr x="34167" y="208"/>
                                    </p:animMotion>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ircle(in)">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4.375E-6 -7.40741E-7 L 0.66224 -0.01111 " pathEditMode="relative" rAng="0" ptsTypes="AA">
                                      <p:cBhvr>
                                        <p:cTn id="48" dur="2000" fill="hold"/>
                                        <p:tgtEl>
                                          <p:spTgt spid="5"/>
                                        </p:tgtEl>
                                        <p:attrNameLst>
                                          <p:attrName>ppt_x</p:attrName>
                                          <p:attrName>ppt_y</p:attrName>
                                        </p:attrNameLst>
                                      </p:cBhvr>
                                      <p:rCtr x="33112" y="-556"/>
                                    </p:animMotion>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99" y="104431"/>
            <a:ext cx="4957255" cy="63904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29" y="104431"/>
            <a:ext cx="4903341" cy="637984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Oval 8"/>
          <p:cNvSpPr/>
          <p:nvPr/>
        </p:nvSpPr>
        <p:spPr>
          <a:xfrm>
            <a:off x="7121236" y="332509"/>
            <a:ext cx="2524123" cy="8532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chemeClr val="tx1"/>
                </a:solidFill>
                <a:latin typeface="NikoshBAN" panose="02000000000000000000" pitchFamily="2" charset="0"/>
                <a:cs typeface="NikoshBAN" panose="02000000000000000000" pitchFamily="2" charset="0"/>
              </a:rPr>
              <a:t>নগরায়ন</a:t>
            </a:r>
            <a:endParaRPr lang="en-US" sz="4800" dirty="0">
              <a:solidFill>
                <a:schemeClr val="tx1"/>
              </a:solidFill>
              <a:latin typeface="NikoshBAN" panose="02000000000000000000" pitchFamily="2" charset="0"/>
              <a:cs typeface="NikoshBAN" panose="02000000000000000000" pitchFamily="2" charset="0"/>
            </a:endParaRPr>
          </a:p>
        </p:txBody>
      </p:sp>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9227" y="0"/>
            <a:ext cx="795350" cy="795350"/>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431"/>
            <a:ext cx="795350" cy="795350"/>
          </a:xfrm>
          <a:prstGeom prst="rect">
            <a:avLst/>
          </a:prstGeom>
        </p:spPr>
      </p:pic>
      <p:sp>
        <p:nvSpPr>
          <p:cNvPr id="12" name="Oval 11"/>
          <p:cNvSpPr/>
          <p:nvPr/>
        </p:nvSpPr>
        <p:spPr>
          <a:xfrm>
            <a:off x="5973097" y="153383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885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3.125E-6 -0.00069 L 0.4263 0.02084 " pathEditMode="relative" rAng="0" ptsTypes="AA">
                                      <p:cBhvr>
                                        <p:cTn id="11" dur="2000" fill="hold"/>
                                        <p:tgtEl>
                                          <p:spTgt spid="7"/>
                                        </p:tgtEl>
                                        <p:attrNameLst>
                                          <p:attrName>ppt_x</p:attrName>
                                          <p:attrName>ppt_y</p:attrName>
                                        </p:attrNameLst>
                                      </p:cBhvr>
                                      <p:rCtr x="21315" y="1065"/>
                                    </p:animMotion>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350" y="3284860"/>
            <a:ext cx="3152805" cy="26461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9" y="1"/>
            <a:ext cx="3322323" cy="29939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2850" y="2993923"/>
            <a:ext cx="4163500" cy="34744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7074" y="398206"/>
            <a:ext cx="3531931" cy="28866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6807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pSp>
        <p:nvGrpSpPr>
          <p:cNvPr id="3" name="Group 2"/>
          <p:cNvGrpSpPr/>
          <p:nvPr/>
        </p:nvGrpSpPr>
        <p:grpSpPr>
          <a:xfrm>
            <a:off x="176981" y="220327"/>
            <a:ext cx="5717840" cy="6243929"/>
            <a:chOff x="1018227" y="220327"/>
            <a:chExt cx="4876594" cy="6243929"/>
          </a:xfrm>
        </p:grpSpPr>
        <p:sp>
          <p:nvSpPr>
            <p:cNvPr id="4" name="Rectangle 3"/>
            <p:cNvSpPr/>
            <p:nvPr/>
          </p:nvSpPr>
          <p:spPr>
            <a:xfrm>
              <a:off x="1018227" y="239153"/>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800" dirty="0" smtClean="0">
                <a:solidFill>
                  <a:schemeClr val="tx1"/>
                </a:solidFill>
                <a:latin typeface="NikoshBAN" panose="02000000000000000000" pitchFamily="2" charset="0"/>
                <a:cs typeface="NikoshBAN" panose="02000000000000000000" pitchFamily="2" charset="0"/>
              </a:endParaRPr>
            </a:p>
            <a:p>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784" y="220327"/>
              <a:ext cx="2828925" cy="16192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235" y="3834116"/>
              <a:ext cx="2619375" cy="17430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514" y="2009618"/>
              <a:ext cx="2857500" cy="1600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Oval 7"/>
            <p:cNvSpPr/>
            <p:nvPr/>
          </p:nvSpPr>
          <p:spPr>
            <a:xfrm>
              <a:off x="3489957" y="5413574"/>
              <a:ext cx="2313223" cy="8548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তথ্য ও </a:t>
              </a:r>
              <a:r>
                <a:rPr lang="en-US" sz="3200" dirty="0" err="1" smtClean="0">
                  <a:solidFill>
                    <a:schemeClr val="tx1"/>
                  </a:solidFill>
                  <a:latin typeface="NikoshBAN" panose="02000000000000000000" pitchFamily="2" charset="0"/>
                  <a:cs typeface="NikoshBAN" panose="02000000000000000000" pitchFamily="2" charset="0"/>
                </a:rPr>
                <a:t>প্রযুক্তি</a:t>
              </a:r>
              <a:r>
                <a:rPr lang="bn-IN"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gr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30944" t="26433" r="5256" b="41667"/>
          <a:stretch/>
        </p:blipFill>
        <p:spPr>
          <a:xfrm>
            <a:off x="5787371" y="3905155"/>
            <a:ext cx="5250426" cy="131260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1296" y="673822"/>
            <a:ext cx="7038781" cy="316029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84439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37749" y="151075"/>
            <a:ext cx="5347855" cy="65393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41260" y="142968"/>
            <a:ext cx="5296273" cy="657206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ontent Placeholder 5"/>
          <p:cNvSpPr txBox="1">
            <a:spLocks/>
          </p:cNvSpPr>
          <p:nvPr/>
        </p:nvSpPr>
        <p:spPr>
          <a:xfrm flipH="1">
            <a:off x="6325740" y="230825"/>
            <a:ext cx="5070177" cy="6379845"/>
          </a:xfrm>
          <a:prstGeom prst="rect">
            <a:avLst/>
          </a:prstGeom>
          <a:solidFill>
            <a:schemeClr val="accent1">
              <a:lumMod val="20000"/>
              <a:lumOff val="80000"/>
            </a:schemeClr>
          </a:solidFill>
          <a:scene3d>
            <a:camera prst="orthographicFront"/>
            <a:lightRig rig="threePt" dir="t"/>
          </a:scene3d>
          <a:sp3d>
            <a:bevelT/>
          </a:sp3d>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p>
          <a:p>
            <a:pPr>
              <a:buFont typeface="Arial" panose="020B0604020202020204" pitchFamily="34" charset="0"/>
              <a:buNone/>
            </a:pPr>
            <a:endParaRPr lang="en-US" sz="4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endParaRPr>
          </a:p>
          <a:p>
            <a:pPr>
              <a:buFont typeface="Arial" panose="020B0604020202020204" pitchFamily="34" charset="0"/>
              <a:buNone/>
            </a:pPr>
            <a:r>
              <a:rPr lang="bn-IN"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উম্মে</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হাবিবা</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আক্তার</a:t>
            </a:r>
            <a:endPar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endParaRPr>
          </a:p>
          <a:p>
            <a:pPr>
              <a:buFont typeface="Arial" panose="020B0604020202020204" pitchFamily="34" charset="0"/>
              <a:buNone/>
            </a:pP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bn-IN"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প্রভাষক</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সমাজবিজ্ঞান</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a:t>
            </a:r>
          </a:p>
          <a:p>
            <a:pPr>
              <a:buFont typeface="Arial" panose="020B0604020202020204" pitchFamily="34" charset="0"/>
              <a:buNone/>
            </a:pP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bn-IN"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বওলা</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ডিগ্রি</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কলেজ</a:t>
            </a:r>
            <a:endPar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endParaRPr>
          </a:p>
          <a:p>
            <a:pPr>
              <a:buFont typeface="Arial" panose="020B0604020202020204" pitchFamily="34" charset="0"/>
              <a:buNone/>
            </a:pP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bn-IN"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ফুলপুর</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ময়মনসিংহ</a:t>
            </a:r>
            <a:endParaRPr lang="en-US" sz="4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endParaRPr>
          </a:p>
        </p:txBody>
      </p:sp>
      <p:grpSp>
        <p:nvGrpSpPr>
          <p:cNvPr id="67" name="Group 66"/>
          <p:cNvGrpSpPr/>
          <p:nvPr/>
        </p:nvGrpSpPr>
        <p:grpSpPr>
          <a:xfrm>
            <a:off x="5373867" y="239153"/>
            <a:ext cx="1359855" cy="6379845"/>
            <a:chOff x="5373867" y="239153"/>
            <a:chExt cx="1359855" cy="6379845"/>
          </a:xfrm>
        </p:grpSpPr>
        <p:grpSp>
          <p:nvGrpSpPr>
            <p:cNvPr id="2" name="Group 1"/>
            <p:cNvGrpSpPr/>
            <p:nvPr/>
          </p:nvGrpSpPr>
          <p:grpSpPr>
            <a:xfrm>
              <a:off x="6246055" y="436098"/>
              <a:ext cx="487667" cy="5936582"/>
              <a:chOff x="6246055" y="436098"/>
              <a:chExt cx="487667" cy="5936582"/>
            </a:xfrm>
            <a:solidFill>
              <a:schemeClr val="accent2">
                <a:lumMod val="50000"/>
              </a:schemeClr>
            </a:solidFill>
          </p:grpSpPr>
          <p:sp>
            <p:nvSpPr>
              <p:cNvPr id="4" name="Rectangle 3"/>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c 4"/>
            <p:cNvSpPr/>
            <p:nvPr/>
          </p:nvSpPr>
          <p:spPr>
            <a:xfrm>
              <a:off x="5786905" y="239153"/>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p:cNvGrpSpPr/>
            <p:nvPr/>
          </p:nvGrpSpPr>
          <p:grpSpPr>
            <a:xfrm>
              <a:off x="5373867" y="351692"/>
              <a:ext cx="506427" cy="6077264"/>
              <a:chOff x="6246055" y="436098"/>
              <a:chExt cx="487667" cy="5936582"/>
            </a:xfrm>
            <a:solidFill>
              <a:schemeClr val="accent2">
                <a:lumMod val="50000"/>
              </a:schemeClr>
            </a:solidFill>
          </p:grpSpPr>
          <p:sp>
            <p:nvSpPr>
              <p:cNvPr id="43" name="Rectangle 42"/>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Arc 54"/>
            <p:cNvSpPr/>
            <p:nvPr/>
          </p:nvSpPr>
          <p:spPr>
            <a:xfrm>
              <a:off x="5686331" y="85396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a:off x="5727082" y="454261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5727398" y="5041247"/>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a:off x="5789504" y="560514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a:off x="5763919" y="61325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5744306" y="29679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5744306" y="348642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a:off x="5723394" y="137367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a:off x="5723394" y="188046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a:off x="5776081" y="243921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a:off x="5772735" y="4039018"/>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91" y="823487"/>
            <a:ext cx="4091654" cy="51803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773" y="170034"/>
            <a:ext cx="795350" cy="795350"/>
          </a:xfrm>
          <a:prstGeom prst="rect">
            <a:avLst/>
          </a:prstGeom>
        </p:spPr>
      </p:pic>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9954" y="172713"/>
            <a:ext cx="795350" cy="795350"/>
          </a:xfrm>
          <a:prstGeom prst="rect">
            <a:avLst/>
          </a:prstGeom>
        </p:spPr>
      </p:pic>
    </p:spTree>
    <p:extLst>
      <p:ext uri="{BB962C8B-B14F-4D97-AF65-F5344CB8AC3E}">
        <p14:creationId xmlns:p14="http://schemas.microsoft.com/office/powerpoint/2010/main" val="24486006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123" y="870156"/>
            <a:ext cx="5004416" cy="399939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943" y="1228619"/>
            <a:ext cx="5442154" cy="3962813"/>
          </a:xfrm>
          <a:prstGeom prst="rect">
            <a:avLst/>
          </a:prstGeom>
        </p:spPr>
      </p:pic>
    </p:spTree>
    <p:extLst>
      <p:ext uri="{BB962C8B-B14F-4D97-AF65-F5344CB8AC3E}">
        <p14:creationId xmlns:p14="http://schemas.microsoft.com/office/powerpoint/2010/main" val="3324768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37749" y="151075"/>
            <a:ext cx="5347855" cy="65393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41260" y="142968"/>
            <a:ext cx="5296273" cy="657206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256307" y="316448"/>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251099" y="220414"/>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   </a:t>
            </a:r>
            <a:endParaRPr lang="en-US" sz="4400" dirty="0">
              <a:solidFill>
                <a:schemeClr val="tx1"/>
              </a:solidFill>
              <a:latin typeface="NikoshBAN" panose="02000000000000000000" pitchFamily="2" charset="0"/>
              <a:cs typeface="NikoshBAN" panose="02000000000000000000" pitchFamily="2" charset="0"/>
            </a:endParaRPr>
          </a:p>
        </p:txBody>
      </p:sp>
      <p:sp>
        <p:nvSpPr>
          <p:cNvPr id="62" name="Rectangle 61"/>
          <p:cNvSpPr/>
          <p:nvPr/>
        </p:nvSpPr>
        <p:spPr>
          <a:xfrm>
            <a:off x="1018227" y="239153"/>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800" dirty="0" smtClean="0">
              <a:solidFill>
                <a:schemeClr val="tx1"/>
              </a:solidFill>
              <a:latin typeface="NikoshBAN" panose="02000000000000000000" pitchFamily="2" charset="0"/>
              <a:cs typeface="NikoshBAN" panose="02000000000000000000" pitchFamily="2" charset="0"/>
            </a:endParaRPr>
          </a:p>
          <a:p>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31" y="239153"/>
            <a:ext cx="4847384" cy="6189803"/>
          </a:xfrm>
          <a:prstGeom prst="rect">
            <a:avLst/>
          </a:prstGeom>
        </p:spPr>
      </p:pic>
      <p:grpSp>
        <p:nvGrpSpPr>
          <p:cNvPr id="67" name="Group 66"/>
          <p:cNvGrpSpPr/>
          <p:nvPr/>
        </p:nvGrpSpPr>
        <p:grpSpPr>
          <a:xfrm>
            <a:off x="5373867" y="239153"/>
            <a:ext cx="1359855" cy="6379845"/>
            <a:chOff x="5373867" y="239153"/>
            <a:chExt cx="1359855" cy="6379845"/>
          </a:xfrm>
        </p:grpSpPr>
        <p:grpSp>
          <p:nvGrpSpPr>
            <p:cNvPr id="2" name="Group 1"/>
            <p:cNvGrpSpPr/>
            <p:nvPr/>
          </p:nvGrpSpPr>
          <p:grpSpPr>
            <a:xfrm>
              <a:off x="6246055" y="436098"/>
              <a:ext cx="487667" cy="5936582"/>
              <a:chOff x="6246055" y="436098"/>
              <a:chExt cx="487667" cy="5936582"/>
            </a:xfrm>
            <a:solidFill>
              <a:schemeClr val="accent2">
                <a:lumMod val="50000"/>
              </a:schemeClr>
            </a:solidFill>
          </p:grpSpPr>
          <p:sp>
            <p:nvSpPr>
              <p:cNvPr id="4" name="Rectangle 3"/>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c 4"/>
            <p:cNvSpPr/>
            <p:nvPr/>
          </p:nvSpPr>
          <p:spPr>
            <a:xfrm>
              <a:off x="5786905" y="239153"/>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p:cNvGrpSpPr/>
            <p:nvPr/>
          </p:nvGrpSpPr>
          <p:grpSpPr>
            <a:xfrm>
              <a:off x="5373867" y="351692"/>
              <a:ext cx="506427" cy="6077264"/>
              <a:chOff x="6246055" y="436098"/>
              <a:chExt cx="487667" cy="5936582"/>
            </a:xfrm>
            <a:solidFill>
              <a:schemeClr val="accent2">
                <a:lumMod val="50000"/>
              </a:schemeClr>
            </a:solidFill>
          </p:grpSpPr>
          <p:sp>
            <p:nvSpPr>
              <p:cNvPr id="43" name="Rectangle 42"/>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Arc 54"/>
            <p:cNvSpPr/>
            <p:nvPr/>
          </p:nvSpPr>
          <p:spPr>
            <a:xfrm>
              <a:off x="5686331" y="85396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a:off x="5727082" y="454261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5727398" y="5041247"/>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a:off x="5789504" y="560514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a:off x="5763919" y="61325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5744306" y="29679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5744306" y="348642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a:off x="5723394" y="137367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a:off x="5723394" y="188046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a:off x="5776081" y="243921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a:off x="5772735" y="4039018"/>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85" y="38423"/>
            <a:ext cx="795350" cy="795350"/>
          </a:xfrm>
          <a:prstGeom prst="rect">
            <a:avLst/>
          </a:prstGeom>
        </p:spPr>
      </p:pic>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3941" y="211592"/>
            <a:ext cx="795350" cy="795350"/>
          </a:xfrm>
          <a:prstGeom prst="rect">
            <a:avLst/>
          </a:prstGeom>
        </p:spPr>
      </p:pic>
      <p:sp>
        <p:nvSpPr>
          <p:cNvPr id="9" name="Rectangle 8"/>
          <p:cNvSpPr/>
          <p:nvPr/>
        </p:nvSpPr>
        <p:spPr>
          <a:xfrm>
            <a:off x="1253651" y="436098"/>
            <a:ext cx="2265404" cy="588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একক</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72" name="Title 2"/>
          <p:cNvSpPr txBox="1">
            <a:spLocks/>
          </p:cNvSpPr>
          <p:nvPr/>
        </p:nvSpPr>
        <p:spPr>
          <a:xfrm>
            <a:off x="6682154" y="2022340"/>
            <a:ext cx="4315691" cy="38298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v"/>
            </a:pPr>
            <a:r>
              <a:rPr lang="bn-IN" dirty="0" smtClean="0">
                <a:latin typeface="NikoshBAN" panose="02000000000000000000" pitchFamily="2" charset="0"/>
                <a:cs typeface="NikoshBAN" panose="02000000000000000000" pitchFamily="2" charset="0"/>
              </a:rPr>
              <a:t>বাংলাদেশের শহুরে সমাজে জ্ঞাতিসম্পর্কের সম্পর্ক দূর্বল হওয়ার কারণ কি আলোচনা কর।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7789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37749" y="151075"/>
            <a:ext cx="5347855" cy="65393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41260" y="142968"/>
            <a:ext cx="5296273" cy="657206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256307" y="316448"/>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249884" y="220414"/>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283559" y="260822"/>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   </a:t>
            </a:r>
          </a:p>
          <a:p>
            <a:endParaRPr lang="bn-IN" sz="2800" dirty="0">
              <a:solidFill>
                <a:schemeClr val="tx1"/>
              </a:solidFill>
              <a:latin typeface="NikoshBAN" panose="02000000000000000000" pitchFamily="2" charset="0"/>
              <a:cs typeface="NikoshBAN" panose="02000000000000000000" pitchFamily="2" charset="0"/>
            </a:endParaRPr>
          </a:p>
          <a:p>
            <a:endParaRPr lang="bn-IN" sz="2800" dirty="0" smtClean="0">
              <a:solidFill>
                <a:schemeClr val="tx1"/>
              </a:solidFill>
              <a:latin typeface="NikoshBAN" panose="02000000000000000000" pitchFamily="2" charset="0"/>
              <a:cs typeface="NikoshBAN" panose="02000000000000000000" pitchFamily="2" charset="0"/>
            </a:endParaRPr>
          </a:p>
          <a:p>
            <a:r>
              <a:rPr lang="bn-IN"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  ২।বিবাহের মাধ্যমে কোনটি তৈরি হয়</a:t>
            </a:r>
            <a:r>
              <a:rPr lang="en-US" sz="2800" dirty="0" smtClean="0">
                <a:solidFill>
                  <a:schemeClr val="tx1"/>
                </a:solidFill>
                <a:latin typeface="NikoshBAN" panose="02000000000000000000" pitchFamily="2" charset="0"/>
                <a:cs typeface="NikoshBAN" panose="02000000000000000000" pitchFamily="2" charset="0"/>
              </a:rPr>
              <a:t>?</a:t>
            </a: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(ক) </a:t>
            </a:r>
            <a:r>
              <a:rPr lang="bn-IN" sz="2800" dirty="0" smtClean="0">
                <a:solidFill>
                  <a:schemeClr val="tx1"/>
                </a:solidFill>
                <a:latin typeface="NikoshBAN" panose="02000000000000000000" pitchFamily="2" charset="0"/>
                <a:cs typeface="NikoshBAN" panose="02000000000000000000" pitchFamily="2" charset="0"/>
              </a:rPr>
              <a:t>জ্ঞাতি সম্পর্ক</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(খ) </a:t>
            </a:r>
            <a:r>
              <a:rPr lang="bn-IN" sz="2800" dirty="0" smtClean="0">
                <a:solidFill>
                  <a:schemeClr val="tx1"/>
                </a:solidFill>
                <a:latin typeface="NikoshBAN" panose="02000000000000000000" pitchFamily="2" charset="0"/>
                <a:cs typeface="NikoshBAN" panose="02000000000000000000" pitchFamily="2" charset="0"/>
              </a:rPr>
              <a:t>সামজিক সম্পর্ক</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(গ)</a:t>
            </a:r>
            <a:r>
              <a:rPr lang="bn-IN" sz="2800" dirty="0" smtClean="0">
                <a:solidFill>
                  <a:schemeClr val="tx1"/>
                </a:solidFill>
                <a:latin typeface="NikoshBAN" panose="02000000000000000000" pitchFamily="2" charset="0"/>
                <a:cs typeface="NikoshBAN" panose="02000000000000000000" pitchFamily="2" charset="0"/>
              </a:rPr>
              <a:t> পারস্পারিক সম্পর্ক</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(ঘ)</a:t>
            </a:r>
            <a:r>
              <a:rPr lang="bn-IN" sz="2800" dirty="0" smtClean="0">
                <a:solidFill>
                  <a:schemeClr val="tx1"/>
                </a:solidFill>
                <a:latin typeface="NikoshBAN" panose="02000000000000000000" pitchFamily="2" charset="0"/>
                <a:cs typeface="NikoshBAN" panose="02000000000000000000" pitchFamily="2" charset="0"/>
              </a:rPr>
              <a:t> বৈবাহিক সম্পর্ক</a:t>
            </a:r>
          </a:p>
          <a:p>
            <a:r>
              <a:rPr lang="bn-IN"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   ৩।</a:t>
            </a:r>
            <a:r>
              <a:rPr lang="en-US"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কোন ধরণের জ্ঞাতিসম্পর্ক রক্তসম্পর্ক নির্দেশ করে বর্ণনা কয়ার সুযোগ নেই</a:t>
            </a:r>
            <a:r>
              <a:rPr lang="en-US" sz="2800" dirty="0" smtClean="0">
                <a:solidFill>
                  <a:schemeClr val="tx1"/>
                </a:solidFill>
                <a:latin typeface="NikoshBAN" panose="02000000000000000000" pitchFamily="2" charset="0"/>
                <a:cs typeface="NikoshBAN" panose="02000000000000000000" pitchFamily="2" charset="0"/>
              </a:rPr>
              <a:t>?</a:t>
            </a: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(ক) </a:t>
            </a:r>
            <a:r>
              <a:rPr lang="bn-IN" sz="2800" dirty="0" smtClean="0">
                <a:solidFill>
                  <a:schemeClr val="tx1"/>
                </a:solidFill>
                <a:latin typeface="NikoshBAN" panose="02000000000000000000" pitchFamily="2" charset="0"/>
                <a:cs typeface="NikoshBAN" panose="02000000000000000000" pitchFamily="2" charset="0"/>
              </a:rPr>
              <a:t>কাল্পনিক</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(খ)</a:t>
            </a:r>
            <a:r>
              <a:rPr lang="bn-IN" sz="2800" dirty="0" smtClean="0">
                <a:solidFill>
                  <a:schemeClr val="tx1"/>
                </a:solidFill>
                <a:latin typeface="NikoshBAN" panose="02000000000000000000" pitchFamily="2" charset="0"/>
                <a:cs typeface="NikoshBAN" panose="02000000000000000000" pitchFamily="2" charset="0"/>
              </a:rPr>
              <a:t> প্রথাগত</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(গ)</a:t>
            </a:r>
            <a:r>
              <a:rPr lang="bn-IN" sz="2800" dirty="0" smtClean="0">
                <a:solidFill>
                  <a:schemeClr val="tx1"/>
                </a:solidFill>
                <a:latin typeface="NikoshBAN" panose="02000000000000000000" pitchFamily="2" charset="0"/>
                <a:cs typeface="NikoshBAN" panose="02000000000000000000" pitchFamily="2" charset="0"/>
              </a:rPr>
              <a:t> বর্ণনামূলক </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(ঘ) শ্রেণিমূলক</a:t>
            </a:r>
            <a:endParaRPr lang="bn-IN" sz="2800" dirty="0">
              <a:solidFill>
                <a:schemeClr val="tx1"/>
              </a:solidFill>
              <a:latin typeface="NikoshBAN" panose="02000000000000000000" pitchFamily="2" charset="0"/>
              <a:cs typeface="NikoshBAN" panose="02000000000000000000" pitchFamily="2" charset="0"/>
            </a:endParaRPr>
          </a:p>
          <a:p>
            <a:r>
              <a:rPr lang="bn-IN" sz="2800" dirty="0" smtClean="0">
                <a:solidFill>
                  <a:schemeClr val="tx1"/>
                </a:solidFill>
                <a:latin typeface="NikoshBAN" panose="02000000000000000000" pitchFamily="2" charset="0"/>
                <a:cs typeface="NikoshBAN" panose="02000000000000000000" pitchFamily="2" charset="0"/>
              </a:rPr>
              <a:t>  </a:t>
            </a:r>
            <a:endParaRPr lang="bn-IN" sz="2800" dirty="0">
              <a:solidFill>
                <a:schemeClr val="tx1"/>
              </a:solidFill>
              <a:latin typeface="NikoshBAN" panose="02000000000000000000" pitchFamily="2" charset="0"/>
              <a:cs typeface="NikoshBAN" panose="02000000000000000000" pitchFamily="2" charset="0"/>
            </a:endParaRPr>
          </a:p>
          <a:p>
            <a:endParaRPr lang="bn-IN" sz="2800" dirty="0">
              <a:solidFill>
                <a:schemeClr val="tx1"/>
              </a:solidFill>
              <a:latin typeface="NikoshBAN" panose="02000000000000000000" pitchFamily="2" charset="0"/>
              <a:cs typeface="NikoshBAN" panose="02000000000000000000" pitchFamily="2" charset="0"/>
            </a:endParaRPr>
          </a:p>
          <a:p>
            <a:endParaRPr lang="bn-IN" sz="2800" dirty="0" smtClean="0">
              <a:solidFill>
                <a:schemeClr val="tx1"/>
              </a:solidFill>
              <a:latin typeface="NikoshBAN" panose="02000000000000000000" pitchFamily="2" charset="0"/>
              <a:cs typeface="NikoshBAN" panose="02000000000000000000" pitchFamily="2" charset="0"/>
            </a:endParaRPr>
          </a:p>
          <a:p>
            <a:endParaRPr lang="en-US" sz="2800" dirty="0">
              <a:solidFill>
                <a:schemeClr val="tx1"/>
              </a:solidFill>
              <a:latin typeface="NikoshBAN" panose="02000000000000000000" pitchFamily="2" charset="0"/>
              <a:cs typeface="NikoshBAN" panose="02000000000000000000" pitchFamily="2" charset="0"/>
            </a:endParaRPr>
          </a:p>
        </p:txBody>
      </p:sp>
      <p:sp>
        <p:nvSpPr>
          <p:cNvPr id="62" name="Rectangle 61"/>
          <p:cNvSpPr/>
          <p:nvPr/>
        </p:nvSpPr>
        <p:spPr>
          <a:xfrm>
            <a:off x="1018227" y="239153"/>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800" dirty="0" smtClean="0">
              <a:solidFill>
                <a:schemeClr val="tx1"/>
              </a:solidFill>
              <a:latin typeface="NikoshBAN" panose="02000000000000000000" pitchFamily="2" charset="0"/>
              <a:cs typeface="NikoshBAN" panose="02000000000000000000" pitchFamily="2" charset="0"/>
            </a:endParaRPr>
          </a:p>
          <a:p>
            <a:r>
              <a:rPr lang="en-US" sz="2800" dirty="0" smtClean="0">
                <a:solidFill>
                  <a:schemeClr val="tx1"/>
                </a:solidFill>
                <a:latin typeface="NikoshBAN" panose="02000000000000000000" pitchFamily="2" charset="0"/>
                <a:cs typeface="NikoshBAN" panose="02000000000000000000" pitchFamily="2" charset="0"/>
              </a:rPr>
              <a:t> </a:t>
            </a:r>
          </a:p>
          <a:p>
            <a:endParaRPr lang="en-US" sz="2800" dirty="0">
              <a:solidFill>
                <a:schemeClr val="tx1"/>
              </a:solidFill>
              <a:latin typeface="NikoshBAN" panose="02000000000000000000" pitchFamily="2" charset="0"/>
              <a:cs typeface="NikoshBAN" panose="02000000000000000000" pitchFamily="2" charset="0"/>
            </a:endParaRPr>
          </a:p>
          <a:p>
            <a:endParaRPr lang="en-US" sz="2800" dirty="0" smtClean="0">
              <a:solidFill>
                <a:schemeClr val="tx1"/>
              </a:solidFill>
              <a:latin typeface="NikoshBAN" panose="02000000000000000000" pitchFamily="2" charset="0"/>
              <a:cs typeface="NikoshBAN" panose="02000000000000000000" pitchFamily="2" charset="0"/>
            </a:endParaRPr>
          </a:p>
          <a:p>
            <a:endParaRPr lang="en-US" sz="2800" dirty="0">
              <a:solidFill>
                <a:schemeClr val="tx1"/>
              </a:solidFill>
              <a:latin typeface="NikoshBAN" panose="02000000000000000000" pitchFamily="2" charset="0"/>
              <a:cs typeface="NikoshBAN" panose="02000000000000000000" pitchFamily="2" charset="0"/>
            </a:endParaRPr>
          </a:p>
          <a:p>
            <a:r>
              <a:rPr lang="en-US" sz="2800" dirty="0" smtClean="0">
                <a:solidFill>
                  <a:schemeClr val="tx1"/>
                </a:solidFill>
                <a:latin typeface="NikoshBAN" panose="02000000000000000000" pitchFamily="2" charset="0"/>
                <a:cs typeface="NikoshBAN" panose="02000000000000000000" pitchFamily="2" charset="0"/>
              </a:rPr>
              <a:t>১</a:t>
            </a:r>
            <a:r>
              <a:rPr lang="bn-IN" sz="2800" dirty="0" smtClean="0">
                <a:solidFill>
                  <a:schemeClr val="tx1"/>
                </a:solidFill>
                <a:latin typeface="NikoshBAN" panose="02000000000000000000" pitchFamily="2" charset="0"/>
                <a:cs typeface="NikoshBAN" panose="02000000000000000000" pitchFamily="2" charset="0"/>
              </a:rPr>
              <a:t>। জ্ঞাতি সম্পর্ক কি?</a:t>
            </a:r>
          </a:p>
          <a:p>
            <a:r>
              <a:rPr lang="bn-IN" sz="2800" dirty="0" smtClean="0">
                <a:solidFill>
                  <a:schemeClr val="tx1"/>
                </a:solidFill>
                <a:latin typeface="NikoshBAN" panose="02000000000000000000" pitchFamily="2" charset="0"/>
                <a:cs typeface="NikoshBAN" panose="02000000000000000000" pitchFamily="2" charset="0"/>
              </a:rPr>
              <a:t>(ক) বিবাহ প্রথা</a:t>
            </a:r>
          </a:p>
          <a:p>
            <a:r>
              <a:rPr lang="bn-IN" sz="2800" dirty="0" smtClean="0">
                <a:solidFill>
                  <a:schemeClr val="tx1"/>
                </a:solidFill>
                <a:latin typeface="NikoshBAN" panose="02000000000000000000" pitchFamily="2" charset="0"/>
                <a:cs typeface="NikoshBAN" panose="02000000000000000000" pitchFamily="2" charset="0"/>
              </a:rPr>
              <a:t>(খ) জৈবিক বন্ধন</a:t>
            </a:r>
          </a:p>
          <a:p>
            <a:r>
              <a:rPr lang="bn-IN" sz="2800" dirty="0" smtClean="0">
                <a:solidFill>
                  <a:schemeClr val="tx1"/>
                </a:solidFill>
                <a:latin typeface="NikoshBAN" panose="02000000000000000000" pitchFamily="2" charset="0"/>
                <a:cs typeface="NikoshBAN" panose="02000000000000000000" pitchFamily="2" charset="0"/>
              </a:rPr>
              <a:t>(গ) আত্নীয়তার বন্ধন</a:t>
            </a:r>
          </a:p>
          <a:p>
            <a:r>
              <a:rPr lang="bn-IN" sz="2800" dirty="0" smtClean="0">
                <a:solidFill>
                  <a:schemeClr val="tx1"/>
                </a:solidFill>
                <a:latin typeface="NikoshBAN" panose="02000000000000000000" pitchFamily="2" charset="0"/>
                <a:cs typeface="NikoshBAN" panose="02000000000000000000" pitchFamily="2" charset="0"/>
              </a:rPr>
              <a:t>(ঘ) পরিবার প্রথা</a:t>
            </a:r>
          </a:p>
          <a:p>
            <a:r>
              <a:rPr lang="bn-IN" sz="2800" dirty="0" smtClean="0">
                <a:solidFill>
                  <a:schemeClr val="tx1"/>
                </a:solidFill>
                <a:latin typeface="NikoshBAN" panose="02000000000000000000" pitchFamily="2" charset="0"/>
                <a:cs typeface="NikoshBAN" panose="02000000000000000000" pitchFamily="2" charset="0"/>
              </a:rPr>
              <a:t> </a:t>
            </a:r>
          </a:p>
          <a:p>
            <a:endParaRPr lang="en-US" sz="2800" dirty="0" smtClean="0">
              <a:solidFill>
                <a:schemeClr val="tx1"/>
              </a:solidFill>
              <a:latin typeface="NikoshBAN" panose="02000000000000000000" pitchFamily="2" charset="0"/>
              <a:cs typeface="NikoshBAN" panose="02000000000000000000" pitchFamily="2" charset="0"/>
            </a:endParaRPr>
          </a:p>
          <a:p>
            <a:endParaRPr lang="en-US" sz="2800" dirty="0">
              <a:solidFill>
                <a:schemeClr val="tx1"/>
              </a:solidFill>
              <a:latin typeface="NikoshBAN" panose="02000000000000000000" pitchFamily="2" charset="0"/>
              <a:cs typeface="NikoshBAN" panose="02000000000000000000" pitchFamily="2" charset="0"/>
            </a:endParaRPr>
          </a:p>
        </p:txBody>
      </p:sp>
      <p:grpSp>
        <p:nvGrpSpPr>
          <p:cNvPr id="67" name="Group 66"/>
          <p:cNvGrpSpPr/>
          <p:nvPr/>
        </p:nvGrpSpPr>
        <p:grpSpPr>
          <a:xfrm>
            <a:off x="5373867" y="239153"/>
            <a:ext cx="1359855" cy="6379845"/>
            <a:chOff x="5373867" y="239153"/>
            <a:chExt cx="1359855" cy="6379845"/>
          </a:xfrm>
        </p:grpSpPr>
        <p:grpSp>
          <p:nvGrpSpPr>
            <p:cNvPr id="2" name="Group 1"/>
            <p:cNvGrpSpPr/>
            <p:nvPr/>
          </p:nvGrpSpPr>
          <p:grpSpPr>
            <a:xfrm>
              <a:off x="6246055" y="436098"/>
              <a:ext cx="487667" cy="5936582"/>
              <a:chOff x="6246055" y="436098"/>
              <a:chExt cx="487667" cy="5936582"/>
            </a:xfrm>
            <a:solidFill>
              <a:schemeClr val="accent2">
                <a:lumMod val="50000"/>
              </a:schemeClr>
            </a:solidFill>
          </p:grpSpPr>
          <p:sp>
            <p:nvSpPr>
              <p:cNvPr id="4" name="Rectangle 3"/>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c 4"/>
            <p:cNvSpPr/>
            <p:nvPr/>
          </p:nvSpPr>
          <p:spPr>
            <a:xfrm>
              <a:off x="5786905" y="239153"/>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p:cNvGrpSpPr/>
            <p:nvPr/>
          </p:nvGrpSpPr>
          <p:grpSpPr>
            <a:xfrm>
              <a:off x="5373867" y="351692"/>
              <a:ext cx="506427" cy="6077264"/>
              <a:chOff x="6246055" y="436098"/>
              <a:chExt cx="487667" cy="5936582"/>
            </a:xfrm>
            <a:solidFill>
              <a:schemeClr val="accent2">
                <a:lumMod val="50000"/>
              </a:schemeClr>
            </a:solidFill>
          </p:grpSpPr>
          <p:sp>
            <p:nvSpPr>
              <p:cNvPr id="43" name="Rectangle 42"/>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Arc 54"/>
            <p:cNvSpPr/>
            <p:nvPr/>
          </p:nvSpPr>
          <p:spPr>
            <a:xfrm>
              <a:off x="5686331" y="85396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a:off x="5727082" y="454261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5727398" y="5041247"/>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a:off x="5789504" y="560514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a:off x="5763919" y="61325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5744306" y="29679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5744306" y="348642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a:off x="5723394" y="137367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a:off x="5723394" y="188046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a:off x="5776081" y="243921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a:off x="5772735" y="4039018"/>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460" y="350550"/>
            <a:ext cx="3919702" cy="2105025"/>
          </a:xfrm>
          <a:prstGeom prst="rect">
            <a:avLst/>
          </a:prstGeom>
        </p:spPr>
      </p:pic>
      <p:sp>
        <p:nvSpPr>
          <p:cNvPr id="7" name="Oval 6"/>
          <p:cNvSpPr/>
          <p:nvPr/>
        </p:nvSpPr>
        <p:spPr>
          <a:xfrm>
            <a:off x="1057903" y="4079640"/>
            <a:ext cx="431750" cy="3281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Oval 68"/>
          <p:cNvSpPr/>
          <p:nvPr/>
        </p:nvSpPr>
        <p:spPr>
          <a:xfrm>
            <a:off x="6785812" y="5120370"/>
            <a:ext cx="431750" cy="3281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val 71"/>
          <p:cNvSpPr/>
          <p:nvPr/>
        </p:nvSpPr>
        <p:spPr>
          <a:xfrm>
            <a:off x="6733722" y="1359960"/>
            <a:ext cx="431750" cy="3281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773" y="170034"/>
            <a:ext cx="795350" cy="795350"/>
          </a:xfrm>
          <a:prstGeom prst="rect">
            <a:avLst/>
          </a:prstGeom>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499" y="239001"/>
            <a:ext cx="795350" cy="795350"/>
          </a:xfrm>
          <a:prstGeom prst="rect">
            <a:avLst/>
          </a:prstGeom>
        </p:spPr>
      </p:pic>
    </p:spTree>
    <p:extLst>
      <p:ext uri="{BB962C8B-B14F-4D97-AF65-F5344CB8AC3E}">
        <p14:creationId xmlns:p14="http://schemas.microsoft.com/office/powerpoint/2010/main" val="3966608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circle(in)">
                                      <p:cBhvr>
                                        <p:cTn id="12" dur="20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circle(in)">
                                      <p:cBhvr>
                                        <p:cTn id="17"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9" grpId="0" animBg="1"/>
      <p:bldP spid="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37749" y="151075"/>
            <a:ext cx="5347855" cy="65393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41260" y="142968"/>
            <a:ext cx="5296273" cy="657206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256307" y="316448"/>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251099" y="220414"/>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 </a:t>
            </a:r>
            <a:endParaRPr lang="en-US" sz="4400" dirty="0">
              <a:solidFill>
                <a:schemeClr val="tx1"/>
              </a:solidFill>
              <a:latin typeface="NikoshBAN" panose="02000000000000000000" pitchFamily="2" charset="0"/>
              <a:cs typeface="NikoshBAN" panose="02000000000000000000" pitchFamily="2" charset="0"/>
            </a:endParaRPr>
          </a:p>
        </p:txBody>
      </p:sp>
      <p:sp>
        <p:nvSpPr>
          <p:cNvPr id="62" name="Rectangle 61"/>
          <p:cNvSpPr/>
          <p:nvPr/>
        </p:nvSpPr>
        <p:spPr>
          <a:xfrm>
            <a:off x="1018227" y="239153"/>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800" dirty="0" smtClean="0">
              <a:solidFill>
                <a:schemeClr val="tx1"/>
              </a:solidFill>
              <a:latin typeface="NikoshBAN" panose="02000000000000000000" pitchFamily="2" charset="0"/>
              <a:cs typeface="NikoshBAN" panose="02000000000000000000" pitchFamily="2" charset="0"/>
            </a:endParaRPr>
          </a:p>
          <a:p>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67" name="Group 66"/>
          <p:cNvGrpSpPr/>
          <p:nvPr/>
        </p:nvGrpSpPr>
        <p:grpSpPr>
          <a:xfrm>
            <a:off x="5373867" y="239153"/>
            <a:ext cx="1359855" cy="6379845"/>
            <a:chOff x="5373867" y="239153"/>
            <a:chExt cx="1359855" cy="6379845"/>
          </a:xfrm>
        </p:grpSpPr>
        <p:grpSp>
          <p:nvGrpSpPr>
            <p:cNvPr id="2" name="Group 1"/>
            <p:cNvGrpSpPr/>
            <p:nvPr/>
          </p:nvGrpSpPr>
          <p:grpSpPr>
            <a:xfrm>
              <a:off x="6246055" y="436098"/>
              <a:ext cx="487667" cy="5936582"/>
              <a:chOff x="6246055" y="436098"/>
              <a:chExt cx="487667" cy="5936582"/>
            </a:xfrm>
            <a:solidFill>
              <a:schemeClr val="accent2">
                <a:lumMod val="50000"/>
              </a:schemeClr>
            </a:solidFill>
          </p:grpSpPr>
          <p:sp>
            <p:nvSpPr>
              <p:cNvPr id="4" name="Rectangle 3"/>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c 4"/>
            <p:cNvSpPr/>
            <p:nvPr/>
          </p:nvSpPr>
          <p:spPr>
            <a:xfrm>
              <a:off x="5786905" y="239153"/>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p:cNvGrpSpPr/>
            <p:nvPr/>
          </p:nvGrpSpPr>
          <p:grpSpPr>
            <a:xfrm>
              <a:off x="5373867" y="351692"/>
              <a:ext cx="506427" cy="6077264"/>
              <a:chOff x="6246055" y="436098"/>
              <a:chExt cx="487667" cy="5936582"/>
            </a:xfrm>
            <a:solidFill>
              <a:schemeClr val="accent2">
                <a:lumMod val="50000"/>
              </a:schemeClr>
            </a:solidFill>
          </p:grpSpPr>
          <p:sp>
            <p:nvSpPr>
              <p:cNvPr id="43" name="Rectangle 42"/>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Arc 54"/>
            <p:cNvSpPr/>
            <p:nvPr/>
          </p:nvSpPr>
          <p:spPr>
            <a:xfrm>
              <a:off x="5686331" y="85396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a:off x="5727082" y="454261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5727398" y="5041247"/>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a:off x="5789504" y="560514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a:off x="5763919" y="61325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5744306" y="29679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5744306" y="348642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a:off x="5723394" y="137367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a:off x="5723394" y="188046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a:off x="5776081" y="243921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a:off x="5772735" y="4039018"/>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358" y="407968"/>
            <a:ext cx="4297789" cy="6020988"/>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773" y="170034"/>
            <a:ext cx="795350" cy="795350"/>
          </a:xfrm>
          <a:prstGeom prst="rect">
            <a:avLst/>
          </a:prstGeom>
        </p:spPr>
      </p:pic>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3941" y="211592"/>
            <a:ext cx="795350" cy="795350"/>
          </a:xfrm>
          <a:prstGeom prst="rect">
            <a:avLst/>
          </a:prstGeom>
        </p:spPr>
      </p:pic>
      <p:sp>
        <p:nvSpPr>
          <p:cNvPr id="72" name="Title 2"/>
          <p:cNvSpPr txBox="1">
            <a:spLocks/>
          </p:cNvSpPr>
          <p:nvPr/>
        </p:nvSpPr>
        <p:spPr>
          <a:xfrm>
            <a:off x="6675969" y="1516681"/>
            <a:ext cx="4554040" cy="40960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mtClean="0">
                <a:latin typeface="NikoshBAN" panose="02000000000000000000" pitchFamily="2" charset="0"/>
                <a:cs typeface="NikoshBAN" panose="02000000000000000000" pitchFamily="2" charset="0"/>
              </a:rPr>
              <a:t>বিবাহ,পরিবার ও জ্ঞাতিসম্পর্কের উপর শিল্পায়ন ও নগরায়ন কী ধরণের প্রভাব ফেলছে?বিশ্লেষণ কর।</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7942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3136" y="134716"/>
            <a:ext cx="5347855" cy="65393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flipH="1">
            <a:off x="5563989" y="134716"/>
            <a:ext cx="890940" cy="6246072"/>
            <a:chOff x="5842782" y="281353"/>
            <a:chExt cx="890940" cy="6246072"/>
          </a:xfrm>
        </p:grpSpPr>
        <p:grpSp>
          <p:nvGrpSpPr>
            <p:cNvPr id="6" name="Group 5"/>
            <p:cNvGrpSpPr/>
            <p:nvPr/>
          </p:nvGrpSpPr>
          <p:grpSpPr>
            <a:xfrm>
              <a:off x="5842782" y="281353"/>
              <a:ext cx="839372" cy="520506"/>
              <a:chOff x="5842782" y="281353"/>
              <a:chExt cx="839372" cy="520506"/>
            </a:xfrm>
          </p:grpSpPr>
          <p:sp>
            <p:nvSpPr>
              <p:cNvPr id="4" name="Rectangle 3"/>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6"/>
            <p:cNvGrpSpPr/>
            <p:nvPr/>
          </p:nvGrpSpPr>
          <p:grpSpPr>
            <a:xfrm>
              <a:off x="5847470" y="801859"/>
              <a:ext cx="839372" cy="520506"/>
              <a:chOff x="5842782" y="281353"/>
              <a:chExt cx="839372" cy="520506"/>
            </a:xfrm>
          </p:grpSpPr>
          <p:sp>
            <p:nvSpPr>
              <p:cNvPr id="8" name="Rectangle 7"/>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5852158" y="1322365"/>
              <a:ext cx="839372" cy="520506"/>
              <a:chOff x="5842782" y="281353"/>
              <a:chExt cx="839372" cy="520506"/>
            </a:xfrm>
          </p:grpSpPr>
          <p:sp>
            <p:nvSpPr>
              <p:cNvPr id="11" name="Rectangle 10"/>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5856846" y="1842871"/>
              <a:ext cx="839372" cy="520506"/>
              <a:chOff x="5842782" y="281353"/>
              <a:chExt cx="839372" cy="520506"/>
            </a:xfrm>
          </p:grpSpPr>
          <p:sp>
            <p:nvSpPr>
              <p:cNvPr id="14" name="Rectangle 13"/>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861534" y="2363377"/>
              <a:ext cx="839372" cy="520506"/>
              <a:chOff x="5842782" y="281353"/>
              <a:chExt cx="839372" cy="520506"/>
            </a:xfrm>
          </p:grpSpPr>
          <p:sp>
            <p:nvSpPr>
              <p:cNvPr id="17" name="Rectangle 16"/>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5866222" y="2883883"/>
              <a:ext cx="839372" cy="520506"/>
              <a:chOff x="5842782" y="281353"/>
              <a:chExt cx="839372" cy="520506"/>
            </a:xfrm>
          </p:grpSpPr>
          <p:sp>
            <p:nvSpPr>
              <p:cNvPr id="20" name="Rectangle 19"/>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5870910" y="3404389"/>
              <a:ext cx="839372" cy="520506"/>
              <a:chOff x="5842782" y="281353"/>
              <a:chExt cx="839372" cy="520506"/>
            </a:xfrm>
          </p:grpSpPr>
          <p:sp>
            <p:nvSpPr>
              <p:cNvPr id="23" name="Rectangle 22"/>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p:cNvGrpSpPr/>
            <p:nvPr/>
          </p:nvGrpSpPr>
          <p:grpSpPr>
            <a:xfrm>
              <a:off x="5875598" y="3924895"/>
              <a:ext cx="839372" cy="520506"/>
              <a:chOff x="5842782" y="281353"/>
              <a:chExt cx="839372" cy="520506"/>
            </a:xfrm>
          </p:grpSpPr>
          <p:sp>
            <p:nvSpPr>
              <p:cNvPr id="26" name="Rectangle 25"/>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5880286" y="4445401"/>
              <a:ext cx="839372" cy="520506"/>
              <a:chOff x="5842782" y="281353"/>
              <a:chExt cx="839372" cy="520506"/>
            </a:xfrm>
          </p:grpSpPr>
          <p:sp>
            <p:nvSpPr>
              <p:cNvPr id="29" name="Rectangle 28"/>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5884974" y="4965907"/>
              <a:ext cx="839372" cy="520506"/>
              <a:chOff x="5842782" y="281353"/>
              <a:chExt cx="839372" cy="520506"/>
            </a:xfrm>
          </p:grpSpPr>
          <p:sp>
            <p:nvSpPr>
              <p:cNvPr id="32" name="Rectangle 31"/>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5889662" y="5486413"/>
              <a:ext cx="839372" cy="520506"/>
              <a:chOff x="5842782" y="281353"/>
              <a:chExt cx="839372" cy="520506"/>
            </a:xfrm>
          </p:grpSpPr>
          <p:sp>
            <p:nvSpPr>
              <p:cNvPr id="35" name="Rectangle 34"/>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5894350" y="6006919"/>
              <a:ext cx="839372" cy="520506"/>
              <a:chOff x="5842782" y="281353"/>
              <a:chExt cx="839372" cy="520506"/>
            </a:xfrm>
          </p:grpSpPr>
          <p:sp>
            <p:nvSpPr>
              <p:cNvPr id="38" name="Rectangle 37"/>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c 38"/>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0" name="TextBox 39"/>
          <p:cNvSpPr txBox="1"/>
          <p:nvPr/>
        </p:nvSpPr>
        <p:spPr>
          <a:xfrm>
            <a:off x="1108364" y="4940523"/>
            <a:ext cx="4193879" cy="1107996"/>
          </a:xfrm>
          <a:prstGeom prst="rect">
            <a:avLst/>
          </a:prstGeom>
          <a:noFill/>
        </p:spPr>
        <p:txBody>
          <a:bodyPr wrap="square" rtlCol="0">
            <a:spAutoFit/>
          </a:bodyPr>
          <a:lstStyle/>
          <a:p>
            <a:pPr algn="ctr"/>
            <a:r>
              <a:rPr lang="bn-IN" sz="6600" dirty="0" smtClean="0">
                <a:solidFill>
                  <a:schemeClr val="bg1"/>
                </a:solidFill>
                <a:latin typeface="NikoshBAN" panose="02000000000000000000" pitchFamily="2" charset="0"/>
                <a:cs typeface="NikoshBAN" panose="02000000000000000000" pitchFamily="2" charset="0"/>
              </a:rPr>
              <a:t>আল্লাহ হাফেজ</a:t>
            </a:r>
            <a:endParaRPr lang="en-US" sz="6600" dirty="0">
              <a:solidFill>
                <a:schemeClr val="bg1"/>
              </a:solidFill>
              <a:latin typeface="NikoshBAN" panose="02000000000000000000" pitchFamily="2" charset="0"/>
              <a:cs typeface="NikoshBAN" panose="02000000000000000000" pitchFamily="2" charset="0"/>
            </a:endParaRPr>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487" y="1224383"/>
            <a:ext cx="3335216" cy="3335216"/>
          </a:xfrm>
          <a:prstGeom prst="rect">
            <a:avLst/>
          </a:prstGeom>
        </p:spPr>
      </p:pic>
    </p:spTree>
    <p:extLst>
      <p:ext uri="{BB962C8B-B14F-4D97-AF65-F5344CB8AC3E}">
        <p14:creationId xmlns:p14="http://schemas.microsoft.com/office/powerpoint/2010/main" val="2688816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95" y="239152"/>
            <a:ext cx="4804251" cy="6371517"/>
          </a:xfrm>
          <a:prstGeom prst="rect">
            <a:avLst/>
          </a:prstGeom>
        </p:spPr>
      </p:pic>
      <p:sp>
        <p:nvSpPr>
          <p:cNvPr id="41" name="Rectangle 40"/>
          <p:cNvSpPr/>
          <p:nvPr/>
        </p:nvSpPr>
        <p:spPr>
          <a:xfrm>
            <a:off x="737749" y="151075"/>
            <a:ext cx="5347855" cy="65393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41260" y="142968"/>
            <a:ext cx="5296273" cy="657206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ontent Placeholder 7"/>
          <p:cNvSpPr txBox="1">
            <a:spLocks/>
          </p:cNvSpPr>
          <p:nvPr/>
        </p:nvSpPr>
        <p:spPr>
          <a:xfrm>
            <a:off x="6245084" y="239154"/>
            <a:ext cx="4961248" cy="6371516"/>
          </a:xfrm>
          <a:prstGeom prst="rect">
            <a:avLst/>
          </a:prstGeom>
          <a:solidFill>
            <a:schemeClr val="accent1">
              <a:lumMod val="20000"/>
              <a:lumOff val="80000"/>
            </a:schemeClr>
          </a:solidFill>
          <a:scene3d>
            <a:camera prst="orthographicFront"/>
            <a:lightRig rig="threePt" dir="t"/>
          </a:scene3d>
          <a:sp3d>
            <a:bevelT/>
          </a:sp3d>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3200" dirty="0" smtClean="0">
                <a:latin typeface="Shonar Bangla" pitchFamily="34" charset="0"/>
                <a:cs typeface="Shonar Bangla" pitchFamily="34" charset="0"/>
              </a:rPr>
              <a:t>    </a:t>
            </a:r>
          </a:p>
          <a:p>
            <a:pPr>
              <a:buFont typeface="Arial" panose="020B0604020202020204" pitchFamily="34" charset="0"/>
              <a:buNone/>
            </a:pPr>
            <a:endParaRPr lang="en-US" sz="3200" dirty="0" smtClean="0">
              <a:latin typeface="Shonar Bangla" pitchFamily="34" charset="0"/>
              <a:cs typeface="Shonar Bangla" pitchFamily="34" charset="0"/>
            </a:endParaRPr>
          </a:p>
          <a:p>
            <a:pPr>
              <a:buFont typeface="Arial" panose="020B0604020202020204" pitchFamily="34" charset="0"/>
              <a:buNone/>
            </a:pPr>
            <a:r>
              <a:rPr lang="bn-IN" sz="3200" dirty="0">
                <a:latin typeface="Shonar Bangla" pitchFamily="34" charset="0"/>
                <a:cs typeface="Shonar Bangla" pitchFamily="34" charset="0"/>
              </a:rPr>
              <a:t> </a:t>
            </a:r>
            <a:r>
              <a:rPr lang="bn-IN" sz="3200" dirty="0" smtClean="0">
                <a:latin typeface="Shonar Bangla" pitchFamily="34" charset="0"/>
                <a:cs typeface="Shonar Bangla" pitchFamily="34" charset="0"/>
              </a:rPr>
              <a:t>      </a:t>
            </a:r>
          </a:p>
          <a:p>
            <a:pPr>
              <a:buFont typeface="Arial" panose="020B0604020202020204" pitchFamily="34" charset="0"/>
              <a:buNone/>
            </a:pPr>
            <a:r>
              <a:rPr lang="bn-IN" sz="3200" dirty="0">
                <a:latin typeface="Shonar Bangla" pitchFamily="34" charset="0"/>
                <a:cs typeface="Shonar Bangla" pitchFamily="34" charset="0"/>
              </a:rPr>
              <a:t> </a:t>
            </a:r>
            <a:r>
              <a:rPr lang="bn-IN"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বিষয়ঃ</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সমাজবিজ্ঞান</a:t>
            </a:r>
            <a:r>
              <a:rPr lang="en-US" sz="3200" dirty="0" smtClean="0">
                <a:latin typeface="Shonar Bangla" pitchFamily="34" charset="0"/>
                <a:cs typeface="Shonar Bangla" pitchFamily="34" charset="0"/>
              </a:rPr>
              <a:t> </a:t>
            </a:r>
            <a:r>
              <a:rPr lang="bn-IN" sz="3200" dirty="0" smtClean="0">
                <a:latin typeface="Shonar Bangla" pitchFamily="34" charset="0"/>
                <a:cs typeface="Shonar Bangla" pitchFamily="34" charset="0"/>
              </a:rPr>
              <a:t>দ্বিতীয় পত্র </a:t>
            </a:r>
            <a:endParaRPr lang="en-US" sz="3200" dirty="0" smtClean="0">
              <a:latin typeface="Shonar Bangla" pitchFamily="34" charset="0"/>
              <a:cs typeface="Shonar Bangla" pitchFamily="34" charset="0"/>
            </a:endParaRPr>
          </a:p>
          <a:p>
            <a:pPr>
              <a:buFont typeface="Arial" panose="020B0604020202020204" pitchFamily="34" charset="0"/>
              <a:buNone/>
            </a:pPr>
            <a:r>
              <a:rPr lang="en-US" sz="3200" dirty="0" smtClean="0">
                <a:latin typeface="Shonar Bangla" pitchFamily="34" charset="0"/>
                <a:cs typeface="Shonar Bangla" pitchFamily="34" charset="0"/>
              </a:rPr>
              <a:t>     </a:t>
            </a:r>
            <a:r>
              <a:rPr lang="bn-IN"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শ্রেণিঃ</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দ্বাদশ</a:t>
            </a:r>
            <a:endParaRPr lang="en-US" sz="3200" dirty="0" smtClean="0">
              <a:latin typeface="Shonar Bangla" pitchFamily="34" charset="0"/>
              <a:cs typeface="Shonar Bangla" pitchFamily="34" charset="0"/>
            </a:endParaRPr>
          </a:p>
          <a:p>
            <a:pPr>
              <a:buFont typeface="Arial" panose="020B0604020202020204" pitchFamily="34" charset="0"/>
              <a:buNone/>
            </a:pPr>
            <a:r>
              <a:rPr lang="bn-IN"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অধ্যায়ঃ</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নবম</a:t>
            </a:r>
            <a:r>
              <a:rPr lang="en-US" sz="3200" dirty="0" smtClean="0">
                <a:latin typeface="Shonar Bangla" pitchFamily="34" charset="0"/>
                <a:cs typeface="Shonar Bangla" pitchFamily="34" charset="0"/>
              </a:rPr>
              <a:t>(</a:t>
            </a:r>
            <a:r>
              <a:rPr lang="en-US" sz="3200" dirty="0" err="1" smtClean="0">
                <a:latin typeface="Shonar Bangla" pitchFamily="34" charset="0"/>
                <a:cs typeface="Shonar Bangla" pitchFamily="34" charset="0"/>
              </a:rPr>
              <a:t>বাংলাদেশের</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সামাজিক</a:t>
            </a:r>
            <a:endParaRPr lang="en-US" sz="3200" dirty="0" smtClean="0">
              <a:latin typeface="Shonar Bangla" pitchFamily="34" charset="0"/>
              <a:cs typeface="Shonar Bangla" pitchFamily="34" charset="0"/>
            </a:endParaRPr>
          </a:p>
          <a:p>
            <a:pPr>
              <a:buFont typeface="Arial" panose="020B0604020202020204" pitchFamily="34" charset="0"/>
              <a:buNone/>
            </a:pPr>
            <a:r>
              <a:rPr lang="en-US" sz="3200" dirty="0">
                <a:latin typeface="Shonar Bangla" pitchFamily="34" charset="0"/>
                <a:cs typeface="Shonar Bangla" pitchFamily="34" charset="0"/>
              </a:rPr>
              <a:t> </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সমস্যা</a:t>
            </a:r>
            <a:r>
              <a:rPr lang="en-US" sz="3200" dirty="0" smtClean="0">
                <a:latin typeface="Shonar Bangla" pitchFamily="34" charset="0"/>
                <a:cs typeface="Shonar Bangla" pitchFamily="34" charset="0"/>
              </a:rPr>
              <a:t> ও </a:t>
            </a:r>
            <a:r>
              <a:rPr lang="en-US" sz="3200" dirty="0" err="1" smtClean="0">
                <a:latin typeface="Shonar Bangla" pitchFamily="34" charset="0"/>
                <a:cs typeface="Shonar Bangla" pitchFamily="34" charset="0"/>
              </a:rPr>
              <a:t>প্রতিকারের</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উপায়</a:t>
            </a:r>
            <a:r>
              <a:rPr lang="en-US" sz="3200" dirty="0" smtClean="0">
                <a:latin typeface="Shonar Bangla" pitchFamily="34" charset="0"/>
                <a:cs typeface="Shonar Bangla" pitchFamily="34" charset="0"/>
              </a:rPr>
              <a:t>)</a:t>
            </a:r>
          </a:p>
          <a:p>
            <a:pPr>
              <a:buFont typeface="Arial" panose="020B0604020202020204" pitchFamily="34" charset="0"/>
              <a:buNone/>
            </a:pPr>
            <a:r>
              <a:rPr lang="en-US" sz="3200" dirty="0" smtClean="0">
                <a:latin typeface="Shonar Bangla" pitchFamily="34" charset="0"/>
                <a:cs typeface="Shonar Bangla" pitchFamily="34" charset="0"/>
              </a:rPr>
              <a:t>    </a:t>
            </a:r>
            <a:r>
              <a:rPr lang="bn-IN"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পাঠঃ</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বেকারত্ব</a:t>
            </a:r>
            <a:endParaRPr lang="en-US" sz="3200" dirty="0" smtClean="0">
              <a:latin typeface="Shonar Bangla" pitchFamily="34" charset="0"/>
              <a:cs typeface="Shonar Bangla" pitchFamily="34" charset="0"/>
            </a:endParaRPr>
          </a:p>
          <a:p>
            <a:pPr>
              <a:buFont typeface="Arial" panose="020B0604020202020204" pitchFamily="34" charset="0"/>
              <a:buNone/>
            </a:pPr>
            <a:r>
              <a:rPr lang="bn-IN" sz="3200" dirty="0" smtClean="0">
                <a:latin typeface="Shonar Bangla" pitchFamily="34" charset="0"/>
                <a:cs typeface="Shonar Bangla" pitchFamily="34" charset="0"/>
              </a:rPr>
              <a:t> </a:t>
            </a:r>
            <a:endParaRPr lang="en-US" sz="3200" dirty="0">
              <a:latin typeface="Shonar Bangla" pitchFamily="34" charset="0"/>
              <a:cs typeface="Shonar Bangla"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61" y="199963"/>
            <a:ext cx="5025366" cy="6371517"/>
          </a:xfrm>
          <a:prstGeom prst="rect">
            <a:avLst/>
          </a:prstGeom>
        </p:spPr>
      </p:pic>
      <p:grpSp>
        <p:nvGrpSpPr>
          <p:cNvPr id="67" name="Group 66"/>
          <p:cNvGrpSpPr/>
          <p:nvPr/>
        </p:nvGrpSpPr>
        <p:grpSpPr>
          <a:xfrm>
            <a:off x="5373867" y="239153"/>
            <a:ext cx="1359855" cy="6379845"/>
            <a:chOff x="5373867" y="239153"/>
            <a:chExt cx="1359855" cy="6379845"/>
          </a:xfrm>
        </p:grpSpPr>
        <p:grpSp>
          <p:nvGrpSpPr>
            <p:cNvPr id="2" name="Group 1"/>
            <p:cNvGrpSpPr/>
            <p:nvPr/>
          </p:nvGrpSpPr>
          <p:grpSpPr>
            <a:xfrm>
              <a:off x="6246055" y="436098"/>
              <a:ext cx="487667" cy="5936582"/>
              <a:chOff x="6246055" y="436098"/>
              <a:chExt cx="487667" cy="5936582"/>
            </a:xfrm>
            <a:solidFill>
              <a:schemeClr val="accent2">
                <a:lumMod val="50000"/>
              </a:schemeClr>
            </a:solidFill>
          </p:grpSpPr>
          <p:sp>
            <p:nvSpPr>
              <p:cNvPr id="4" name="Rectangle 3"/>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c 4"/>
            <p:cNvSpPr/>
            <p:nvPr/>
          </p:nvSpPr>
          <p:spPr>
            <a:xfrm>
              <a:off x="5786905" y="239153"/>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p:cNvGrpSpPr/>
            <p:nvPr/>
          </p:nvGrpSpPr>
          <p:grpSpPr>
            <a:xfrm>
              <a:off x="5373867" y="351692"/>
              <a:ext cx="506427" cy="6077264"/>
              <a:chOff x="6246055" y="436098"/>
              <a:chExt cx="487667" cy="5936582"/>
            </a:xfrm>
            <a:solidFill>
              <a:schemeClr val="accent2">
                <a:lumMod val="50000"/>
              </a:schemeClr>
            </a:solidFill>
          </p:grpSpPr>
          <p:sp>
            <p:nvSpPr>
              <p:cNvPr id="43" name="Rectangle 42"/>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Arc 54"/>
            <p:cNvSpPr/>
            <p:nvPr/>
          </p:nvSpPr>
          <p:spPr>
            <a:xfrm>
              <a:off x="5686331" y="85396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a:off x="5727082" y="454261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5727398" y="5041247"/>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a:off x="5789504" y="560514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a:off x="5763919" y="61325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5744306" y="29679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5744306" y="348642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a:off x="5723394" y="137367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a:off x="5723394" y="188046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a:off x="5776081" y="243921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a:off x="5772735" y="4039018"/>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114" y="214541"/>
            <a:ext cx="795350" cy="795350"/>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7128" y="230826"/>
            <a:ext cx="795350" cy="795350"/>
          </a:xfrm>
          <a:prstGeom prst="rect">
            <a:avLst/>
          </a:prstGeom>
        </p:spPr>
      </p:pic>
    </p:spTree>
    <p:extLst>
      <p:ext uri="{BB962C8B-B14F-4D97-AF65-F5344CB8AC3E}">
        <p14:creationId xmlns:p14="http://schemas.microsoft.com/office/powerpoint/2010/main" val="2181918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 t="-1" r="-4653" b="23568"/>
          <a:stretch/>
        </p:blipFill>
        <p:spPr>
          <a:xfrm>
            <a:off x="221226" y="117987"/>
            <a:ext cx="5633884" cy="4026309"/>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374" y="2445775"/>
            <a:ext cx="6469626" cy="4412225"/>
          </a:xfrm>
          <a:prstGeom prst="rect">
            <a:avLst/>
          </a:prstGeom>
          <a:ln>
            <a:noFill/>
          </a:ln>
          <a:effectLst>
            <a:softEdge rad="112500"/>
          </a:effectLst>
        </p:spPr>
      </p:pic>
    </p:spTree>
    <p:extLst>
      <p:ext uri="{BB962C8B-B14F-4D97-AF65-F5344CB8AC3E}">
        <p14:creationId xmlns:p14="http://schemas.microsoft.com/office/powerpoint/2010/main" val="2581008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664" y="2654709"/>
            <a:ext cx="6838336" cy="41000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3237"/>
            <a:ext cx="5206181" cy="4896465"/>
          </a:xfrm>
          <a:prstGeom prst="rect">
            <a:avLst/>
          </a:prstGeom>
        </p:spPr>
      </p:pic>
    </p:spTree>
    <p:extLst>
      <p:ext uri="{BB962C8B-B14F-4D97-AF65-F5344CB8AC3E}">
        <p14:creationId xmlns:p14="http://schemas.microsoft.com/office/powerpoint/2010/main" val="14737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 y="34116"/>
            <a:ext cx="12192000" cy="6857999"/>
          </a:xfrm>
          <a:prstGeom prst="rect">
            <a:avLst/>
          </a:prstGeom>
        </p:spPr>
      </p:pic>
      <p:sp>
        <p:nvSpPr>
          <p:cNvPr id="3" name="Title 1"/>
          <p:cNvSpPr txBox="1">
            <a:spLocks/>
          </p:cNvSpPr>
          <p:nvPr/>
        </p:nvSpPr>
        <p:spPr>
          <a:xfrm>
            <a:off x="3048000" y="2799439"/>
            <a:ext cx="4576916" cy="663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latin typeface="NikoshBAN" panose="02000000000000000000" pitchFamily="2" charset="0"/>
                <a:cs typeface="NikoshBAN" panose="02000000000000000000" pitchFamily="2" charset="0"/>
              </a:rPr>
              <a:t>বাংলাদেশে</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জ্ঞাতি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সম্পর্ক</a:t>
            </a:r>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072" y="3963416"/>
            <a:ext cx="2171700" cy="2105025"/>
          </a:xfrm>
          <a:prstGeom prst="rect">
            <a:avLst/>
          </a:prstGeom>
        </p:spPr>
      </p:pic>
    </p:spTree>
    <p:extLst>
      <p:ext uri="{BB962C8B-B14F-4D97-AF65-F5344CB8AC3E}">
        <p14:creationId xmlns:p14="http://schemas.microsoft.com/office/powerpoint/2010/main" val="5177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0"/>
                                  </p:iterate>
                                  <p:childTnLst>
                                    <p:set>
                                      <p:cBhvr>
                                        <p:cTn id="6" dur="1" fill="hold">
                                          <p:stCondLst>
                                            <p:cond delay="0"/>
                                          </p:stCondLst>
                                        </p:cTn>
                                        <p:tgtEl>
                                          <p:spTgt spid="3"/>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16797 -0.16088 L -0.16797 -0.16065 C -0.16563 -0.1625 -0.1625 -0.16551 -0.15912 -0.16643 C -0.14805 -0.16736 -0.14636 -0.16643 -0.13894 -0.1625 C -0.13972 -0.16157 -0.14037 -0.15995 -0.14128 -0.15926 C -0.14245 -0.15741 -0.14388 -0.15671 -0.14479 -0.15532 C -0.14584 -0.1537 -0.14623 -0.15139 -0.14714 -0.14977 C -0.14922 -0.14815 -0.15417 -0.14629 -0.15417 -0.14583 C -0.16107 -0.13102 -0.15222 -0.14884 -0.16016 -0.13912 C -0.16146 -0.13796 -0.16172 -0.13518 -0.16276 -0.13403 C -0.1599 -0.13241 -0.15 -0.12731 -0.14974 -0.12801 C -0.14766 -0.13241 -0.15039 -0.15139 -0.15183 -0.15926 C -0.15235 -0.16088 -0.153 -0.1625 -0.15326 -0.16412 C -0.15183 -0.16551 -0.15091 -0.16736 -0.14974 -0.16805 C -0.14831 -0.16805 -0.14727 -0.16667 -0.14623 -0.16643 C -0.14453 -0.16551 -0.14284 -0.16481 -0.14128 -0.16412 C -0.13946 -0.14167 -0.14206 -0.14884 -0.13789 -0.15532 C -0.13672 -0.15671 -0.13542 -0.15764 -0.13412 -0.15926 C -0.13347 -0.16088 -0.13321 -0.16342 -0.13164 -0.16412 C -0.1293 -0.16551 -0.12526 -0.16088 -0.1237 -0.15926 C -0.12318 -0.15694 -0.12292 -0.15532 -0.12227 -0.15347 C -0.12175 -0.15162 -0.12019 -0.15023 -0.12006 -0.14815 C -0.11966 -0.1456 -0.12084 -0.14305 -0.1211 -0.1412 C -0.12396 -0.1412 -0.12696 -0.14051 -0.12956 -0.14236 C -0.13164 -0.14514 -0.13412 -0.15347 -0.13412 -0.15301 C -0.13386 -0.15694 -0.13477 -0.16157 -0.13308 -0.16412 C -0.1319 -0.16597 -0.13086 -0.16088 -0.13047 -0.15926 C -0.12956 -0.15139 -0.13034 -0.14305 -0.12956 -0.13518 C -0.1293 -0.13403 -0.12787 -0.1331 -0.12696 -0.13194 C -0.12487 -0.13055 -0.12201 -0.13055 -0.12006 -0.12801 C -0.11862 -0.12731 -0.11758 -0.12592 -0.11628 -0.12477 C -0.11407 -0.12338 -0.10925 -0.12083 -0.10925 -0.1206 C -0.10795 -0.11991 -0.10742 -0.11597 -0.10573 -0.11597 C -0.10456 -0.11597 -0.10456 -0.11944 -0.10456 -0.12083 C -0.10456 -0.14884 -0.10052 -0.14629 -0.11042 -0.14629 L -0.10091 -0.13912 C -0.10209 -0.14375 -0.10339 -0.14884 -0.10456 -0.15347 C -0.10834 -0.16736 -0.10573 -0.1537 -0.10795 -0.16805 C -0.14297 -0.16319 -0.09844 -0.16991 -0.09258 -0.16412 C -0.0875 -0.15995 -0.0918 -0.14629 -0.09141 -0.13727 C -0.09102 -0.14815 -0.09662 -0.16458 -0.0905 -0.16944 C -0.07982 -0.17824 -0.06615 -0.16991 -0.05456 -0.16805 C -0.05209 -0.16736 -0.05938 -0.16551 -0.06185 -0.16412 L -0.06524 -0.1625 C -0.06641 -0.16157 -0.06745 -0.15995 -0.06875 -0.15926 C -0.06979 -0.1581 -0.07136 -0.15856 -0.07227 -0.15694 C -0.07331 -0.15602 -0.07383 -0.15347 -0.07474 -0.15208 C -0.07435 -0.14305 -0.07748 -0.13264 -0.07331 -0.12708 C -0.07032 -0.12199 -0.0642 -0.12616 -0.06055 -0.13009 C -0.05873 -0.13241 -0.0612 -0.13727 -0.06185 -0.1412 C -0.0625 -0.14444 -0.06341 -0.14815 -0.06433 -0.15208 C -0.06446 -0.15347 -0.06446 -0.15602 -0.06524 -0.15694 L -0.06875 -0.16088 C -0.06563 -0.16204 -0.06446 -0.16458 -0.06185 -0.15926 C -0.06094 -0.15671 -0.06146 -0.1537 -0.06055 -0.15208 C -0.05977 -0.14977 -0.05808 -0.14907 -0.0569 -0.14815 C -0.05144 -0.15092 -0.053 -0.15231 -0.05117 -0.13912 L -0.0487 -0.12477 C -0.04831 -0.12708 -0.04818 -0.12847 -0.04753 -0.13009 C -0.0461 -0.13403 -0.04245 -0.1412 -0.04245 -0.14097 C -0.04154 -0.14676 -0.04167 -0.14699 -0.03907 -0.15208 C -0.03841 -0.15278 -0.03568 -0.15532 -0.03672 -0.15532 C -0.03828 -0.15532 -0.0392 -0.15301 -0.04024 -0.15208 C -0.04167 -0.14977 -0.04245 -0.14815 -0.04362 -0.14629 C -0.05274 -0.13495 -0.04284 -0.14954 -0.05 -0.13912 C -0.04948 -0.13657 -0.04961 -0.13403 -0.0487 -0.13194 C -0.04492 -0.12338 -0.03138 -0.12986 -0.02956 -0.13009 C -0.03112 -0.13125 -0.03308 -0.13171 -0.03425 -0.13403 C -0.03529 -0.13495 -0.03503 -0.13773 -0.03555 -0.13912 C -0.03646 -0.1412 -0.03802 -0.14236 -0.03907 -0.14444 C -0.03867 -0.14977 -0.0392 -0.15555 -0.03802 -0.16088 C -0.03737 -0.1625 -0.03568 -0.1625 -0.03425 -0.1625 C -0.03047 -0.1625 -0.02631 -0.16157 -0.02253 -0.16088 C -0.02045 -0.15555 -0.01563 -0.14768 -0.02123 -0.1412 C -0.02383 -0.13796 -0.02748 -0.14167 -0.03073 -0.14236 C -0.0319 -0.14815 -0.03386 -0.1537 -0.03073 -0.15926 C -0.02917 -0.16157 -0.0237 -0.1625 -0.0237 -0.16204 C -0.02084 -0.16204 -0.01771 -0.16342 -0.0155 -0.16088 C -0.01328 -0.15856 -0.01302 -0.14977 -0.01302 -0.14954 C -0.01328 -0.14815 -0.01328 -0.14583 -0.01407 -0.14444 C -0.01576 -0.1412 -0.01901 -0.14051 -0.02123 -0.13912 C -0.0237 -0.13981 -0.02617 -0.13912 -0.02839 -0.1412 C -0.02956 -0.14167 -0.02982 -0.14444 -0.02956 -0.14629 C -0.02865 -0.15764 -0.028 -0.16528 -0.0237 -0.17338 C -0.02305 -0.17454 -0.02214 -0.17569 -0.02123 -0.17662 C -0.01992 -0.17592 -0.01823 -0.17592 -0.01654 -0.17523 C -0.01354 -0.17268 -0.0142 -0.17037 -0.01302 -0.16643 C -0.01237 -0.16412 -0.01159 -0.1625 -0.01055 -0.16088 C -0.01107 -0.15417 -0.0099 -0.14699 -0.01185 -0.1412 C -0.01302 -0.13727 -0.01367 -0.14907 -0.01302 -0.15347 C -0.01263 -0.15555 -0.01068 -0.15625 -0.00951 -0.15694 C -0.00573 -0.15856 -0.00131 -0.15856 0.00234 -0.15926 C 0.00534 -0.16018 0.00911 -0.1625 0.01185 -0.1625 C 0.01406 -0.1625 0.01601 -0.16157 0.01797 -0.16088 C 0.01705 -0.15995 0.01614 -0.15856 0.01562 -0.15694 C 0.01302 -0.15092 0.01458 -0.1412 0.01562 -0.13518 C 0.01627 -0.13194 0.01966 -0.13102 0.02161 -0.13009 C 0.02291 -0.13055 0.02539 -0.12986 0.02617 -0.13194 C 0.02682 -0.13379 0.02369 -0.13403 0.02252 -0.13403 C 0.02135 -0.13379 0.02031 -0.13102 0.01901 -0.13009 C 0.01797 -0.12917 0.01653 -0.1287 0.01562 -0.12801 C 0.01237 -0.1287 0.00885 -0.12731 0.00586 -0.13009 C 0.00338 -0.13264 0.0056 -0.15092 0.00586 -0.15208 C 0.00768 -0.15486 0.01106 -0.15301 0.01315 -0.15532 L 0.01653 -0.15926 C 0.02031 -0.15764 0.02409 -0.15926 0.025 -0.15208 C 0.02513 -0.14977 0.02448 -0.14815 0.02356 -0.14629 C 0.02291 -0.14491 0.01901 -0.14236 0.02031 -0.14236 C 0.02265 -0.14236 0.02734 -0.14629 0.02734 -0.14583 C 0.02942 -0.1456 0.03216 -0.14745 0.03333 -0.14444 C 0.03463 -0.1412 0.03294 -0.13727 0.03203 -0.13403 C 0.03112 -0.13055 0.02682 -0.12708 0.025 -0.12477 C 0.02226 -0.12546 0.01914 -0.12454 0.01653 -0.12708 C 0.01575 -0.12731 0.01627 -0.13055 0.01562 -0.13194 C 0.01497 -0.13379 0.01406 -0.13403 0.01315 -0.13518 L 0.01067 -0.14629 L 0.00976 -0.15208 C 0.00989 -0.15347 0.01015 -0.15532 0.01067 -0.15694 C 0.01419 -0.16643 0.01432 -0.16643 0.01797 -0.17129 C 0.02356 -0.17106 0.02994 -0.1706 0.03554 -0.16944 C 0.03698 -0.16921 0.03841 -0.16921 0.03932 -0.16805 C 0.0401 -0.16667 0.03997 -0.16412 0.04036 -0.1625 C 0.04179 -0.16319 0.04284 -0.16412 0.04427 -0.16412 C 0.05195 -0.16412 0.06927 -0.16852 0.0582 -0.15694 C 0.05742 -0.15602 0.05586 -0.15602 0.05468 -0.15532 C 0.05377 -0.15347 0.05221 -0.15208 0.05247 -0.14977 C 0.05286 -0.14815 0.05494 -0.14907 0.05586 -0.14815 C 0.05807 -0.1456 0.05872 -0.14097 0.05924 -0.13727 C 0.05898 -0.13194 0.06133 -0.12384 0.0582 -0.12083 C 0.05573 -0.11921 0.05351 -0.13194 0.05351 -0.13171 C 0.05312 -0.13403 0.05273 -0.13518 0.05247 -0.13727 C 0.05208 -0.14097 0.0513 -0.14815 0.04987 -0.15208 C 0.04948 -0.15347 0.04843 -0.15532 0.04765 -0.15694 C 0.04505 -0.17338 0.04622 -0.16713 0.04427 -0.17662 C 0.0444 -0.17847 0.0444 -0.18125 0.04505 -0.18241 C 0.04869 -0.18634 0.06133 -0.18241 0.06172 -0.18241 C 0.06276 -0.17824 0.06393 -0.16944 0.06653 -0.16643 C 0.06849 -0.16342 0.07135 -0.16157 0.07383 -0.15926 C 0.07474 -0.15764 0.07617 -0.15671 0.07734 -0.15532 L 0.07955 -0.15208 C 0.0789 -0.14907 0.07851 -0.14629 0.07734 -0.14444 C 0.07617 -0.14305 0.07487 -0.14305 0.07383 -0.14236 C 0.0707 -0.14167 0.06744 -0.1412 0.06419 -0.1412 C 0.06302 -0.14236 0.06159 -0.14444 0.06067 -0.14629 C 0.05885 -0.15023 0.05911 -0.15625 0.06067 -0.16088 C 0.06172 -0.16342 0.06588 -0.16481 0.06784 -0.16643 C 0.0707 -0.16458 0.07265 -0.16412 0.07474 -0.16088 C 0.07578 -0.15926 0.0763 -0.15694 0.07734 -0.15532 C 0.07812 -0.15208 0.07994 -0.14815 0.07955 -0.14444 C 0.07916 -0.13796 0.07435 -0.12731 0.07851 -0.12477 C 0.08229 -0.12199 0.08346 -0.14884 0.08216 -0.14236 C 0.07708 -0.12199 0.06784 -0.0794 0.06784 -0.07893 C 0.06679 -0.08333 0.0664 -0.0868 0.06536 -0.09051 C 0.06471 -0.09305 0.06393 -0.09398 0.06302 -0.09583 C 0.05716 -0.10625 0.05768 -0.10509 0.05247 -0.11042 C 0.05182 -0.11296 0.0513 -0.11597 0.04987 -0.11759 C 0.04922 -0.11921 0.05221 -0.11088 0.0513 -0.11227 C 0.04791 -0.1169 0.04557 -0.12315 0.04284 -0.12801 C 0.04205 -0.13009 0.04166 -0.13241 0.04036 -0.13403 C 0.03945 -0.13518 0.03828 -0.13588 0.03685 -0.13727 C 0.03593 -0.14167 0.03463 -0.14768 0.03463 -0.15208 C 0.03463 -0.15625 0.03528 -0.16157 0.03554 -0.16643 C 0.03685 -0.16412 0.03789 -0.16204 0.03932 -0.16088 C 0.04205 -0.15856 0.05351 -0.15463 0.05586 -0.15347 L 0.06067 -0.15208 C 0.06211 -0.15139 0.06393 -0.15069 0.06536 -0.14977 C 0.06653 -0.14907 0.06784 -0.14838 0.06901 -0.14815 C 0.07422 -0.14676 0.0845 -0.14514 0.08906 -0.14444 C 0.09271 -0.14514 0.09648 -0.14514 0.09974 -0.14629 C 0.10104 -0.14676 0.10234 -0.14699 0.10338 -0.14815 C 0.10442 -0.14907 0.10494 -0.15208 0.1056 -0.15347 C 0.10612 -0.15208 0.1082 -0.14884 0.1069 -0.14815 C 0.10091 -0.14514 0.09843 -0.14884 0.09648 -0.15532 C 0.09583 -0.15694 0.09427 -0.15995 0.09518 -0.16088 C 0.097 -0.16204 0.09896 -0.15995 0.10104 -0.15926 C 0.10208 -0.15764 0.10429 -0.15741 0.10455 -0.15532 C 0.10586 -0.14676 0.10364 -0.14305 0.10104 -0.13727 C 0.09935 -0.13842 0.09583 -0.13842 0.09648 -0.1412 C 0.09752 -0.1456 0.10377 -0.14838 0.1069 -0.14977 C 0.10846 -0.15231 0.11041 -0.15694 0.11289 -0.15208 C 0.11432 -0.14884 0.11445 -0.14444 0.11536 -0.1412 L 0.11653 -0.13518 C 0.11601 -0.13912 0.11575 -0.14282 0.11536 -0.14629 C 0.11471 -0.14977 0.11354 -0.15347 0.11289 -0.15694 C 0.11146 -0.16643 0.11211 -0.16204 0.11054 -0.16944 C 0.09765 -0.16342 0.11705 -0.17384 0.10338 -0.16412 C 0.10104 -0.16273 0.09856 -0.16204 0.09648 -0.16088 L 0.09974 -0.1625 C 0.10104 -0.16319 0.10208 -0.16389 0.10338 -0.16412 L 0.1263 -0.16944 C 0.12708 -0.16875 0.1289 -0.16921 0.12968 -0.16805 C 0.13099 -0.16481 0.13177 -0.15694 0.13177 -0.15671 C 0.13151 -0.15486 0.13099 -0.14514 0.12708 -0.14629 C 0.12591 -0.14699 0.12578 -0.14977 0.12487 -0.15208 C 0.13385 -0.15625 0.12291 -0.14977 0.13177 -0.15694 C 0.13307 -0.15764 0.13424 -0.15856 0.13554 -0.15926 C 0.13633 -0.15694 0.13737 -0.15208 0.13776 -0.15347 C 0.14088 -0.16157 0.1375 -0.17569 0.1401 -0.1625 C 0.14062 -0.15926 0.13984 -0.15463 0.1414 -0.15208 C 0.14349 -0.14838 0.14752 -0.15555 0.14843 -0.15694 L 0.14609 -0.16088 C 0.14961 -0.16018 0.1556 -0.16389 0.1569 -0.15926 C 0.1595 -0.14884 0.1569 -0.13727 0.15586 -0.12708 C 0.15508 -0.12222 0.15508 -0.13495 0.15442 -0.13912 C 0.15429 -0.14167 0.15364 -0.14514 0.15325 -0.14815 C 0.15364 -0.14977 0.15377 -0.15208 0.15442 -0.15347 C 0.15638 -0.15764 0.15885 -0.15995 0.16159 -0.1625 C 0.16198 -0.16412 0.16198 -0.16667 0.16276 -0.16805 C 0.16484 -0.17106 0.1681 -0.17199 0.17005 -0.17523 C 0.17122 -0.17662 0.17213 -0.17893 0.17343 -0.18055 C 0.17448 -0.18171 0.17604 -0.18171 0.17708 -0.18241 C 0.17838 -0.1831 0.17955 -0.18518 0.1806 -0.18565 C 0.18294 -0.18773 0.18763 -0.18912 0.18763 -0.18889 C 0.18958 -0.18912 0.19218 -0.18958 0.19349 -0.18773 C 0.19466 -0.18611 0.1901 -0.17708 0.1901 -0.17662 C 0.18893 -0.17384 0.1901 -0.16736 0.18763 -0.16643 C 0.17942 -0.16157 0.18554 -0.16458 0.16888 -0.1625 C 0.1681 -0.16088 0.16653 -0.15949 0.16627 -0.15694 C 0.16562 -0.14699 0.16627 -0.14444 0.17122 -0.1412 C 0.17226 -0.14028 0.17343 -0.13981 0.17461 -0.13912 C 0.17591 -0.13796 0.17721 -0.13704 0.17838 -0.13518 C 0.17916 -0.13403 0.18047 -0.13055 0.1806 -0.13194 C 0.18216 -0.15417 0.17396 -0.15625 0.18307 -0.15208 C 0.18372 -0.14977 0.18398 -0.14745 0.18554 -0.14629 C 0.18646 -0.1456 0.18763 -0.14699 0.18893 -0.14815 C 0.18997 -0.14907 0.19036 -0.15208 0.19127 -0.15347 C 0.19323 -0.15694 0.19531 -0.16065 0.19726 -0.16412 C 0.1983 -0.16597 0.19909 -0.16782 0.19987 -0.16944 C 0.20026 -0.17129 0.20143 -0.17523 0.20143 -0.175 L 0.20143 -0.17523 L 0.20143 -0.175 " pathEditMode="relative" rAng="0" ptsTypes="AAAAAAAAAAAAAAAAAAAAAAAAAAAAAAAAAAAAAAAAAAAAAAAAAAAAAAAAAAAAAAAAAAAAAAAAAAAAAAAAAAAAAAAAAAAAAAAAAAAAAAAAAAAAAAAAAAAAAAAAAAAAAAAAAAAAAAAAAAAAAAAAAAAAAAAAAAAAAAAAAAAAAAAAAAAAAAAAAAAAAAAAAAAAAAAAAAAAAAAAAAAAAAAAAAAAAAAAAAAAAAAAAAAAAAA">
                                      <p:cBhvr>
                                        <p:cTn id="8" dur="8500" fill="hold"/>
                                        <p:tgtEl>
                                          <p:spTgt spid="4"/>
                                        </p:tgtEl>
                                        <p:attrNameLst>
                                          <p:attrName>ppt_x</p:attrName>
                                          <p:attrName>ppt_y</p:attrName>
                                        </p:attrNameLst>
                                      </p:cBhvr>
                                      <p:rCtr x="18464"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288424" y="1003237"/>
            <a:ext cx="1306286" cy="718457"/>
          </a:xfrm>
          <a:prstGeom prst="roundRect">
            <a:avLst>
              <a:gd name="adj" fmla="val 4939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9" name="Freeform 8"/>
          <p:cNvSpPr/>
          <p:nvPr/>
        </p:nvSpPr>
        <p:spPr>
          <a:xfrm>
            <a:off x="3083404" y="958329"/>
            <a:ext cx="6519913" cy="809898"/>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376931" y="1077078"/>
            <a:ext cx="7623320" cy="646331"/>
            <a:chOff x="3930002" y="1392720"/>
            <a:chExt cx="7623320" cy="646331"/>
          </a:xfrm>
        </p:grpSpPr>
        <p:sp>
          <p:nvSpPr>
            <p:cNvPr id="11" name="Rectangle 10"/>
            <p:cNvSpPr/>
            <p:nvPr/>
          </p:nvSpPr>
          <p:spPr>
            <a:xfrm>
              <a:off x="3930002" y="1392720"/>
              <a:ext cx="806685"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0১</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12" name="Isosceles Triangle 11"/>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00673" y="1392720"/>
              <a:ext cx="6652649" cy="646331"/>
            </a:xfrm>
            <a:prstGeom prst="rect">
              <a:avLst/>
            </a:prstGeom>
            <a:ln>
              <a:noFill/>
            </a:ln>
          </p:spPr>
          <p:txBody>
            <a:bodyPr wrap="square">
              <a:spAutoFit/>
            </a:bodyPr>
            <a:lstStyle/>
            <a:p>
              <a:pPr>
                <a:buFont typeface="Wingdings" panose="05000000000000000000" pitchFamily="2" charset="2"/>
                <a:buChar char="Ø"/>
              </a:pPr>
              <a:r>
                <a:rPr lang="bn-IN" sz="3600" dirty="0" smtClean="0">
                  <a:solidFill>
                    <a:schemeClr val="accent6"/>
                  </a:solidFill>
                  <a:latin typeface="NikoshBAN" panose="02000000000000000000" pitchFamily="2" charset="0"/>
                  <a:cs typeface="NikoshBAN" panose="02000000000000000000" pitchFamily="2" charset="0"/>
                </a:rPr>
                <a:t>জ্ঞাতি সম্পর্ক </a:t>
              </a:r>
              <a:r>
                <a:rPr lang="bn-IN" sz="3600" dirty="0">
                  <a:solidFill>
                    <a:schemeClr val="accent6"/>
                  </a:solidFill>
                  <a:latin typeface="NikoshBAN" panose="02000000000000000000" pitchFamily="2" charset="0"/>
                  <a:cs typeface="NikoshBAN" panose="02000000000000000000" pitchFamily="2" charset="0"/>
                </a:rPr>
                <a:t>কি </a:t>
              </a:r>
              <a:r>
                <a:rPr lang="bn-IN" sz="3600" dirty="0" smtClean="0">
                  <a:solidFill>
                    <a:schemeClr val="accent6"/>
                  </a:solidFill>
                  <a:latin typeface="NikoshBAN" panose="02000000000000000000" pitchFamily="2" charset="0"/>
                  <a:cs typeface="NikoshBAN" panose="02000000000000000000" pitchFamily="2" charset="0"/>
                </a:rPr>
                <a:t>?তা </a:t>
              </a:r>
              <a:r>
                <a:rPr lang="bn-IN" sz="3600" dirty="0">
                  <a:solidFill>
                    <a:schemeClr val="accent6"/>
                  </a:solidFill>
                  <a:latin typeface="NikoshBAN" panose="02000000000000000000" pitchFamily="2" charset="0"/>
                  <a:cs typeface="NikoshBAN" panose="02000000000000000000" pitchFamily="2" charset="0"/>
                </a:rPr>
                <a:t>বলতে </a:t>
              </a:r>
              <a:r>
                <a:rPr lang="bn-IN" sz="3600" dirty="0" smtClean="0">
                  <a:solidFill>
                    <a:schemeClr val="accent6"/>
                  </a:solidFill>
                  <a:latin typeface="NikoshBAN" panose="02000000000000000000" pitchFamily="2" charset="0"/>
                  <a:cs typeface="NikoshBAN" panose="02000000000000000000" pitchFamily="2" charset="0"/>
                </a:rPr>
                <a:t>পারবে। </a:t>
              </a:r>
              <a:endParaRPr lang="bn-IN" sz="3600" dirty="0">
                <a:solidFill>
                  <a:schemeClr val="accent6"/>
                </a:solidFill>
                <a:latin typeface="NikoshBAN" panose="02000000000000000000" pitchFamily="2" charset="0"/>
                <a:cs typeface="NikoshBAN" panose="02000000000000000000" pitchFamily="2" charset="0"/>
              </a:endParaRPr>
            </a:p>
          </p:txBody>
        </p:sp>
      </p:grpSp>
      <p:sp>
        <p:nvSpPr>
          <p:cNvPr id="30" name="Rounded Rectangle 29"/>
          <p:cNvSpPr/>
          <p:nvPr/>
        </p:nvSpPr>
        <p:spPr>
          <a:xfrm>
            <a:off x="2683546" y="2372403"/>
            <a:ext cx="1509399" cy="718457"/>
          </a:xfrm>
          <a:prstGeom prst="roundRect">
            <a:avLst>
              <a:gd name="adj" fmla="val 4939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1" name="Freeform 30"/>
          <p:cNvSpPr/>
          <p:nvPr/>
        </p:nvSpPr>
        <p:spPr>
          <a:xfrm>
            <a:off x="3636295" y="2346646"/>
            <a:ext cx="7533688" cy="809898"/>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p:cNvGrpSpPr/>
          <p:nvPr/>
        </p:nvGrpSpPr>
        <p:grpSpPr>
          <a:xfrm>
            <a:off x="2796878" y="2444529"/>
            <a:ext cx="1016292" cy="584775"/>
            <a:chOff x="3953022" y="1392720"/>
            <a:chExt cx="879534" cy="584775"/>
          </a:xfrm>
        </p:grpSpPr>
        <p:sp>
          <p:nvSpPr>
            <p:cNvPr id="33" name="Rectangle 32"/>
            <p:cNvSpPr/>
            <p:nvPr/>
          </p:nvSpPr>
          <p:spPr>
            <a:xfrm>
              <a:off x="3953022" y="1392720"/>
              <a:ext cx="726460"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a:t>
              </a:r>
              <a:r>
                <a:rPr lang="en-US" sz="3200" dirty="0" smtClean="0">
                  <a:ln w="0"/>
                  <a:solidFill>
                    <a:schemeClr val="bg1"/>
                  </a:solidFill>
                  <a:effectLst>
                    <a:outerShdw blurRad="38100" dist="19050" dir="2700000" algn="tl" rotWithShape="0">
                      <a:schemeClr val="dk1">
                        <a:alpha val="40000"/>
                      </a:schemeClr>
                    </a:outerShdw>
                  </a:effectLst>
                </a:rPr>
                <a:t>২</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34" name="Isosceles Triangle 33"/>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ounded Rectangle 43"/>
          <p:cNvSpPr/>
          <p:nvPr/>
        </p:nvSpPr>
        <p:spPr>
          <a:xfrm>
            <a:off x="2170310" y="4888391"/>
            <a:ext cx="1573095" cy="718457"/>
          </a:xfrm>
          <a:prstGeom prst="roundRect">
            <a:avLst>
              <a:gd name="adj" fmla="val 49394"/>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5" name="Freeform 44"/>
          <p:cNvSpPr/>
          <p:nvPr/>
        </p:nvSpPr>
        <p:spPr>
          <a:xfrm>
            <a:off x="3110621" y="4849392"/>
            <a:ext cx="8599598" cy="808462"/>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288424" y="4960517"/>
            <a:ext cx="8383642" cy="646331"/>
            <a:chOff x="3953022" y="1392720"/>
            <a:chExt cx="6961713" cy="646331"/>
          </a:xfrm>
        </p:grpSpPr>
        <p:sp>
          <p:nvSpPr>
            <p:cNvPr id="47" name="Rectangle 46"/>
            <p:cNvSpPr/>
            <p:nvPr/>
          </p:nvSpPr>
          <p:spPr>
            <a:xfrm>
              <a:off x="3953022" y="1392720"/>
              <a:ext cx="726460"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0৪</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48" name="Isosceles Triangle 47"/>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923693" y="1392720"/>
              <a:ext cx="5991042" cy="646331"/>
            </a:xfrm>
            <a:prstGeom prst="rect">
              <a:avLst/>
            </a:prstGeom>
            <a:ln>
              <a:noFill/>
            </a:ln>
          </p:spPr>
          <p:txBody>
            <a:bodyPr wrap="square">
              <a:spAutoFit/>
            </a:bodyPr>
            <a:lstStyle/>
            <a:p>
              <a:endParaRPr lang="bn-IN" sz="3600" dirty="0">
                <a:solidFill>
                  <a:schemeClr val="accent6"/>
                </a:solidFill>
                <a:latin typeface="NikoshBAN" panose="02000000000000000000" pitchFamily="2" charset="0"/>
                <a:cs typeface="NikoshBAN" panose="02000000000000000000" pitchFamily="2" charset="0"/>
              </a:endParaRPr>
            </a:p>
          </p:txBody>
        </p:sp>
      </p:grpSp>
      <p:sp>
        <p:nvSpPr>
          <p:cNvPr id="50" name="Rectangle 49"/>
          <p:cNvSpPr/>
          <p:nvPr/>
        </p:nvSpPr>
        <p:spPr>
          <a:xfrm>
            <a:off x="3861396" y="2498587"/>
            <a:ext cx="7083012" cy="523220"/>
          </a:xfrm>
          <a:prstGeom prst="rect">
            <a:avLst/>
          </a:prstGeom>
        </p:spPr>
        <p:txBody>
          <a:bodyPr wrap="square">
            <a:spAutoFit/>
          </a:bodyPr>
          <a:lstStyle/>
          <a:p>
            <a:pPr>
              <a:buFont typeface="Wingdings" panose="05000000000000000000" pitchFamily="2" charset="2"/>
              <a:buChar char="Ø"/>
            </a:pPr>
            <a:r>
              <a:rPr lang="bn-IN" sz="2800" dirty="0" smtClean="0">
                <a:solidFill>
                  <a:srgbClr val="C00000"/>
                </a:solidFill>
                <a:latin typeface="NikoshBAN" panose="02000000000000000000" pitchFamily="2" charset="0"/>
                <a:cs typeface="NikoshBAN" panose="02000000000000000000" pitchFamily="2" charset="0"/>
              </a:rPr>
              <a:t> জ্ঞাতিসম্পর্কের ধরণ বলতে </a:t>
            </a:r>
            <a:r>
              <a:rPr lang="bn-IN" sz="2800" dirty="0">
                <a:solidFill>
                  <a:srgbClr val="C00000"/>
                </a:solidFill>
                <a:latin typeface="NikoshBAN" panose="02000000000000000000" pitchFamily="2" charset="0"/>
                <a:cs typeface="NikoshBAN" panose="02000000000000000000" pitchFamily="2" charset="0"/>
              </a:rPr>
              <a:t>পারবে।</a:t>
            </a:r>
          </a:p>
        </p:txBody>
      </p:sp>
      <p:sp>
        <p:nvSpPr>
          <p:cNvPr id="53" name="Rectangle 52"/>
          <p:cNvSpPr/>
          <p:nvPr/>
        </p:nvSpPr>
        <p:spPr>
          <a:xfrm>
            <a:off x="3458496" y="5030073"/>
            <a:ext cx="8732178" cy="523220"/>
          </a:xfrm>
          <a:prstGeom prst="rect">
            <a:avLst/>
          </a:prstGeom>
        </p:spPr>
        <p:txBody>
          <a:bodyPr wrap="square">
            <a:spAutoFit/>
          </a:bodyPr>
          <a:lstStyle/>
          <a:p>
            <a:pPr>
              <a:buFont typeface="Wingdings" panose="05000000000000000000" pitchFamily="2" charset="2"/>
              <a:buChar char="Ø"/>
            </a:pPr>
            <a:r>
              <a:rPr lang="bn-IN" sz="2800" dirty="0" smtClean="0">
                <a:solidFill>
                  <a:schemeClr val="accent4">
                    <a:lumMod val="75000"/>
                  </a:schemeClr>
                </a:solidFill>
                <a:latin typeface="NikoshBAN" panose="02000000000000000000" pitchFamily="2" charset="0"/>
                <a:cs typeface="NikoshBAN" panose="02000000000000000000" pitchFamily="2" charset="0"/>
              </a:rPr>
              <a:t>বিবাহ,পরিবার ও জ্ঞাতিসম্পর্কের ওপর প্রভাব বিশ্লেষণ </a:t>
            </a:r>
            <a:r>
              <a:rPr lang="bn-IN" sz="2800" dirty="0">
                <a:solidFill>
                  <a:schemeClr val="accent4">
                    <a:lumMod val="75000"/>
                  </a:schemeClr>
                </a:solidFill>
                <a:latin typeface="NikoshBAN" panose="02000000000000000000" pitchFamily="2" charset="0"/>
                <a:cs typeface="NikoshBAN" panose="02000000000000000000" pitchFamily="2" charset="0"/>
              </a:rPr>
              <a:t>করতে পারবে।</a:t>
            </a:r>
            <a:endParaRPr lang="en-US" sz="2800" dirty="0">
              <a:solidFill>
                <a:schemeClr val="accent4">
                  <a:lumMod val="75000"/>
                </a:schemeClr>
              </a:solidFill>
              <a:latin typeface="NikoshBAN" panose="02000000000000000000" pitchFamily="2" charset="0"/>
              <a:cs typeface="NikoshBAN" panose="02000000000000000000" pitchFamily="2" charset="0"/>
            </a:endParaRPr>
          </a:p>
        </p:txBody>
      </p:sp>
      <p:sp>
        <p:nvSpPr>
          <p:cNvPr id="61" name="Oval 60"/>
          <p:cNvSpPr/>
          <p:nvPr/>
        </p:nvSpPr>
        <p:spPr>
          <a:xfrm>
            <a:off x="352840" y="3951899"/>
            <a:ext cx="709478" cy="727677"/>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8976" y="4816672"/>
            <a:ext cx="709478" cy="727677"/>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734937" y="3607370"/>
            <a:ext cx="10659545" cy="1123197"/>
            <a:chOff x="2841944" y="3566848"/>
            <a:chExt cx="9643183" cy="1123197"/>
          </a:xfrm>
        </p:grpSpPr>
        <p:sp>
          <p:nvSpPr>
            <p:cNvPr id="37" name="Rounded Rectangle 36"/>
            <p:cNvSpPr/>
            <p:nvPr/>
          </p:nvSpPr>
          <p:spPr>
            <a:xfrm>
              <a:off x="2841944" y="3647908"/>
              <a:ext cx="1601935" cy="718457"/>
            </a:xfrm>
            <a:prstGeom prst="roundRect">
              <a:avLst>
                <a:gd name="adj" fmla="val 4939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3" name="Group 2"/>
            <p:cNvGrpSpPr/>
            <p:nvPr/>
          </p:nvGrpSpPr>
          <p:grpSpPr>
            <a:xfrm>
              <a:off x="2941567" y="3566848"/>
              <a:ext cx="9543560" cy="1123197"/>
              <a:chOff x="2845738" y="3609931"/>
              <a:chExt cx="9543560" cy="1123197"/>
            </a:xfrm>
          </p:grpSpPr>
          <p:grpSp>
            <p:nvGrpSpPr>
              <p:cNvPr id="2" name="Group 1"/>
              <p:cNvGrpSpPr/>
              <p:nvPr/>
            </p:nvGrpSpPr>
            <p:grpSpPr>
              <a:xfrm>
                <a:off x="2845738" y="3609931"/>
                <a:ext cx="9359185" cy="838516"/>
                <a:chOff x="2832815" y="3561344"/>
                <a:chExt cx="9359185" cy="838516"/>
              </a:xfrm>
            </p:grpSpPr>
            <p:sp>
              <p:nvSpPr>
                <p:cNvPr id="38" name="Freeform 37"/>
                <p:cNvSpPr/>
                <p:nvPr/>
              </p:nvSpPr>
              <p:spPr>
                <a:xfrm>
                  <a:off x="3670086" y="3561344"/>
                  <a:ext cx="8521914" cy="838516"/>
                </a:xfrm>
                <a:custGeom>
                  <a:avLst/>
                  <a:gdLst>
                    <a:gd name="connsiteX0" fmla="*/ 53798 w 6519913"/>
                    <a:gd name="connsiteY0" fmla="*/ 0 h 809898"/>
                    <a:gd name="connsiteX1" fmla="*/ 6114964 w 6519913"/>
                    <a:gd name="connsiteY1" fmla="*/ 0 h 809898"/>
                    <a:gd name="connsiteX2" fmla="*/ 6519913 w 6519913"/>
                    <a:gd name="connsiteY2" fmla="*/ 404949 h 809898"/>
                    <a:gd name="connsiteX3" fmla="*/ 6519912 w 6519913"/>
                    <a:gd name="connsiteY3" fmla="*/ 404949 h 809898"/>
                    <a:gd name="connsiteX4" fmla="*/ 6114963 w 6519913"/>
                    <a:gd name="connsiteY4" fmla="*/ 809898 h 809898"/>
                    <a:gd name="connsiteX5" fmla="*/ 53798 w 6519913"/>
                    <a:gd name="connsiteY5" fmla="*/ 809897 h 809898"/>
                    <a:gd name="connsiteX6" fmla="*/ 1 w 6519913"/>
                    <a:gd name="connsiteY6" fmla="*/ 804474 h 809898"/>
                    <a:gd name="connsiteX7" fmla="*/ 367307 w 6519913"/>
                    <a:gd name="connsiteY7" fmla="*/ 404950 h 809898"/>
                    <a:gd name="connsiteX8" fmla="*/ 0 w 6519913"/>
                    <a:gd name="connsiteY8" fmla="*/ 5424 h 8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9913" h="809898">
                      <a:moveTo>
                        <a:pt x="53798" y="0"/>
                      </a:moveTo>
                      <a:lnTo>
                        <a:pt x="6114964" y="0"/>
                      </a:lnTo>
                      <a:cubicBezTo>
                        <a:pt x="6338611" y="0"/>
                        <a:pt x="6519913" y="181302"/>
                        <a:pt x="6519913" y="404949"/>
                      </a:cubicBezTo>
                      <a:lnTo>
                        <a:pt x="6519912" y="404949"/>
                      </a:lnTo>
                      <a:cubicBezTo>
                        <a:pt x="6519912" y="628596"/>
                        <a:pt x="6338610" y="809898"/>
                        <a:pt x="6114963" y="809898"/>
                      </a:cubicBezTo>
                      <a:lnTo>
                        <a:pt x="53798" y="809897"/>
                      </a:lnTo>
                      <a:lnTo>
                        <a:pt x="1" y="804474"/>
                      </a:lnTo>
                      <a:lnTo>
                        <a:pt x="367307" y="404950"/>
                      </a:lnTo>
                      <a:lnTo>
                        <a:pt x="0" y="5424"/>
                      </a:lnTo>
                      <a:close/>
                    </a:path>
                  </a:pathLst>
                </a:custGeom>
                <a:gradFill flip="none" rotWithShape="1">
                  <a:gsLst>
                    <a:gs pos="0">
                      <a:schemeClr val="bg1">
                        <a:lumMod val="85000"/>
                      </a:schemeClr>
                    </a:gs>
                    <a:gs pos="0">
                      <a:schemeClr val="bg1">
                        <a:lumMod val="85000"/>
                      </a:schemeClr>
                    </a:gs>
                    <a:gs pos="0">
                      <a:schemeClr val="bg1">
                        <a:lumMod val="85000"/>
                      </a:schemeClr>
                    </a:gs>
                    <a:gs pos="100000">
                      <a:schemeClr val="bg1"/>
                    </a:gs>
                  </a:gsLst>
                  <a:lin ang="15000000" scaled="0"/>
                  <a:tileRect/>
                </a:gradFill>
                <a:ln>
                  <a:gradFill flip="none" rotWithShape="1">
                    <a:gsLst>
                      <a:gs pos="0">
                        <a:schemeClr val="accent1">
                          <a:lumMod val="5000"/>
                          <a:lumOff val="95000"/>
                        </a:schemeClr>
                      </a:gs>
                      <a:gs pos="0">
                        <a:schemeClr val="accent1">
                          <a:lumMod val="45000"/>
                          <a:lumOff val="55000"/>
                        </a:schemeClr>
                      </a:gs>
                      <a:gs pos="0">
                        <a:schemeClr val="bg1">
                          <a:lumMod val="95000"/>
                        </a:schemeClr>
                      </a:gs>
                      <a:gs pos="100000">
                        <a:schemeClr val="bg1">
                          <a:lumMod val="95000"/>
                        </a:schemeClr>
                      </a:gs>
                    </a:gsLst>
                    <a:lin ang="8100000" scaled="1"/>
                    <a:tileRect/>
                  </a:gra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832815" y="3702523"/>
                  <a:ext cx="8537344" cy="646331"/>
                  <a:chOff x="3953022" y="1392720"/>
                  <a:chExt cx="6961713" cy="646331"/>
                </a:xfrm>
              </p:grpSpPr>
              <p:sp>
                <p:nvSpPr>
                  <p:cNvPr id="40" name="Rectangle 39"/>
                  <p:cNvSpPr/>
                  <p:nvPr/>
                </p:nvSpPr>
                <p:spPr>
                  <a:xfrm>
                    <a:off x="3953022" y="1392720"/>
                    <a:ext cx="726460"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19050" dir="2700000" algn="tl" rotWithShape="0">
                            <a:schemeClr val="dk1">
                              <a:alpha val="40000"/>
                            </a:schemeClr>
                          </a:outerShdw>
                        </a:effectLst>
                      </a:rPr>
                      <a:t>0৩</a:t>
                    </a:r>
                    <a:endParaRPr lang="en-US" sz="3200" b="0" cap="none" spc="0" dirty="0">
                      <a:ln w="0"/>
                      <a:solidFill>
                        <a:schemeClr val="bg1"/>
                      </a:solidFill>
                      <a:effectLst>
                        <a:outerShdw blurRad="38100" dist="19050" dir="2700000" algn="tl" rotWithShape="0">
                          <a:schemeClr val="dk1">
                            <a:alpha val="40000"/>
                          </a:schemeClr>
                        </a:outerShdw>
                      </a:effectLst>
                    </a:endParaRPr>
                  </a:p>
                </p:txBody>
              </p:sp>
              <p:sp>
                <p:nvSpPr>
                  <p:cNvPr id="41" name="Isosceles Triangle 40"/>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923693" y="1392720"/>
                    <a:ext cx="5991042" cy="646331"/>
                  </a:xfrm>
                  <a:prstGeom prst="rect">
                    <a:avLst/>
                  </a:prstGeom>
                  <a:ln>
                    <a:noFill/>
                  </a:ln>
                </p:spPr>
                <p:txBody>
                  <a:bodyPr wrap="square">
                    <a:spAutoFit/>
                  </a:bodyPr>
                  <a:lstStyle/>
                  <a:p>
                    <a:endParaRPr lang="bn-IN" sz="3600" dirty="0">
                      <a:solidFill>
                        <a:schemeClr val="accent6"/>
                      </a:solidFill>
                      <a:latin typeface="NikoshBAN" panose="02000000000000000000" pitchFamily="2" charset="0"/>
                      <a:cs typeface="NikoshBAN" panose="02000000000000000000" pitchFamily="2" charset="0"/>
                    </a:endParaRPr>
                  </a:p>
                </p:txBody>
              </p:sp>
            </p:grpSp>
          </p:grpSp>
          <p:sp>
            <p:nvSpPr>
              <p:cNvPr id="52" name="Rectangle 51"/>
              <p:cNvSpPr/>
              <p:nvPr/>
            </p:nvSpPr>
            <p:spPr>
              <a:xfrm>
                <a:off x="3966009" y="3779021"/>
                <a:ext cx="8423289" cy="954107"/>
              </a:xfrm>
              <a:prstGeom prst="rect">
                <a:avLst/>
              </a:prstGeom>
            </p:spPr>
            <p:txBody>
              <a:bodyPr wrap="square">
                <a:spAutoFit/>
              </a:bodyPr>
              <a:lstStyle/>
              <a:p>
                <a:pPr>
                  <a:buFont typeface="Wingdings" panose="05000000000000000000" pitchFamily="2" charset="2"/>
                  <a:buChar char="Ø"/>
                </a:pPr>
                <a:r>
                  <a:rPr lang="bn-IN" sz="2800" dirty="0" smtClean="0">
                    <a:solidFill>
                      <a:srgbClr val="7030A0"/>
                    </a:solidFill>
                    <a:latin typeface="NikoshBAN" panose="02000000000000000000" pitchFamily="2" charset="0"/>
                    <a:cs typeface="NikoshBAN" panose="02000000000000000000" pitchFamily="2" charset="0"/>
                  </a:rPr>
                  <a:t>বাংলাদেশের গ্রামীণ ও শহুরে সমাজে জ্ঞাতিসম্পর্কের প্রকৃতি ব্যাখ্যা </a:t>
                </a:r>
                <a:r>
                  <a:rPr lang="bn-IN" sz="2800" dirty="0">
                    <a:solidFill>
                      <a:srgbClr val="7030A0"/>
                    </a:solidFill>
                    <a:latin typeface="NikoshBAN" panose="02000000000000000000" pitchFamily="2" charset="0"/>
                    <a:cs typeface="NikoshBAN" panose="02000000000000000000" pitchFamily="2" charset="0"/>
                  </a:rPr>
                  <a:t>করতে পারবে।</a:t>
                </a:r>
              </a:p>
            </p:txBody>
          </p:sp>
        </p:grpSp>
      </p:grpSp>
      <p:grpSp>
        <p:nvGrpSpPr>
          <p:cNvPr id="5" name="Group 4"/>
          <p:cNvGrpSpPr/>
          <p:nvPr/>
        </p:nvGrpSpPr>
        <p:grpSpPr>
          <a:xfrm>
            <a:off x="-75826" y="296957"/>
            <a:ext cx="2721052" cy="4602004"/>
            <a:chOff x="-645" y="1745902"/>
            <a:chExt cx="2721052" cy="4602004"/>
          </a:xfrm>
        </p:grpSpPr>
        <p:sp>
          <p:nvSpPr>
            <p:cNvPr id="59" name="Oval 58"/>
            <p:cNvSpPr/>
            <p:nvPr/>
          </p:nvSpPr>
          <p:spPr>
            <a:xfrm>
              <a:off x="844062" y="1745902"/>
              <a:ext cx="836090" cy="796713"/>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62" name="Oval 61"/>
            <p:cNvSpPr/>
            <p:nvPr/>
          </p:nvSpPr>
          <p:spPr>
            <a:xfrm>
              <a:off x="1002197" y="4492134"/>
              <a:ext cx="882318" cy="832901"/>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30681" y="5620229"/>
              <a:ext cx="709478" cy="727677"/>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690824" y="4348854"/>
              <a:ext cx="882318" cy="832901"/>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04345" y="5283682"/>
              <a:ext cx="882318" cy="832901"/>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45" y="2579578"/>
              <a:ext cx="2721052" cy="1921509"/>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lumMod val="65000"/>
                      <a:lumOff val="35000"/>
                    </a:schemeClr>
                  </a:solidFill>
                  <a:latin typeface="NikoshBAN" panose="02000000000000000000" pitchFamily="2" charset="0"/>
                  <a:cs typeface="NikoshBAN" panose="02000000000000000000" pitchFamily="2" charset="0"/>
                </a:rPr>
                <a:t>শিখনফল </a:t>
              </a:r>
              <a:endParaRPr lang="en-US" sz="4800" dirty="0">
                <a:solidFill>
                  <a:schemeClr val="tx1">
                    <a:lumMod val="65000"/>
                    <a:lumOff val="35000"/>
                  </a:schemeClr>
                </a:solidFill>
              </a:endParaRPr>
            </a:p>
          </p:txBody>
        </p:sp>
        <p:sp>
          <p:nvSpPr>
            <p:cNvPr id="51" name="Oval 50"/>
            <p:cNvSpPr/>
            <p:nvPr/>
          </p:nvSpPr>
          <p:spPr>
            <a:xfrm>
              <a:off x="88331" y="4817615"/>
              <a:ext cx="709478" cy="727677"/>
            </a:xfrm>
            <a:prstGeom prst="ellipse">
              <a:avLst/>
            </a:prstGeom>
            <a:gradFill flip="none" rotWithShape="0">
              <a:gsLst>
                <a:gs pos="0">
                  <a:schemeClr val="bg1">
                    <a:lumMod val="95000"/>
                  </a:schemeClr>
                </a:gs>
                <a:gs pos="0">
                  <a:schemeClr val="accent1">
                    <a:lumMod val="45000"/>
                    <a:lumOff val="55000"/>
                  </a:schemeClr>
                </a:gs>
                <a:gs pos="65000">
                  <a:schemeClr val="bg1">
                    <a:lumMod val="96000"/>
                    <a:alpha val="4000"/>
                  </a:schemeClr>
                </a:gs>
              </a:gsLst>
              <a:lin ang="18900000" scaled="1"/>
              <a:tileRect/>
            </a:gradFill>
            <a:ln>
              <a:gradFill>
                <a:gsLst>
                  <a:gs pos="0">
                    <a:schemeClr val="accent1">
                      <a:lumMod val="5000"/>
                      <a:lumOff val="95000"/>
                    </a:schemeClr>
                  </a:gs>
                  <a:gs pos="0">
                    <a:schemeClr val="accent1">
                      <a:lumMod val="45000"/>
                      <a:lumOff val="55000"/>
                    </a:schemeClr>
                  </a:gs>
                  <a:gs pos="2000">
                    <a:schemeClr val="accent1">
                      <a:lumMod val="45000"/>
                      <a:lumOff val="55000"/>
                    </a:schemeClr>
                  </a:gs>
                  <a:gs pos="73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18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decel="6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accel="34000" decel="44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0" fill="hold"/>
                                        <p:tgtEl>
                                          <p:spTgt spid="10"/>
                                        </p:tgtEl>
                                        <p:attrNameLst>
                                          <p:attrName>ppt_x</p:attrName>
                                        </p:attrNameLst>
                                      </p:cBhvr>
                                      <p:tavLst>
                                        <p:tav tm="0">
                                          <p:val>
                                            <p:strVal val="1+#ppt_w/2"/>
                                          </p:val>
                                        </p:tav>
                                        <p:tav tm="100000">
                                          <p:val>
                                            <p:strVal val="#ppt_x"/>
                                          </p:val>
                                        </p:tav>
                                      </p:tavLst>
                                    </p:anim>
                                    <p:anim calcmode="lin" valueType="num">
                                      <p:cBhvr additive="base">
                                        <p:cTn id="12" dur="5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1+#ppt_w/2"/>
                                          </p:val>
                                        </p:tav>
                                        <p:tav tm="100000">
                                          <p:val>
                                            <p:strVal val="#ppt_x"/>
                                          </p:val>
                                        </p:tav>
                                      </p:tavLst>
                                    </p:anim>
                                    <p:anim calcmode="lin" valueType="num">
                                      <p:cBhvr additive="base">
                                        <p:cTn id="4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1+#ppt_w/2"/>
                                          </p:val>
                                        </p:tav>
                                        <p:tav tm="100000">
                                          <p:val>
                                            <p:strVal val="#ppt_x"/>
                                          </p:val>
                                        </p:tav>
                                      </p:tavLst>
                                    </p:anim>
                                    <p:anim calcmode="lin" valueType="num">
                                      <p:cBhvr additive="base">
                                        <p:cTn id="5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ppt_x"/>
                                          </p:val>
                                        </p:tav>
                                        <p:tav tm="100000">
                                          <p:val>
                                            <p:strVal val="#ppt_x"/>
                                          </p:val>
                                        </p:tav>
                                      </p:tavLst>
                                    </p:anim>
                                    <p:anim calcmode="lin" valueType="num">
                                      <p:cBhvr additive="base">
                                        <p:cTn id="64" dur="500" fill="hold"/>
                                        <p:tgtEl>
                                          <p:spTgt spid="53"/>
                                        </p:tgtEl>
                                        <p:attrNameLst>
                                          <p:attrName>ppt_y</p:attrName>
                                        </p:attrNameLst>
                                      </p:cBhvr>
                                      <p:tavLst>
                                        <p:tav tm="0">
                                          <p:val>
                                            <p:strVal val="1+#ppt_h/2"/>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1000"/>
                                        <p:tgtEl>
                                          <p:spTgt spid="63"/>
                                        </p:tgtEl>
                                      </p:cBhvr>
                                    </p:animEffect>
                                    <p:anim calcmode="lin" valueType="num">
                                      <p:cBhvr>
                                        <p:cTn id="73" dur="1000" fill="hold"/>
                                        <p:tgtEl>
                                          <p:spTgt spid="63"/>
                                        </p:tgtEl>
                                        <p:attrNameLst>
                                          <p:attrName>ppt_x</p:attrName>
                                        </p:attrNameLst>
                                      </p:cBhvr>
                                      <p:tavLst>
                                        <p:tav tm="0">
                                          <p:val>
                                            <p:strVal val="#ppt_x"/>
                                          </p:val>
                                        </p:tav>
                                        <p:tav tm="100000">
                                          <p:val>
                                            <p:strVal val="#ppt_x"/>
                                          </p:val>
                                        </p:tav>
                                      </p:tavLst>
                                    </p:anim>
                                    <p:anim calcmode="lin" valueType="num">
                                      <p:cBhvr>
                                        <p:cTn id="7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0" grpId="0" animBg="1"/>
      <p:bldP spid="31" grpId="0" animBg="1"/>
      <p:bldP spid="44" grpId="0" animBg="1"/>
      <p:bldP spid="45" grpId="0" animBg="1"/>
      <p:bldP spid="50" grpId="0"/>
      <p:bldP spid="53" grpId="0"/>
      <p:bldP spid="61" grpId="0" animBg="1"/>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grpSp>
        <p:nvGrpSpPr>
          <p:cNvPr id="7" name="Group 6"/>
          <p:cNvGrpSpPr/>
          <p:nvPr/>
        </p:nvGrpSpPr>
        <p:grpSpPr>
          <a:xfrm>
            <a:off x="3143312" y="1077078"/>
            <a:ext cx="6856939" cy="646331"/>
            <a:chOff x="4696383" y="1392720"/>
            <a:chExt cx="6856939" cy="646331"/>
          </a:xfrm>
        </p:grpSpPr>
        <p:sp>
          <p:nvSpPr>
            <p:cNvPr id="9" name="Isosceles Triangle 8"/>
            <p:cNvSpPr/>
            <p:nvPr/>
          </p:nvSpPr>
          <p:spPr>
            <a:xfrm rot="5400000">
              <a:off x="4541639" y="1617021"/>
              <a:ext cx="445662" cy="1361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00673" y="1392720"/>
              <a:ext cx="6652649" cy="646331"/>
            </a:xfrm>
            <a:prstGeom prst="rect">
              <a:avLst/>
            </a:prstGeom>
            <a:ln>
              <a:noFill/>
            </a:ln>
          </p:spPr>
          <p:txBody>
            <a:bodyPr wrap="square">
              <a:spAutoFit/>
            </a:bodyPr>
            <a:lstStyle/>
            <a:p>
              <a:pPr>
                <a:buFont typeface="Wingdings" panose="05000000000000000000" pitchFamily="2" charset="2"/>
                <a:buChar char="Ø"/>
              </a:pPr>
              <a:r>
                <a:rPr lang="bn-IN" sz="3600" dirty="0" smtClean="0">
                  <a:solidFill>
                    <a:schemeClr val="accent6"/>
                  </a:solidFill>
                  <a:latin typeface="NikoshBAN" panose="02000000000000000000" pitchFamily="2" charset="0"/>
                  <a:cs typeface="NikoshBAN" panose="02000000000000000000" pitchFamily="2" charset="0"/>
                </a:rPr>
                <a:t>জ্ঞাতি সম্পর্ক </a:t>
              </a:r>
              <a:r>
                <a:rPr lang="en-US" sz="3600" dirty="0" err="1" smtClean="0">
                  <a:solidFill>
                    <a:schemeClr val="accent6"/>
                  </a:solidFill>
                  <a:latin typeface="NikoshBAN" panose="02000000000000000000" pitchFamily="2" charset="0"/>
                  <a:cs typeface="NikoshBAN" panose="02000000000000000000" pitchFamily="2" charset="0"/>
                </a:rPr>
                <a:t>কি</a:t>
              </a:r>
              <a:r>
                <a:rPr lang="bn-IN" sz="3600" dirty="0" smtClean="0">
                  <a:solidFill>
                    <a:schemeClr val="accent6"/>
                  </a:solidFill>
                  <a:latin typeface="NikoshBAN" panose="02000000000000000000" pitchFamily="2" charset="0"/>
                  <a:cs typeface="NikoshBAN" panose="02000000000000000000" pitchFamily="2" charset="0"/>
                </a:rPr>
                <a:t> </a:t>
              </a:r>
              <a:endParaRPr lang="bn-IN" sz="3600" dirty="0">
                <a:solidFill>
                  <a:schemeClr val="accent6"/>
                </a:solidFill>
                <a:latin typeface="NikoshBAN" panose="02000000000000000000" pitchFamily="2" charset="0"/>
                <a:cs typeface="NikoshBAN" panose="02000000000000000000" pitchFamily="2" charset="0"/>
              </a:endParaRPr>
            </a:p>
          </p:txBody>
        </p:sp>
      </p:grpSp>
      <p:sp>
        <p:nvSpPr>
          <p:cNvPr id="11"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latin typeface="NikoshBAN" panose="02000000000000000000" pitchFamily="2" charset="0"/>
                <a:cs typeface="NikoshBAN" panose="02000000000000000000" pitchFamily="2" charset="0"/>
              </a:rPr>
              <a:t>ইংরেজি Kin শব্দের আভিধানিক বাংলা অর্থ গোষ্ঠী কুটম্ব,জ্ঞাতি। Kin বলতে পূর্বপুরুষের বংশকেও বোঝায়। বস্তুত Kin বলতে বোঝায় রক্ত সম্পর্কিত জ্ঞাতি। স্বামী-স্ত্রী যদি পূর্ব থেকে রক্ত সম্পর্কিত না হয়ে ভিন্ন ভিন্ন পরিবার থেকে আগমন করে তবে তারা জ্ঞাতি নয়। বরং তারাaffines বা বৈবাহিক সূত্রে জ্ঞাতি। বৈবাহিকসূত্রে আবদ্ধ যেকোনো ব্যক্তিইaffine।</a:t>
            </a:r>
          </a:p>
          <a:p>
            <a:pPr marL="0" indent="0">
              <a:buFont typeface="Arial" panose="020B0604020202020204" pitchFamily="34" charset="0"/>
              <a:buNone/>
            </a:pPr>
            <a:r>
              <a:rPr lang="en-US" smtClean="0">
                <a:latin typeface="NikoshBAN" panose="02000000000000000000" pitchFamily="2" charset="0"/>
                <a:cs typeface="NikoshBAN" panose="02000000000000000000" pitchFamily="2" charset="0"/>
              </a:rPr>
              <a:t>ইংরেজি Kin অর্থ জ্ঞাতি আর Kinship অর্থ জ্ঞাতিসম্পর্ক বা আত্মীয়তার সম্পর্ক। যারা আমাদের সাথে জন্ম,রক্ত বা বংশসূত্রে আবদ্ধ তাদের বলা হয় Consanguine বা রক্তসম্পর্কীয় জ্ঞাতি। পক্ষান্তরে যারা বৈবাহিক সূত্রে সম্পর্কযুক্ত তারা affixes বা বোইবাহিক জ্ঞাতি।</a:t>
            </a:r>
          </a:p>
          <a:p>
            <a:pPr marL="0" indent="0">
              <a:buFont typeface="Arial" panose="020B0604020202020204" pitchFamily="34" charset="0"/>
              <a:buNone/>
            </a:pPr>
            <a:r>
              <a:rPr lang="en-US" smtClean="0">
                <a:latin typeface="NikoshBAN" panose="02000000000000000000" pitchFamily="2" charset="0"/>
                <a:cs typeface="NikoshBAN" panose="02000000000000000000" pitchFamily="2" charset="0"/>
              </a:rPr>
              <a:t>আত্মীয়স্বজন জাতি গোষ্ঠীর সদস্য এবং ঘনিষ্ঠ নিকটজনের মধ্যে পারস্পারিক সম্পর্কই হলো জ্ঞাতসম্পর্ক। জ্ঞাতির সঙ্গে সম্পর্কই জ্ঞাতিসম্পর্ক।</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120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Content Placeholder 3"/>
          <p:cNvSpPr txBox="1">
            <a:spLocks/>
          </p:cNvSpPr>
          <p:nvPr/>
        </p:nvSpPr>
        <p:spPr>
          <a:xfrm>
            <a:off x="0" y="132735"/>
            <a:ext cx="12192000" cy="67252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bn-IN"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রবিন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ফকস</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জ্ঞাতিসম্পর্কের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সংজ্ঞা</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দিতে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গিয়ে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বলেন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জ্ঞাতিসম্পর্ক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বলতে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আত্নীয়স্বজন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জ্ঞাতিজনের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মধ্যকার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সম্পর্ককে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বোঝায়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জ্ঞাতি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a:t>
            </a:r>
            <a:r>
              <a:rPr lang="en-US" sz="4800" dirty="0" smtClean="0">
                <a:latin typeface="NikoshBAN" panose="02000000000000000000" pitchFamily="2" charset="0"/>
                <a:cs typeface="NikoshBAN" panose="02000000000000000000" pitchFamily="2" charset="0"/>
              </a:rPr>
              <a:t> ঐ </a:t>
            </a:r>
            <a:r>
              <a:rPr lang="en-US" sz="4800" dirty="0" err="1" smtClean="0">
                <a:latin typeface="NikoshBAN" panose="02000000000000000000" pitchFamily="2" charset="0"/>
                <a:cs typeface="NikoshBAN" panose="02000000000000000000" pitchFamily="2" charset="0"/>
              </a:rPr>
              <a:t>সমস্ত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ব্যক্তি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প্রকৃতপক্ষে</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অনুমতিভাবে</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অথবা</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কাল্পনিকভাবে</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রক্ত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জন্মসূত্রে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পরস্পর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সম্পর্কযুক্ত</a:t>
            </a:r>
            <a:r>
              <a:rPr lang="en-US" sz="4800" dirty="0" smtClean="0">
                <a:latin typeface="NikoshBAN" panose="02000000000000000000" pitchFamily="2" charset="0"/>
                <a:cs typeface="NikoshBAN" panose="02000000000000000000" pitchFamily="2" charset="0"/>
              </a:rPr>
              <a:t>।”</a:t>
            </a:r>
          </a:p>
          <a:p>
            <a:pPr>
              <a:buFont typeface="Wingdings" panose="05000000000000000000" pitchFamily="2" charset="2"/>
              <a:buChar char="q"/>
            </a:pP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নৃবিজ্ঞানী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রিভার্স</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জ্ঞাতিসম্পর্ক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হচ্ছে</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বন্ধনের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সামাজিক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স্বীকৃতি</a:t>
            </a:r>
            <a:r>
              <a:rPr lang="en-US" sz="4800" dirty="0" smtClean="0">
                <a:latin typeface="NikoshBAN" panose="02000000000000000000" pitchFamily="2" charset="0"/>
                <a:cs typeface="NikoshBAN" panose="02000000000000000000" pitchFamily="2" charset="0"/>
              </a:rPr>
              <a:t>।”</a:t>
            </a:r>
          </a:p>
          <a:p>
            <a:pPr>
              <a:buFont typeface="Wingdings" panose="05000000000000000000" pitchFamily="2" charset="2"/>
              <a:buChar char="q"/>
            </a:pP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ব্যাডক্লিফ</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ব্রাউন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এর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জ্ঞাতিসম্পর্ক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হচ্ছে</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সম্প্রদায়ের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মধ্যে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ব্যক্তিতে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ব্যক্তিতে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গতিশীল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সম্পর্ক</a:t>
            </a:r>
            <a:r>
              <a:rPr lang="en-US" sz="4800" dirty="0" smtClean="0">
                <a:latin typeface="NikoshBAN" panose="02000000000000000000" pitchFamily="2" charset="0"/>
                <a:cs typeface="NikoshBAN" panose="02000000000000000000" pitchFamily="2" charset="0"/>
              </a:rPr>
              <a:t>।”</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82835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621</Words>
  <Application>Microsoft Office PowerPoint</Application>
  <PresentationFormat>Widescreen</PresentationFormat>
  <Paragraphs>113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NikoshBAN</vt:lpstr>
      <vt:lpstr>Shonar Bangla</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36</cp:revision>
  <dcterms:created xsi:type="dcterms:W3CDTF">2020-09-28T14:21:47Z</dcterms:created>
  <dcterms:modified xsi:type="dcterms:W3CDTF">2020-10-07T14:26:40Z</dcterms:modified>
</cp:coreProperties>
</file>