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  <p:sldMasterId id="2147483984" r:id="rId2"/>
  </p:sldMasterIdLst>
  <p:sldIdLst>
    <p:sldId id="256" r:id="rId3"/>
    <p:sldId id="288" r:id="rId4"/>
    <p:sldId id="268" r:id="rId5"/>
    <p:sldId id="269" r:id="rId6"/>
    <p:sldId id="270" r:id="rId7"/>
    <p:sldId id="271" r:id="rId8"/>
    <p:sldId id="274" r:id="rId9"/>
    <p:sldId id="275" r:id="rId10"/>
    <p:sldId id="276" r:id="rId11"/>
    <p:sldId id="289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72" r:id="rId24"/>
    <p:sldId id="290" r:id="rId25"/>
    <p:sldId id="26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9" autoAdjust="0"/>
    <p:restoredTop sz="94660"/>
  </p:normalViewPr>
  <p:slideViewPr>
    <p:cSldViewPr snapToGrid="0">
      <p:cViewPr varScale="1">
        <p:scale>
          <a:sx n="59" d="100"/>
          <a:sy n="59" d="100"/>
        </p:scale>
        <p:origin x="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1BAEE-09F6-468E-AEF6-E17CB0FB2EAD}" type="doc">
      <dgm:prSet loTypeId="urn:microsoft.com/office/officeart/2005/8/layout/radial5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4D4048-9B07-4AF8-AFCD-0A39951C2146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প্রকৃতির উপাদান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9D211E-9F2C-4287-9D32-6625ECD3A5F1}" type="parTrans" cxnId="{23F11B97-AE1E-4E64-BA9B-A2C42642216B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CD55AE-1B08-4D80-AB94-8669BEA95423}" type="sibTrans" cxnId="{23F11B97-AE1E-4E64-BA9B-A2C42642216B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8E7F5E-33AB-49F7-8B2A-9F096239B4D0}">
      <dgm:prSet phldrT="[Text]"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মাটি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FFCCFD-AEA4-48D9-9E7B-D65213B9C3AC}" type="parTrans" cxnId="{54702B99-434C-484A-8E40-F639358C2AB7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53E546-FFA3-409C-927C-8DC08B72F987}" type="sibTrans" cxnId="{54702B99-434C-484A-8E40-F639358C2AB7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7205DF-1E89-4F1C-8E1C-81E1E7CD68DB}">
      <dgm:prSet phldrT="[Text]"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আলো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AB3268-4C86-4B24-92A1-6157D3ACC56E}" type="parTrans" cxnId="{20F3932E-2EF6-4F6A-9FCB-AF1A89AE11CA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C46A92-74F7-4B52-A238-80595BA040ED}" type="sibTrans" cxnId="{20F3932E-2EF6-4F6A-9FCB-AF1A89AE11CA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E75714-3921-4B56-8EF5-D513BB967257}">
      <dgm:prSet phldrT="[Text]"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D41DC3-A7A8-4D4E-A78C-A9C604079107}" type="parTrans" cxnId="{B9FB1B67-13D5-47DF-9D82-6233B8FD0F96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5DFBAC-023F-4A5E-A21B-67D55F363CB6}" type="sibTrans" cxnId="{B9FB1B67-13D5-47DF-9D82-6233B8FD0F96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1D4D47-0FDB-4D01-BD8D-3451B7D5B2C2}">
      <dgm:prSet phldrT="[Text]"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F1D755-AF38-49D2-B41B-9C5CC6D48FCC}" type="parTrans" cxnId="{DAFB2C78-C138-4564-A071-7CF260A9D48C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B02B3C-275C-48D3-A3E5-4CD870857534}" type="sibTrans" cxnId="{DAFB2C78-C138-4564-A071-7CF260A9D48C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DE8455-6D06-4982-9574-626304EB56A9}">
      <dgm:prSet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তাপ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F51176-FE0D-4051-A735-E591A0DB5DC3}" type="parTrans" cxnId="{F40EC912-8074-4852-946D-D4566D5A3EE1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FA233E-E50A-42EF-B1EA-D5B639863FBF}" type="sibTrans" cxnId="{F40EC912-8074-4852-946D-D4566D5A3EE1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EDEA64-795B-494B-A9F4-8F2605EE3590}">
      <dgm:prSet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পাখি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98647A-B456-476B-83B6-2FBED1C6B3A9}" type="parTrans" cxnId="{39C1F400-970A-4368-9865-C1E7BAC0BE51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8A2550-EFB6-41B8-94C0-0F488F89735A}" type="sibTrans" cxnId="{39C1F400-970A-4368-9865-C1E7BAC0BE51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923AB3-720F-4289-9707-F19BBA0E010D}">
      <dgm:prSet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বাতাস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047C80-02A4-4C79-9E11-8654C4073FFE}" type="parTrans" cxnId="{4AAB68A9-14D7-4EEE-9DC0-8861E2DB6A07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44D6FF-BB12-4389-B06F-5191746A56B0}" type="sibTrans" cxnId="{4AAB68A9-14D7-4EEE-9DC0-8861E2DB6A07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5FAC38-4AEB-4761-8705-83E52AFA78A7}">
      <dgm:prSet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সাগর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2FA9E8-665C-4E87-8B99-9E87466BACEA}" type="parTrans" cxnId="{DCA0F664-3A33-4403-B130-75B5682642F2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2E46B9-7EC0-402E-8328-C1D32FFDBE7A}" type="sibTrans" cxnId="{DCA0F664-3A33-4403-B130-75B5682642F2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FA857C-6141-4496-8784-017F527B6EAB}">
      <dgm:prSet custT="1"/>
      <dgm:spPr/>
      <dgm:t>
        <a:bodyPr/>
        <a:lstStyle/>
        <a:p>
          <a:r>
            <a:rPr lang="en-US" sz="2800">
              <a:latin typeface="NikoshBAN" panose="02000000000000000000" pitchFamily="2" charset="0"/>
              <a:cs typeface="NikoshBAN" panose="02000000000000000000" pitchFamily="2" charset="0"/>
            </a:rPr>
            <a:t>পা</a:t>
          </a:r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নি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08CD0-0E82-48AB-910E-49014CC724D0}" type="parTrans" cxnId="{64FE889A-E7E9-4879-90C7-73356A649C1D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9B4548-D651-4575-9E48-DF2F52509905}" type="sibTrans" cxnId="{64FE889A-E7E9-4879-90C7-73356A649C1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97FB3F-E1B4-49BE-8B52-ECA0D806D0EF}">
      <dgm:prSet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পশু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02BDC9-1679-4852-8841-3403DBFE7970}" type="parTrans" cxnId="{C3DBC461-B83A-4376-A0AF-CBE105D69B60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96F701-BE0F-4433-8AF2-428D81DF34FA}" type="sibTrans" cxnId="{C3DBC461-B83A-4376-A0AF-CBE105D69B6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E13E0E-A521-493F-BD38-7D1D719E5D01}" type="pres">
      <dgm:prSet presAssocID="{8CB1BAEE-09F6-468E-AEF6-E17CB0FB2EA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8C26C6-2877-4142-AB2E-382E9526533F}" type="pres">
      <dgm:prSet presAssocID="{2D4D4048-9B07-4AF8-AFCD-0A39951C2146}" presName="centerShape" presStyleLbl="node0" presStyleIdx="0" presStyleCnt="1" custScaleX="169958"/>
      <dgm:spPr/>
    </dgm:pt>
    <dgm:pt modelId="{979FB3C8-8CA8-467E-893A-475EDE4BE5AE}" type="pres">
      <dgm:prSet presAssocID="{63FFCCFD-AEA4-48D9-9E7B-D65213B9C3AC}" presName="parTrans" presStyleLbl="sibTrans2D1" presStyleIdx="0" presStyleCnt="10"/>
      <dgm:spPr/>
    </dgm:pt>
    <dgm:pt modelId="{B78C606B-F0EE-45DA-A654-B7A5CB8D922E}" type="pres">
      <dgm:prSet presAssocID="{63FFCCFD-AEA4-48D9-9E7B-D65213B9C3AC}" presName="connectorText" presStyleLbl="sibTrans2D1" presStyleIdx="0" presStyleCnt="10"/>
      <dgm:spPr/>
    </dgm:pt>
    <dgm:pt modelId="{2AB4AFBA-A702-4FB9-A3B8-DE5F3F80FB33}" type="pres">
      <dgm:prSet presAssocID="{108E7F5E-33AB-49F7-8B2A-9F096239B4D0}" presName="node" presStyleLbl="node1" presStyleIdx="0" presStyleCnt="10">
        <dgm:presLayoutVars>
          <dgm:bulletEnabled val="1"/>
        </dgm:presLayoutVars>
      </dgm:prSet>
      <dgm:spPr/>
    </dgm:pt>
    <dgm:pt modelId="{E06660A0-368C-4C69-A750-4F65BA676BB6}" type="pres">
      <dgm:prSet presAssocID="{AD908CD0-0E82-48AB-910E-49014CC724D0}" presName="parTrans" presStyleLbl="sibTrans2D1" presStyleIdx="1" presStyleCnt="10"/>
      <dgm:spPr/>
    </dgm:pt>
    <dgm:pt modelId="{ADEAC616-84E5-49D8-9DD2-8D4910731113}" type="pres">
      <dgm:prSet presAssocID="{AD908CD0-0E82-48AB-910E-49014CC724D0}" presName="connectorText" presStyleLbl="sibTrans2D1" presStyleIdx="1" presStyleCnt="10"/>
      <dgm:spPr/>
    </dgm:pt>
    <dgm:pt modelId="{9AD6EF76-4F4A-4B08-BD27-B4EE4BDB1AD4}" type="pres">
      <dgm:prSet presAssocID="{E0FA857C-6141-4496-8784-017F527B6EAB}" presName="node" presStyleLbl="node1" presStyleIdx="1" presStyleCnt="10">
        <dgm:presLayoutVars>
          <dgm:bulletEnabled val="1"/>
        </dgm:presLayoutVars>
      </dgm:prSet>
      <dgm:spPr/>
    </dgm:pt>
    <dgm:pt modelId="{85919357-A3F5-411A-9EF8-AA16BBC340B7}" type="pres">
      <dgm:prSet presAssocID="{8E047C80-02A4-4C79-9E11-8654C4073FFE}" presName="parTrans" presStyleLbl="sibTrans2D1" presStyleIdx="2" presStyleCnt="10"/>
      <dgm:spPr/>
    </dgm:pt>
    <dgm:pt modelId="{9943A134-23A1-4FE8-9004-15895A5C56CD}" type="pres">
      <dgm:prSet presAssocID="{8E047C80-02A4-4C79-9E11-8654C4073FFE}" presName="connectorText" presStyleLbl="sibTrans2D1" presStyleIdx="2" presStyleCnt="10"/>
      <dgm:spPr/>
    </dgm:pt>
    <dgm:pt modelId="{F0B49859-23B7-4642-B475-127EF598A315}" type="pres">
      <dgm:prSet presAssocID="{16923AB3-720F-4289-9707-F19BBA0E010D}" presName="node" presStyleLbl="node1" presStyleIdx="2" presStyleCnt="10" custScaleX="122695">
        <dgm:presLayoutVars>
          <dgm:bulletEnabled val="1"/>
        </dgm:presLayoutVars>
      </dgm:prSet>
      <dgm:spPr/>
    </dgm:pt>
    <dgm:pt modelId="{3F7D9463-8D29-4D64-A76B-9414534A64F0}" type="pres">
      <dgm:prSet presAssocID="{00F51176-FE0D-4051-A735-E591A0DB5DC3}" presName="parTrans" presStyleLbl="sibTrans2D1" presStyleIdx="3" presStyleCnt="10"/>
      <dgm:spPr/>
    </dgm:pt>
    <dgm:pt modelId="{F44B1D63-BF33-4FBE-B0CC-E9DAE1AA1518}" type="pres">
      <dgm:prSet presAssocID="{00F51176-FE0D-4051-A735-E591A0DB5DC3}" presName="connectorText" presStyleLbl="sibTrans2D1" presStyleIdx="3" presStyleCnt="10"/>
      <dgm:spPr/>
    </dgm:pt>
    <dgm:pt modelId="{83AFC9A4-79D4-4DE3-A160-7F39471F2783}" type="pres">
      <dgm:prSet presAssocID="{CCDE8455-6D06-4982-9574-626304EB56A9}" presName="node" presStyleLbl="node1" presStyleIdx="3" presStyleCnt="10">
        <dgm:presLayoutVars>
          <dgm:bulletEnabled val="1"/>
        </dgm:presLayoutVars>
      </dgm:prSet>
      <dgm:spPr/>
    </dgm:pt>
    <dgm:pt modelId="{ED1CE68B-43D3-4257-8160-5E9C8BF51374}" type="pres">
      <dgm:prSet presAssocID="{30AB3268-4C86-4B24-92A1-6157D3ACC56E}" presName="parTrans" presStyleLbl="sibTrans2D1" presStyleIdx="4" presStyleCnt="10"/>
      <dgm:spPr/>
    </dgm:pt>
    <dgm:pt modelId="{F04D77DB-01CA-4186-837F-07F61177CB29}" type="pres">
      <dgm:prSet presAssocID="{30AB3268-4C86-4B24-92A1-6157D3ACC56E}" presName="connectorText" presStyleLbl="sibTrans2D1" presStyleIdx="4" presStyleCnt="10"/>
      <dgm:spPr/>
    </dgm:pt>
    <dgm:pt modelId="{8B72381D-C40F-4AB5-8450-C68CBE910045}" type="pres">
      <dgm:prSet presAssocID="{557205DF-1E89-4F1C-8E1C-81E1E7CD68DB}" presName="node" presStyleLbl="node1" presStyleIdx="4" presStyleCnt="10">
        <dgm:presLayoutVars>
          <dgm:bulletEnabled val="1"/>
        </dgm:presLayoutVars>
      </dgm:prSet>
      <dgm:spPr/>
    </dgm:pt>
    <dgm:pt modelId="{276CA2DE-801A-425E-851D-E1865503F0ED}" type="pres">
      <dgm:prSet presAssocID="{30D41DC3-A7A8-4D4E-A78C-A9C604079107}" presName="parTrans" presStyleLbl="sibTrans2D1" presStyleIdx="5" presStyleCnt="10"/>
      <dgm:spPr/>
    </dgm:pt>
    <dgm:pt modelId="{F2808770-E135-404B-9D68-52F8E9357C6C}" type="pres">
      <dgm:prSet presAssocID="{30D41DC3-A7A8-4D4E-A78C-A9C604079107}" presName="connectorText" presStyleLbl="sibTrans2D1" presStyleIdx="5" presStyleCnt="10"/>
      <dgm:spPr/>
    </dgm:pt>
    <dgm:pt modelId="{11DC705F-75FA-4E07-AF25-35071F9E8DED}" type="pres">
      <dgm:prSet presAssocID="{A8E75714-3921-4B56-8EF5-D513BB967257}" presName="node" presStyleLbl="node1" presStyleIdx="5" presStyleCnt="10">
        <dgm:presLayoutVars>
          <dgm:bulletEnabled val="1"/>
        </dgm:presLayoutVars>
      </dgm:prSet>
      <dgm:spPr/>
    </dgm:pt>
    <dgm:pt modelId="{1DA4D753-1F80-4C56-9E44-8715C569F1B3}" type="pres">
      <dgm:prSet presAssocID="{DC2FA9E8-665C-4E87-8B99-9E87466BACEA}" presName="parTrans" presStyleLbl="sibTrans2D1" presStyleIdx="6" presStyleCnt="10"/>
      <dgm:spPr/>
    </dgm:pt>
    <dgm:pt modelId="{2F627F03-47CC-40EB-A834-140451CAF473}" type="pres">
      <dgm:prSet presAssocID="{DC2FA9E8-665C-4E87-8B99-9E87466BACEA}" presName="connectorText" presStyleLbl="sibTrans2D1" presStyleIdx="6" presStyleCnt="10"/>
      <dgm:spPr/>
    </dgm:pt>
    <dgm:pt modelId="{211C2E60-35A5-4DE6-90E5-4EA84529854F}" type="pres">
      <dgm:prSet presAssocID="{895FAC38-4AEB-4761-8705-83E52AFA78A7}" presName="node" presStyleLbl="node1" presStyleIdx="6" presStyleCnt="10">
        <dgm:presLayoutVars>
          <dgm:bulletEnabled val="1"/>
        </dgm:presLayoutVars>
      </dgm:prSet>
      <dgm:spPr/>
    </dgm:pt>
    <dgm:pt modelId="{1D60C5BD-3387-47B3-A95F-EC7086B5BADA}" type="pres">
      <dgm:prSet presAssocID="{1CF1D755-AF38-49D2-B41B-9C5CC6D48FCC}" presName="parTrans" presStyleLbl="sibTrans2D1" presStyleIdx="7" presStyleCnt="10"/>
      <dgm:spPr/>
    </dgm:pt>
    <dgm:pt modelId="{B3B368FB-69AB-46F8-88CA-381AA84F623E}" type="pres">
      <dgm:prSet presAssocID="{1CF1D755-AF38-49D2-B41B-9C5CC6D48FCC}" presName="connectorText" presStyleLbl="sibTrans2D1" presStyleIdx="7" presStyleCnt="10"/>
      <dgm:spPr/>
    </dgm:pt>
    <dgm:pt modelId="{21E85AC6-6776-4893-8322-B06119AF537E}" type="pres">
      <dgm:prSet presAssocID="{281D4D47-0FDB-4D01-BD8D-3451B7D5B2C2}" presName="node" presStyleLbl="node1" presStyleIdx="7" presStyleCnt="10">
        <dgm:presLayoutVars>
          <dgm:bulletEnabled val="1"/>
        </dgm:presLayoutVars>
      </dgm:prSet>
      <dgm:spPr/>
    </dgm:pt>
    <dgm:pt modelId="{F4219DBA-7D04-4DD0-BEEB-942E2D311D45}" type="pres">
      <dgm:prSet presAssocID="{C402BDC9-1679-4852-8841-3403DBFE7970}" presName="parTrans" presStyleLbl="sibTrans2D1" presStyleIdx="8" presStyleCnt="10"/>
      <dgm:spPr/>
    </dgm:pt>
    <dgm:pt modelId="{BBBE1F62-E11C-4D6C-8EC7-F1C80F3CC777}" type="pres">
      <dgm:prSet presAssocID="{C402BDC9-1679-4852-8841-3403DBFE7970}" presName="connectorText" presStyleLbl="sibTrans2D1" presStyleIdx="8" presStyleCnt="10"/>
      <dgm:spPr/>
    </dgm:pt>
    <dgm:pt modelId="{117EE939-E6B0-4F66-B0A9-338994729A7B}" type="pres">
      <dgm:prSet presAssocID="{5F97FB3F-E1B4-49BE-8B52-ECA0D806D0EF}" presName="node" presStyleLbl="node1" presStyleIdx="8" presStyleCnt="10">
        <dgm:presLayoutVars>
          <dgm:bulletEnabled val="1"/>
        </dgm:presLayoutVars>
      </dgm:prSet>
      <dgm:spPr/>
    </dgm:pt>
    <dgm:pt modelId="{0E63B2BD-E687-4E0C-BC32-911D05A90B52}" type="pres">
      <dgm:prSet presAssocID="{2598647A-B456-476B-83B6-2FBED1C6B3A9}" presName="parTrans" presStyleLbl="sibTrans2D1" presStyleIdx="9" presStyleCnt="10"/>
      <dgm:spPr/>
    </dgm:pt>
    <dgm:pt modelId="{5A216C26-E5FD-4B1C-8627-4E5DAC2410FC}" type="pres">
      <dgm:prSet presAssocID="{2598647A-B456-476B-83B6-2FBED1C6B3A9}" presName="connectorText" presStyleLbl="sibTrans2D1" presStyleIdx="9" presStyleCnt="10"/>
      <dgm:spPr/>
    </dgm:pt>
    <dgm:pt modelId="{F15BE51B-A7D1-4A5A-B84C-0BDE0A71B345}" type="pres">
      <dgm:prSet presAssocID="{12EDEA64-795B-494B-A9F4-8F2605EE3590}" presName="node" presStyleLbl="node1" presStyleIdx="9" presStyleCnt="10">
        <dgm:presLayoutVars>
          <dgm:bulletEnabled val="1"/>
        </dgm:presLayoutVars>
      </dgm:prSet>
      <dgm:spPr/>
    </dgm:pt>
  </dgm:ptLst>
  <dgm:cxnLst>
    <dgm:cxn modelId="{39C1F400-970A-4368-9865-C1E7BAC0BE51}" srcId="{2D4D4048-9B07-4AF8-AFCD-0A39951C2146}" destId="{12EDEA64-795B-494B-A9F4-8F2605EE3590}" srcOrd="9" destOrd="0" parTransId="{2598647A-B456-476B-83B6-2FBED1C6B3A9}" sibTransId="{CD8A2550-EFB6-41B8-94C0-0F488F89735A}"/>
    <dgm:cxn modelId="{92DB1203-B892-4DA6-A048-8AC04EE7F1F5}" type="presOf" srcId="{00F51176-FE0D-4051-A735-E591A0DB5DC3}" destId="{3F7D9463-8D29-4D64-A76B-9414534A64F0}" srcOrd="0" destOrd="0" presId="urn:microsoft.com/office/officeart/2005/8/layout/radial5"/>
    <dgm:cxn modelId="{88925307-D0E5-4C33-AFF5-CE83DE60BBDE}" type="presOf" srcId="{C402BDC9-1679-4852-8841-3403DBFE7970}" destId="{BBBE1F62-E11C-4D6C-8EC7-F1C80F3CC777}" srcOrd="1" destOrd="0" presId="urn:microsoft.com/office/officeart/2005/8/layout/radial5"/>
    <dgm:cxn modelId="{E2149307-4765-4ADB-A42A-0E9C3AA537C7}" type="presOf" srcId="{2598647A-B456-476B-83B6-2FBED1C6B3A9}" destId="{5A216C26-E5FD-4B1C-8627-4E5DAC2410FC}" srcOrd="1" destOrd="0" presId="urn:microsoft.com/office/officeart/2005/8/layout/radial5"/>
    <dgm:cxn modelId="{F40EC912-8074-4852-946D-D4566D5A3EE1}" srcId="{2D4D4048-9B07-4AF8-AFCD-0A39951C2146}" destId="{CCDE8455-6D06-4982-9574-626304EB56A9}" srcOrd="3" destOrd="0" parTransId="{00F51176-FE0D-4051-A735-E591A0DB5DC3}" sibTransId="{BCFA233E-E50A-42EF-B1EA-D5B639863FBF}"/>
    <dgm:cxn modelId="{E5589116-ED1A-41ED-B7E2-BFA46777C932}" type="presOf" srcId="{30AB3268-4C86-4B24-92A1-6157D3ACC56E}" destId="{F04D77DB-01CA-4186-837F-07F61177CB29}" srcOrd="1" destOrd="0" presId="urn:microsoft.com/office/officeart/2005/8/layout/radial5"/>
    <dgm:cxn modelId="{76397E1B-26E2-4F9E-9831-4086AC567B1F}" type="presOf" srcId="{63FFCCFD-AEA4-48D9-9E7B-D65213B9C3AC}" destId="{B78C606B-F0EE-45DA-A654-B7A5CB8D922E}" srcOrd="1" destOrd="0" presId="urn:microsoft.com/office/officeart/2005/8/layout/radial5"/>
    <dgm:cxn modelId="{D183C21D-F59A-4E78-B150-43163BFA06DE}" type="presOf" srcId="{63FFCCFD-AEA4-48D9-9E7B-D65213B9C3AC}" destId="{979FB3C8-8CA8-467E-893A-475EDE4BE5AE}" srcOrd="0" destOrd="0" presId="urn:microsoft.com/office/officeart/2005/8/layout/radial5"/>
    <dgm:cxn modelId="{00911F29-00B0-47F3-97FD-B3A1A90A8A54}" type="presOf" srcId="{30D41DC3-A7A8-4D4E-A78C-A9C604079107}" destId="{276CA2DE-801A-425E-851D-E1865503F0ED}" srcOrd="0" destOrd="0" presId="urn:microsoft.com/office/officeart/2005/8/layout/radial5"/>
    <dgm:cxn modelId="{6F843D2C-112C-4A79-9ECB-D32909B77F3E}" type="presOf" srcId="{895FAC38-4AEB-4761-8705-83E52AFA78A7}" destId="{211C2E60-35A5-4DE6-90E5-4EA84529854F}" srcOrd="0" destOrd="0" presId="urn:microsoft.com/office/officeart/2005/8/layout/radial5"/>
    <dgm:cxn modelId="{2EB6A12D-A3B9-42F6-B989-6F630915B331}" type="presOf" srcId="{E0FA857C-6141-4496-8784-017F527B6EAB}" destId="{9AD6EF76-4F4A-4B08-BD27-B4EE4BDB1AD4}" srcOrd="0" destOrd="0" presId="urn:microsoft.com/office/officeart/2005/8/layout/radial5"/>
    <dgm:cxn modelId="{20F3932E-2EF6-4F6A-9FCB-AF1A89AE11CA}" srcId="{2D4D4048-9B07-4AF8-AFCD-0A39951C2146}" destId="{557205DF-1E89-4F1C-8E1C-81E1E7CD68DB}" srcOrd="4" destOrd="0" parTransId="{30AB3268-4C86-4B24-92A1-6157D3ACC56E}" sibTransId="{34C46A92-74F7-4B52-A238-80595BA040ED}"/>
    <dgm:cxn modelId="{7DB39030-7380-4497-8FB0-EEE1AB802CD7}" type="presOf" srcId="{DC2FA9E8-665C-4E87-8B99-9E87466BACEA}" destId="{2F627F03-47CC-40EB-A834-140451CAF473}" srcOrd="1" destOrd="0" presId="urn:microsoft.com/office/officeart/2005/8/layout/radial5"/>
    <dgm:cxn modelId="{083AA537-5EC4-4324-B1CF-64DD072EFAC1}" type="presOf" srcId="{2D4D4048-9B07-4AF8-AFCD-0A39951C2146}" destId="{7A8C26C6-2877-4142-AB2E-382E9526533F}" srcOrd="0" destOrd="0" presId="urn:microsoft.com/office/officeart/2005/8/layout/radial5"/>
    <dgm:cxn modelId="{C3DBC461-B83A-4376-A0AF-CBE105D69B60}" srcId="{2D4D4048-9B07-4AF8-AFCD-0A39951C2146}" destId="{5F97FB3F-E1B4-49BE-8B52-ECA0D806D0EF}" srcOrd="8" destOrd="0" parTransId="{C402BDC9-1679-4852-8841-3403DBFE7970}" sibTransId="{4296F701-BE0F-4433-8AF2-428D81DF34FA}"/>
    <dgm:cxn modelId="{DE369344-2423-4E20-A326-5137205ECD8C}" type="presOf" srcId="{8CB1BAEE-09F6-468E-AEF6-E17CB0FB2EAD}" destId="{2AE13E0E-A521-493F-BD38-7D1D719E5D01}" srcOrd="0" destOrd="0" presId="urn:microsoft.com/office/officeart/2005/8/layout/radial5"/>
    <dgm:cxn modelId="{DCA0F664-3A33-4403-B130-75B5682642F2}" srcId="{2D4D4048-9B07-4AF8-AFCD-0A39951C2146}" destId="{895FAC38-4AEB-4761-8705-83E52AFA78A7}" srcOrd="6" destOrd="0" parTransId="{DC2FA9E8-665C-4E87-8B99-9E87466BACEA}" sibTransId="{6F2E46B9-7EC0-402E-8328-C1D32FFDBE7A}"/>
    <dgm:cxn modelId="{B9FB1B67-13D5-47DF-9D82-6233B8FD0F96}" srcId="{2D4D4048-9B07-4AF8-AFCD-0A39951C2146}" destId="{A8E75714-3921-4B56-8EF5-D513BB967257}" srcOrd="5" destOrd="0" parTransId="{30D41DC3-A7A8-4D4E-A78C-A9C604079107}" sibTransId="{AF5DFBAC-023F-4A5E-A21B-67D55F363CB6}"/>
    <dgm:cxn modelId="{9F94FE52-871B-40A4-B18D-2073726EBEAD}" type="presOf" srcId="{C402BDC9-1679-4852-8841-3403DBFE7970}" destId="{F4219DBA-7D04-4DD0-BEEB-942E2D311D45}" srcOrd="0" destOrd="0" presId="urn:microsoft.com/office/officeart/2005/8/layout/radial5"/>
    <dgm:cxn modelId="{61EDC273-7B9F-4066-9E9D-7A6B3400E928}" type="presOf" srcId="{5F97FB3F-E1B4-49BE-8B52-ECA0D806D0EF}" destId="{117EE939-E6B0-4F66-B0A9-338994729A7B}" srcOrd="0" destOrd="0" presId="urn:microsoft.com/office/officeart/2005/8/layout/radial5"/>
    <dgm:cxn modelId="{DD1CA174-D6C7-4F15-BCE0-406932C547FE}" type="presOf" srcId="{30AB3268-4C86-4B24-92A1-6157D3ACC56E}" destId="{ED1CE68B-43D3-4257-8160-5E9C8BF51374}" srcOrd="0" destOrd="0" presId="urn:microsoft.com/office/officeart/2005/8/layout/radial5"/>
    <dgm:cxn modelId="{71B93475-9200-4799-85B5-F27CFFE03AF7}" type="presOf" srcId="{1CF1D755-AF38-49D2-B41B-9C5CC6D48FCC}" destId="{B3B368FB-69AB-46F8-88CA-381AA84F623E}" srcOrd="1" destOrd="0" presId="urn:microsoft.com/office/officeart/2005/8/layout/radial5"/>
    <dgm:cxn modelId="{9A781C76-81C8-4992-B8B4-E5005DD218DD}" type="presOf" srcId="{8E047C80-02A4-4C79-9E11-8654C4073FFE}" destId="{85919357-A3F5-411A-9EF8-AA16BBC340B7}" srcOrd="0" destOrd="0" presId="urn:microsoft.com/office/officeart/2005/8/layout/radial5"/>
    <dgm:cxn modelId="{2A402656-D90F-44E9-B9F1-FE63E1258F59}" type="presOf" srcId="{281D4D47-0FDB-4D01-BD8D-3451B7D5B2C2}" destId="{21E85AC6-6776-4893-8322-B06119AF537E}" srcOrd="0" destOrd="0" presId="urn:microsoft.com/office/officeart/2005/8/layout/radial5"/>
    <dgm:cxn modelId="{37CEF577-E4AB-4E2C-972F-E88E9018C3F9}" type="presOf" srcId="{8E047C80-02A4-4C79-9E11-8654C4073FFE}" destId="{9943A134-23A1-4FE8-9004-15895A5C56CD}" srcOrd="1" destOrd="0" presId="urn:microsoft.com/office/officeart/2005/8/layout/radial5"/>
    <dgm:cxn modelId="{DAFB2C78-C138-4564-A071-7CF260A9D48C}" srcId="{2D4D4048-9B07-4AF8-AFCD-0A39951C2146}" destId="{281D4D47-0FDB-4D01-BD8D-3451B7D5B2C2}" srcOrd="7" destOrd="0" parTransId="{1CF1D755-AF38-49D2-B41B-9C5CC6D48FCC}" sibTransId="{15B02B3C-275C-48D3-A3E5-4CD870857534}"/>
    <dgm:cxn modelId="{F07DDD79-8C16-4FA5-ACA3-C1DB077A7D02}" type="presOf" srcId="{30D41DC3-A7A8-4D4E-A78C-A9C604079107}" destId="{F2808770-E135-404B-9D68-52F8E9357C6C}" srcOrd="1" destOrd="0" presId="urn:microsoft.com/office/officeart/2005/8/layout/radial5"/>
    <dgm:cxn modelId="{0B85E07B-6CFD-4B01-A301-77F52EBCB795}" type="presOf" srcId="{A8E75714-3921-4B56-8EF5-D513BB967257}" destId="{11DC705F-75FA-4E07-AF25-35071F9E8DED}" srcOrd="0" destOrd="0" presId="urn:microsoft.com/office/officeart/2005/8/layout/radial5"/>
    <dgm:cxn modelId="{E0DE8988-78C5-4948-9C22-087F41727FFE}" type="presOf" srcId="{16923AB3-720F-4289-9707-F19BBA0E010D}" destId="{F0B49859-23B7-4642-B475-127EF598A315}" srcOrd="0" destOrd="0" presId="urn:microsoft.com/office/officeart/2005/8/layout/radial5"/>
    <dgm:cxn modelId="{FCDBA08B-4B32-483F-98B4-5E00DCDA4BBC}" type="presOf" srcId="{00F51176-FE0D-4051-A735-E591A0DB5DC3}" destId="{F44B1D63-BF33-4FBE-B0CC-E9DAE1AA1518}" srcOrd="1" destOrd="0" presId="urn:microsoft.com/office/officeart/2005/8/layout/radial5"/>
    <dgm:cxn modelId="{9521608F-F086-4E09-BE6A-93D9FF2F8B3D}" type="presOf" srcId="{AD908CD0-0E82-48AB-910E-49014CC724D0}" destId="{E06660A0-368C-4C69-A750-4F65BA676BB6}" srcOrd="0" destOrd="0" presId="urn:microsoft.com/office/officeart/2005/8/layout/radial5"/>
    <dgm:cxn modelId="{23F11B97-AE1E-4E64-BA9B-A2C42642216B}" srcId="{8CB1BAEE-09F6-468E-AEF6-E17CB0FB2EAD}" destId="{2D4D4048-9B07-4AF8-AFCD-0A39951C2146}" srcOrd="0" destOrd="0" parTransId="{379D211E-9F2C-4287-9D32-6625ECD3A5F1}" sibTransId="{5FCD55AE-1B08-4D80-AB94-8669BEA95423}"/>
    <dgm:cxn modelId="{54702B99-434C-484A-8E40-F639358C2AB7}" srcId="{2D4D4048-9B07-4AF8-AFCD-0A39951C2146}" destId="{108E7F5E-33AB-49F7-8B2A-9F096239B4D0}" srcOrd="0" destOrd="0" parTransId="{63FFCCFD-AEA4-48D9-9E7B-D65213B9C3AC}" sibTransId="{1C53E546-FFA3-409C-927C-8DC08B72F987}"/>
    <dgm:cxn modelId="{01CA2E99-4460-4B6A-9F2A-612749AD9FEC}" type="presOf" srcId="{108E7F5E-33AB-49F7-8B2A-9F096239B4D0}" destId="{2AB4AFBA-A702-4FB9-A3B8-DE5F3F80FB33}" srcOrd="0" destOrd="0" presId="urn:microsoft.com/office/officeart/2005/8/layout/radial5"/>
    <dgm:cxn modelId="{64FE889A-E7E9-4879-90C7-73356A649C1D}" srcId="{2D4D4048-9B07-4AF8-AFCD-0A39951C2146}" destId="{E0FA857C-6141-4496-8784-017F527B6EAB}" srcOrd="1" destOrd="0" parTransId="{AD908CD0-0E82-48AB-910E-49014CC724D0}" sibTransId="{B49B4548-D651-4575-9E48-DF2F52509905}"/>
    <dgm:cxn modelId="{4BA22E9C-FA49-43CA-A906-BB8B08A7A778}" type="presOf" srcId="{1CF1D755-AF38-49D2-B41B-9C5CC6D48FCC}" destId="{1D60C5BD-3387-47B3-A95F-EC7086B5BADA}" srcOrd="0" destOrd="0" presId="urn:microsoft.com/office/officeart/2005/8/layout/radial5"/>
    <dgm:cxn modelId="{4AAB68A9-14D7-4EEE-9DC0-8861E2DB6A07}" srcId="{2D4D4048-9B07-4AF8-AFCD-0A39951C2146}" destId="{16923AB3-720F-4289-9707-F19BBA0E010D}" srcOrd="2" destOrd="0" parTransId="{8E047C80-02A4-4C79-9E11-8654C4073FFE}" sibTransId="{E744D6FF-BB12-4389-B06F-5191746A56B0}"/>
    <dgm:cxn modelId="{4EC3E7B8-CDAB-47DE-B6F6-44EEDD61FE87}" type="presOf" srcId="{12EDEA64-795B-494B-A9F4-8F2605EE3590}" destId="{F15BE51B-A7D1-4A5A-B84C-0BDE0A71B345}" srcOrd="0" destOrd="0" presId="urn:microsoft.com/office/officeart/2005/8/layout/radial5"/>
    <dgm:cxn modelId="{AB9C7FE2-1876-4EF2-A0EA-90C00A3F6E30}" type="presOf" srcId="{DC2FA9E8-665C-4E87-8B99-9E87466BACEA}" destId="{1DA4D753-1F80-4C56-9E44-8715C569F1B3}" srcOrd="0" destOrd="0" presId="urn:microsoft.com/office/officeart/2005/8/layout/radial5"/>
    <dgm:cxn modelId="{2062E3E6-8727-4B29-B214-F956D3FD2559}" type="presOf" srcId="{2598647A-B456-476B-83B6-2FBED1C6B3A9}" destId="{0E63B2BD-E687-4E0C-BC32-911D05A90B52}" srcOrd="0" destOrd="0" presId="urn:microsoft.com/office/officeart/2005/8/layout/radial5"/>
    <dgm:cxn modelId="{82ABA7EB-8493-4BA1-B9D8-36266A48AC6E}" type="presOf" srcId="{557205DF-1E89-4F1C-8E1C-81E1E7CD68DB}" destId="{8B72381D-C40F-4AB5-8450-C68CBE910045}" srcOrd="0" destOrd="0" presId="urn:microsoft.com/office/officeart/2005/8/layout/radial5"/>
    <dgm:cxn modelId="{1E739CF0-2443-4594-8C27-985674BDF97A}" type="presOf" srcId="{AD908CD0-0E82-48AB-910E-49014CC724D0}" destId="{ADEAC616-84E5-49D8-9DD2-8D4910731113}" srcOrd="1" destOrd="0" presId="urn:microsoft.com/office/officeart/2005/8/layout/radial5"/>
    <dgm:cxn modelId="{01C1DCFB-936C-4617-94A9-A8167B3495F9}" type="presOf" srcId="{CCDE8455-6D06-4982-9574-626304EB56A9}" destId="{83AFC9A4-79D4-4DE3-A160-7F39471F2783}" srcOrd="0" destOrd="0" presId="urn:microsoft.com/office/officeart/2005/8/layout/radial5"/>
    <dgm:cxn modelId="{DAD4767E-0A6E-4A7B-ADDB-AF544BA74F41}" type="presParOf" srcId="{2AE13E0E-A521-493F-BD38-7D1D719E5D01}" destId="{7A8C26C6-2877-4142-AB2E-382E9526533F}" srcOrd="0" destOrd="0" presId="urn:microsoft.com/office/officeart/2005/8/layout/radial5"/>
    <dgm:cxn modelId="{69A20361-C21C-449F-B2F9-8C667B5D2F3F}" type="presParOf" srcId="{2AE13E0E-A521-493F-BD38-7D1D719E5D01}" destId="{979FB3C8-8CA8-467E-893A-475EDE4BE5AE}" srcOrd="1" destOrd="0" presId="urn:microsoft.com/office/officeart/2005/8/layout/radial5"/>
    <dgm:cxn modelId="{E90AEC56-D5F5-4EA4-B503-B250AA1203A1}" type="presParOf" srcId="{979FB3C8-8CA8-467E-893A-475EDE4BE5AE}" destId="{B78C606B-F0EE-45DA-A654-B7A5CB8D922E}" srcOrd="0" destOrd="0" presId="urn:microsoft.com/office/officeart/2005/8/layout/radial5"/>
    <dgm:cxn modelId="{D84C6BA2-61D0-402E-BA18-70FD17D94D34}" type="presParOf" srcId="{2AE13E0E-A521-493F-BD38-7D1D719E5D01}" destId="{2AB4AFBA-A702-4FB9-A3B8-DE5F3F80FB33}" srcOrd="2" destOrd="0" presId="urn:microsoft.com/office/officeart/2005/8/layout/radial5"/>
    <dgm:cxn modelId="{1CEC00D1-95D6-4346-976D-A5CCD3F7118A}" type="presParOf" srcId="{2AE13E0E-A521-493F-BD38-7D1D719E5D01}" destId="{E06660A0-368C-4C69-A750-4F65BA676BB6}" srcOrd="3" destOrd="0" presId="urn:microsoft.com/office/officeart/2005/8/layout/radial5"/>
    <dgm:cxn modelId="{D986FB53-C5E2-4881-9934-B1FAA58912F3}" type="presParOf" srcId="{E06660A0-368C-4C69-A750-4F65BA676BB6}" destId="{ADEAC616-84E5-49D8-9DD2-8D4910731113}" srcOrd="0" destOrd="0" presId="urn:microsoft.com/office/officeart/2005/8/layout/radial5"/>
    <dgm:cxn modelId="{D822395F-AC97-436C-AAB8-183E048B1CB0}" type="presParOf" srcId="{2AE13E0E-A521-493F-BD38-7D1D719E5D01}" destId="{9AD6EF76-4F4A-4B08-BD27-B4EE4BDB1AD4}" srcOrd="4" destOrd="0" presId="urn:microsoft.com/office/officeart/2005/8/layout/radial5"/>
    <dgm:cxn modelId="{8AA2957B-1FD9-44E1-BBE4-5BFE03CF3CC4}" type="presParOf" srcId="{2AE13E0E-A521-493F-BD38-7D1D719E5D01}" destId="{85919357-A3F5-411A-9EF8-AA16BBC340B7}" srcOrd="5" destOrd="0" presId="urn:microsoft.com/office/officeart/2005/8/layout/radial5"/>
    <dgm:cxn modelId="{03C413C8-A201-49AA-B68C-4AE37EBF3C7E}" type="presParOf" srcId="{85919357-A3F5-411A-9EF8-AA16BBC340B7}" destId="{9943A134-23A1-4FE8-9004-15895A5C56CD}" srcOrd="0" destOrd="0" presId="urn:microsoft.com/office/officeart/2005/8/layout/radial5"/>
    <dgm:cxn modelId="{9FE08A75-D6AC-4DEC-8E4E-4F89327B8905}" type="presParOf" srcId="{2AE13E0E-A521-493F-BD38-7D1D719E5D01}" destId="{F0B49859-23B7-4642-B475-127EF598A315}" srcOrd="6" destOrd="0" presId="urn:microsoft.com/office/officeart/2005/8/layout/radial5"/>
    <dgm:cxn modelId="{8FA76E70-E8D3-4721-AEEC-60CF656C7F3B}" type="presParOf" srcId="{2AE13E0E-A521-493F-BD38-7D1D719E5D01}" destId="{3F7D9463-8D29-4D64-A76B-9414534A64F0}" srcOrd="7" destOrd="0" presId="urn:microsoft.com/office/officeart/2005/8/layout/radial5"/>
    <dgm:cxn modelId="{407E7C18-EB89-47C3-988F-0D312052DE2F}" type="presParOf" srcId="{3F7D9463-8D29-4D64-A76B-9414534A64F0}" destId="{F44B1D63-BF33-4FBE-B0CC-E9DAE1AA1518}" srcOrd="0" destOrd="0" presId="urn:microsoft.com/office/officeart/2005/8/layout/radial5"/>
    <dgm:cxn modelId="{94EF94CB-24A1-4D52-93E9-9EAB039F0989}" type="presParOf" srcId="{2AE13E0E-A521-493F-BD38-7D1D719E5D01}" destId="{83AFC9A4-79D4-4DE3-A160-7F39471F2783}" srcOrd="8" destOrd="0" presId="urn:microsoft.com/office/officeart/2005/8/layout/radial5"/>
    <dgm:cxn modelId="{0B28D38F-6DD6-477B-B99F-C364A4231FC7}" type="presParOf" srcId="{2AE13E0E-A521-493F-BD38-7D1D719E5D01}" destId="{ED1CE68B-43D3-4257-8160-5E9C8BF51374}" srcOrd="9" destOrd="0" presId="urn:microsoft.com/office/officeart/2005/8/layout/radial5"/>
    <dgm:cxn modelId="{12114795-4B95-4BA7-8A87-FC907DD98776}" type="presParOf" srcId="{ED1CE68B-43D3-4257-8160-5E9C8BF51374}" destId="{F04D77DB-01CA-4186-837F-07F61177CB29}" srcOrd="0" destOrd="0" presId="urn:microsoft.com/office/officeart/2005/8/layout/radial5"/>
    <dgm:cxn modelId="{EAA56A23-C0F2-4E3E-8A52-225495CB3898}" type="presParOf" srcId="{2AE13E0E-A521-493F-BD38-7D1D719E5D01}" destId="{8B72381D-C40F-4AB5-8450-C68CBE910045}" srcOrd="10" destOrd="0" presId="urn:microsoft.com/office/officeart/2005/8/layout/radial5"/>
    <dgm:cxn modelId="{8784AB08-B131-42C7-8816-F427BB0DF417}" type="presParOf" srcId="{2AE13E0E-A521-493F-BD38-7D1D719E5D01}" destId="{276CA2DE-801A-425E-851D-E1865503F0ED}" srcOrd="11" destOrd="0" presId="urn:microsoft.com/office/officeart/2005/8/layout/radial5"/>
    <dgm:cxn modelId="{10AA2147-0A1D-4980-B888-2C8D7C5AEDB5}" type="presParOf" srcId="{276CA2DE-801A-425E-851D-E1865503F0ED}" destId="{F2808770-E135-404B-9D68-52F8E9357C6C}" srcOrd="0" destOrd="0" presId="urn:microsoft.com/office/officeart/2005/8/layout/radial5"/>
    <dgm:cxn modelId="{88F81F59-FE1A-4C7F-A0DA-C597DD343C2C}" type="presParOf" srcId="{2AE13E0E-A521-493F-BD38-7D1D719E5D01}" destId="{11DC705F-75FA-4E07-AF25-35071F9E8DED}" srcOrd="12" destOrd="0" presId="urn:microsoft.com/office/officeart/2005/8/layout/radial5"/>
    <dgm:cxn modelId="{7EED487C-DEFA-4100-949A-D2DD0771B85E}" type="presParOf" srcId="{2AE13E0E-A521-493F-BD38-7D1D719E5D01}" destId="{1DA4D753-1F80-4C56-9E44-8715C569F1B3}" srcOrd="13" destOrd="0" presId="urn:microsoft.com/office/officeart/2005/8/layout/radial5"/>
    <dgm:cxn modelId="{96603CD2-2F47-4C58-A9C7-657AD0BFC71B}" type="presParOf" srcId="{1DA4D753-1F80-4C56-9E44-8715C569F1B3}" destId="{2F627F03-47CC-40EB-A834-140451CAF473}" srcOrd="0" destOrd="0" presId="urn:microsoft.com/office/officeart/2005/8/layout/radial5"/>
    <dgm:cxn modelId="{50BC1F25-86A7-4881-9828-200397E3D748}" type="presParOf" srcId="{2AE13E0E-A521-493F-BD38-7D1D719E5D01}" destId="{211C2E60-35A5-4DE6-90E5-4EA84529854F}" srcOrd="14" destOrd="0" presId="urn:microsoft.com/office/officeart/2005/8/layout/radial5"/>
    <dgm:cxn modelId="{DA191FCD-2A35-47EB-94A9-53252D35E739}" type="presParOf" srcId="{2AE13E0E-A521-493F-BD38-7D1D719E5D01}" destId="{1D60C5BD-3387-47B3-A95F-EC7086B5BADA}" srcOrd="15" destOrd="0" presId="urn:microsoft.com/office/officeart/2005/8/layout/radial5"/>
    <dgm:cxn modelId="{6BBF462E-757F-4C19-B6D0-F4B3CAD78A75}" type="presParOf" srcId="{1D60C5BD-3387-47B3-A95F-EC7086B5BADA}" destId="{B3B368FB-69AB-46F8-88CA-381AA84F623E}" srcOrd="0" destOrd="0" presId="urn:microsoft.com/office/officeart/2005/8/layout/radial5"/>
    <dgm:cxn modelId="{30620625-7315-4085-9A5A-061EC6A09582}" type="presParOf" srcId="{2AE13E0E-A521-493F-BD38-7D1D719E5D01}" destId="{21E85AC6-6776-4893-8322-B06119AF537E}" srcOrd="16" destOrd="0" presId="urn:microsoft.com/office/officeart/2005/8/layout/radial5"/>
    <dgm:cxn modelId="{67B98BE0-D199-44BF-8672-C0EE3AD46233}" type="presParOf" srcId="{2AE13E0E-A521-493F-BD38-7D1D719E5D01}" destId="{F4219DBA-7D04-4DD0-BEEB-942E2D311D45}" srcOrd="17" destOrd="0" presId="urn:microsoft.com/office/officeart/2005/8/layout/radial5"/>
    <dgm:cxn modelId="{798017E5-E2FA-4D09-8137-D14D11188490}" type="presParOf" srcId="{F4219DBA-7D04-4DD0-BEEB-942E2D311D45}" destId="{BBBE1F62-E11C-4D6C-8EC7-F1C80F3CC777}" srcOrd="0" destOrd="0" presId="urn:microsoft.com/office/officeart/2005/8/layout/radial5"/>
    <dgm:cxn modelId="{9D1EDF8A-4270-4EA6-A291-FC0D26A2A912}" type="presParOf" srcId="{2AE13E0E-A521-493F-BD38-7D1D719E5D01}" destId="{117EE939-E6B0-4F66-B0A9-338994729A7B}" srcOrd="18" destOrd="0" presId="urn:microsoft.com/office/officeart/2005/8/layout/radial5"/>
    <dgm:cxn modelId="{645B1612-D012-481D-930E-930310733BD6}" type="presParOf" srcId="{2AE13E0E-A521-493F-BD38-7D1D719E5D01}" destId="{0E63B2BD-E687-4E0C-BC32-911D05A90B52}" srcOrd="19" destOrd="0" presId="urn:microsoft.com/office/officeart/2005/8/layout/radial5"/>
    <dgm:cxn modelId="{07734324-5FB8-4B71-B3DF-ED995EF9BDC8}" type="presParOf" srcId="{0E63B2BD-E687-4E0C-BC32-911D05A90B52}" destId="{5A216C26-E5FD-4B1C-8627-4E5DAC2410FC}" srcOrd="0" destOrd="0" presId="urn:microsoft.com/office/officeart/2005/8/layout/radial5"/>
    <dgm:cxn modelId="{2ABFB531-FB67-4B90-942B-E2E983D408A4}" type="presParOf" srcId="{2AE13E0E-A521-493F-BD38-7D1D719E5D01}" destId="{F15BE51B-A7D1-4A5A-B84C-0BDE0A71B345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C26C6-2877-4142-AB2E-382E9526533F}">
      <dsp:nvSpPr>
        <dsp:cNvPr id="0" name=""/>
        <dsp:cNvSpPr/>
      </dsp:nvSpPr>
      <dsp:spPr>
        <a:xfrm>
          <a:off x="5206361" y="2507474"/>
          <a:ext cx="2687135" cy="1581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প্রকৃতির উপাদান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99883" y="2739015"/>
        <a:ext cx="1900091" cy="1117976"/>
      </dsp:txXfrm>
    </dsp:sp>
    <dsp:sp modelId="{979FB3C8-8CA8-467E-893A-475EDE4BE5AE}">
      <dsp:nvSpPr>
        <dsp:cNvPr id="0" name=""/>
        <dsp:cNvSpPr/>
      </dsp:nvSpPr>
      <dsp:spPr>
        <a:xfrm rot="16200000">
          <a:off x="6221872" y="1638287"/>
          <a:ext cx="656114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02506" y="1826433"/>
        <a:ext cx="494846" cy="322535"/>
      </dsp:txXfrm>
    </dsp:sp>
    <dsp:sp modelId="{2AB4AFBA-A702-4FB9-A3B8-DE5F3F80FB33}">
      <dsp:nvSpPr>
        <dsp:cNvPr id="0" name=""/>
        <dsp:cNvSpPr/>
      </dsp:nvSpPr>
      <dsp:spPr>
        <a:xfrm>
          <a:off x="5917506" y="4675"/>
          <a:ext cx="1264847" cy="12648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মাটি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02739" y="189908"/>
        <a:ext cx="894381" cy="894381"/>
      </dsp:txXfrm>
    </dsp:sp>
    <dsp:sp modelId="{E06660A0-368C-4C69-A750-4F65BA676BB6}">
      <dsp:nvSpPr>
        <dsp:cNvPr id="0" name=""/>
        <dsp:cNvSpPr/>
      </dsp:nvSpPr>
      <dsp:spPr>
        <a:xfrm rot="18360000">
          <a:off x="7100736" y="1858949"/>
          <a:ext cx="598893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33975" y="2031695"/>
        <a:ext cx="437625" cy="322535"/>
      </dsp:txXfrm>
    </dsp:sp>
    <dsp:sp modelId="{9AD6EF76-4F4A-4B08-BD27-B4EE4BDB1AD4}">
      <dsp:nvSpPr>
        <dsp:cNvPr id="0" name=""/>
        <dsp:cNvSpPr/>
      </dsp:nvSpPr>
      <dsp:spPr>
        <a:xfrm>
          <a:off x="7481547" y="512862"/>
          <a:ext cx="1264847" cy="12648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পা</a:t>
          </a: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নি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66780" y="698095"/>
        <a:ext cx="894381" cy="894381"/>
      </dsp:txXfrm>
    </dsp:sp>
    <dsp:sp modelId="{85919357-A3F5-411A-9EF8-AA16BBC340B7}">
      <dsp:nvSpPr>
        <dsp:cNvPr id="0" name=""/>
        <dsp:cNvSpPr/>
      </dsp:nvSpPr>
      <dsp:spPr>
        <a:xfrm rot="20520000">
          <a:off x="7856857" y="2547202"/>
          <a:ext cx="353166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59450" y="2671084"/>
        <a:ext cx="247216" cy="322535"/>
      </dsp:txXfrm>
    </dsp:sp>
    <dsp:sp modelId="{F0B49859-23B7-4642-B475-127EF598A315}">
      <dsp:nvSpPr>
        <dsp:cNvPr id="0" name=""/>
        <dsp:cNvSpPr/>
      </dsp:nvSpPr>
      <dsp:spPr>
        <a:xfrm>
          <a:off x="8304649" y="1843315"/>
          <a:ext cx="1551904" cy="12648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বাতাস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31920" y="2028548"/>
        <a:ext cx="1097362" cy="894381"/>
      </dsp:txXfrm>
    </dsp:sp>
    <dsp:sp modelId="{3F7D9463-8D29-4D64-A76B-9414534A64F0}">
      <dsp:nvSpPr>
        <dsp:cNvPr id="0" name=""/>
        <dsp:cNvSpPr/>
      </dsp:nvSpPr>
      <dsp:spPr>
        <a:xfrm rot="1080000">
          <a:off x="7881479" y="3530048"/>
          <a:ext cx="419657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84560" y="3618108"/>
        <a:ext cx="293760" cy="322535"/>
      </dsp:txXfrm>
    </dsp:sp>
    <dsp:sp modelId="{83AFC9A4-79D4-4DE3-A160-7F39471F2783}">
      <dsp:nvSpPr>
        <dsp:cNvPr id="0" name=""/>
        <dsp:cNvSpPr/>
      </dsp:nvSpPr>
      <dsp:spPr>
        <a:xfrm>
          <a:off x="8448177" y="3487845"/>
          <a:ext cx="1264847" cy="12648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তাপ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33410" y="3673078"/>
        <a:ext cx="894381" cy="894381"/>
      </dsp:txXfrm>
    </dsp:sp>
    <dsp:sp modelId="{ED1CE68B-43D3-4257-8160-5E9C8BF51374}">
      <dsp:nvSpPr>
        <dsp:cNvPr id="0" name=""/>
        <dsp:cNvSpPr/>
      </dsp:nvSpPr>
      <dsp:spPr>
        <a:xfrm rot="3240000">
          <a:off x="7100736" y="4199498"/>
          <a:ext cx="598893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33975" y="4241776"/>
        <a:ext cx="437625" cy="322535"/>
      </dsp:txXfrm>
    </dsp:sp>
    <dsp:sp modelId="{8B72381D-C40F-4AB5-8450-C68CBE910045}">
      <dsp:nvSpPr>
        <dsp:cNvPr id="0" name=""/>
        <dsp:cNvSpPr/>
      </dsp:nvSpPr>
      <dsp:spPr>
        <a:xfrm>
          <a:off x="7481547" y="4818298"/>
          <a:ext cx="1264847" cy="12648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আলো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66780" y="5003531"/>
        <a:ext cx="894381" cy="894381"/>
      </dsp:txXfrm>
    </dsp:sp>
    <dsp:sp modelId="{276CA2DE-801A-425E-851D-E1865503F0ED}">
      <dsp:nvSpPr>
        <dsp:cNvPr id="0" name=""/>
        <dsp:cNvSpPr/>
      </dsp:nvSpPr>
      <dsp:spPr>
        <a:xfrm rot="5400000">
          <a:off x="6221872" y="4420160"/>
          <a:ext cx="656114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02506" y="4447038"/>
        <a:ext cx="494846" cy="322535"/>
      </dsp:txXfrm>
    </dsp:sp>
    <dsp:sp modelId="{11DC705F-75FA-4E07-AF25-35071F9E8DED}">
      <dsp:nvSpPr>
        <dsp:cNvPr id="0" name=""/>
        <dsp:cNvSpPr/>
      </dsp:nvSpPr>
      <dsp:spPr>
        <a:xfrm>
          <a:off x="5917506" y="5326485"/>
          <a:ext cx="1264847" cy="12648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02739" y="5511718"/>
        <a:ext cx="894381" cy="894381"/>
      </dsp:txXfrm>
    </dsp:sp>
    <dsp:sp modelId="{1DA4D753-1F80-4C56-9E44-8715C569F1B3}">
      <dsp:nvSpPr>
        <dsp:cNvPr id="0" name=""/>
        <dsp:cNvSpPr/>
      </dsp:nvSpPr>
      <dsp:spPr>
        <a:xfrm rot="7560000">
          <a:off x="5400229" y="4199498"/>
          <a:ext cx="598893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528258" y="4241776"/>
        <a:ext cx="437625" cy="322535"/>
      </dsp:txXfrm>
    </dsp:sp>
    <dsp:sp modelId="{211C2E60-35A5-4DE6-90E5-4EA84529854F}">
      <dsp:nvSpPr>
        <dsp:cNvPr id="0" name=""/>
        <dsp:cNvSpPr/>
      </dsp:nvSpPr>
      <dsp:spPr>
        <a:xfrm>
          <a:off x="4353465" y="4818298"/>
          <a:ext cx="1264847" cy="12648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সাগর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8698" y="5003531"/>
        <a:ext cx="894381" cy="894381"/>
      </dsp:txXfrm>
    </dsp:sp>
    <dsp:sp modelId="{1D60C5BD-3387-47B3-A95F-EC7086B5BADA}">
      <dsp:nvSpPr>
        <dsp:cNvPr id="0" name=""/>
        <dsp:cNvSpPr/>
      </dsp:nvSpPr>
      <dsp:spPr>
        <a:xfrm rot="9720000">
          <a:off x="4798722" y="3530048"/>
          <a:ext cx="419657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921538" y="3618108"/>
        <a:ext cx="293760" cy="322535"/>
      </dsp:txXfrm>
    </dsp:sp>
    <dsp:sp modelId="{21E85AC6-6776-4893-8322-B06119AF537E}">
      <dsp:nvSpPr>
        <dsp:cNvPr id="0" name=""/>
        <dsp:cNvSpPr/>
      </dsp:nvSpPr>
      <dsp:spPr>
        <a:xfrm>
          <a:off x="3386834" y="3487845"/>
          <a:ext cx="1264847" cy="12648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2067" y="3673078"/>
        <a:ext cx="894381" cy="894381"/>
      </dsp:txXfrm>
    </dsp:sp>
    <dsp:sp modelId="{F4219DBA-7D04-4DD0-BEEB-942E2D311D45}">
      <dsp:nvSpPr>
        <dsp:cNvPr id="0" name=""/>
        <dsp:cNvSpPr/>
      </dsp:nvSpPr>
      <dsp:spPr>
        <a:xfrm rot="11880000">
          <a:off x="4798722" y="2528399"/>
          <a:ext cx="419657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921538" y="2655363"/>
        <a:ext cx="293760" cy="322535"/>
      </dsp:txXfrm>
    </dsp:sp>
    <dsp:sp modelId="{117EE939-E6B0-4F66-B0A9-338994729A7B}">
      <dsp:nvSpPr>
        <dsp:cNvPr id="0" name=""/>
        <dsp:cNvSpPr/>
      </dsp:nvSpPr>
      <dsp:spPr>
        <a:xfrm>
          <a:off x="3386834" y="1843315"/>
          <a:ext cx="1264847" cy="12648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পশু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2067" y="2028548"/>
        <a:ext cx="894381" cy="894381"/>
      </dsp:txXfrm>
    </dsp:sp>
    <dsp:sp modelId="{0E63B2BD-E687-4E0C-BC32-911D05A90B52}">
      <dsp:nvSpPr>
        <dsp:cNvPr id="0" name=""/>
        <dsp:cNvSpPr/>
      </dsp:nvSpPr>
      <dsp:spPr>
        <a:xfrm rot="14040000">
          <a:off x="5400229" y="1858949"/>
          <a:ext cx="598893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528258" y="2031695"/>
        <a:ext cx="437625" cy="322535"/>
      </dsp:txXfrm>
    </dsp:sp>
    <dsp:sp modelId="{F15BE51B-A7D1-4A5A-B84C-0BDE0A71B345}">
      <dsp:nvSpPr>
        <dsp:cNvPr id="0" name=""/>
        <dsp:cNvSpPr/>
      </dsp:nvSpPr>
      <dsp:spPr>
        <a:xfrm>
          <a:off x="4353465" y="512862"/>
          <a:ext cx="1264847" cy="12648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পাখি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8698" y="698095"/>
        <a:ext cx="894381" cy="894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41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4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5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56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2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1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6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0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7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80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51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15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34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36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83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02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63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92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3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9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31C6E2-DD89-4988-B5E2-AF52FD4285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236536"/>
            <a:ext cx="768571" cy="771706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9C901E5-C73E-4191-AAF7-40A4951DCB35}"/>
              </a:ext>
            </a:extLst>
          </p:cNvPr>
          <p:cNvSpPr/>
          <p:nvPr userDrawn="1"/>
        </p:nvSpPr>
        <p:spPr>
          <a:xfrm>
            <a:off x="289479" y="155129"/>
            <a:ext cx="962527" cy="934520"/>
          </a:xfrm>
          <a:prstGeom prst="flowChartConnector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A3FF19F-CFD0-467D-8DC1-144B45BE051C}"/>
              </a:ext>
            </a:extLst>
          </p:cNvPr>
          <p:cNvSpPr/>
          <p:nvPr userDrawn="1"/>
        </p:nvSpPr>
        <p:spPr>
          <a:xfrm flipV="1">
            <a:off x="1010108" y="929348"/>
            <a:ext cx="128939" cy="11959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2003B-3056-4F76-8C76-4DFD99EF76A5}"/>
              </a:ext>
            </a:extLst>
          </p:cNvPr>
          <p:cNvSpPr txBox="1"/>
          <p:nvPr userDrawn="1"/>
        </p:nvSpPr>
        <p:spPr>
          <a:xfrm>
            <a:off x="7656512" y="6574584"/>
            <a:ext cx="5278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200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ফেরদৌস,সহকারি শিক্ষক,দক্ষিণ বাঘরি সঃ প্রাঃ বিদ্যালয়,রাজাপুর-ঝালকাঠি।</a:t>
            </a:r>
            <a:endParaRPr lang="en-US" sz="1200" dirty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26 -0.12176 C -0.00312 -0.12176 0.01537 -0.09213 0.01537 -0.0544 C 0.01537 -0.0169 -0.00312 0.01459 -0.02526 0.01459 C -0.04713 0.01459 -0.06445 -0.0169 -0.06445 -0.0544 C -0.06445 -0.09213 -0.04713 -0.12176 -0.02526 -0.1217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797F3-58FB-43A2-A958-4F4F83E25F1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236536"/>
            <a:ext cx="768571" cy="771706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2EDDB5B-9FF6-421B-B70E-6E0C75976B92}"/>
              </a:ext>
            </a:extLst>
          </p:cNvPr>
          <p:cNvSpPr/>
          <p:nvPr userDrawn="1"/>
        </p:nvSpPr>
        <p:spPr>
          <a:xfrm>
            <a:off x="289479" y="155129"/>
            <a:ext cx="962527" cy="934520"/>
          </a:xfrm>
          <a:prstGeom prst="flowChartConnector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D08FE40-77F2-40C8-8FA6-B883EC9795F4}"/>
              </a:ext>
            </a:extLst>
          </p:cNvPr>
          <p:cNvSpPr/>
          <p:nvPr userDrawn="1"/>
        </p:nvSpPr>
        <p:spPr>
          <a:xfrm flipV="1">
            <a:off x="1010108" y="929348"/>
            <a:ext cx="128939" cy="11959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E9E59-4FBC-4745-A93B-8C1352F833C9}"/>
              </a:ext>
            </a:extLst>
          </p:cNvPr>
          <p:cNvSpPr txBox="1"/>
          <p:nvPr userDrawn="1"/>
        </p:nvSpPr>
        <p:spPr>
          <a:xfrm>
            <a:off x="7656512" y="6574584"/>
            <a:ext cx="5278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200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ফেরদৌস,সহকারি শিক্ষক,দক্ষিণ বাঘরি সঃ প্রাঃ বিদ্যালয়,রাজাপুর-ঝালকাঠি।</a:t>
            </a:r>
            <a:endParaRPr lang="en-US" sz="1200" dirty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77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26 -0.12176 C -0.00312 -0.12176 0.01537 -0.09213 0.01537 -0.0544 C 0.01537 -0.0169 -0.00312 0.01459 -0.02526 0.01459 C -0.04713 0.01459 -0.06445 -0.0169 -0.06445 -0.0544 C -0.06445 -0.09213 -0.04713 -0.12176 -0.02526 -0.1217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0CA826-B08D-4F32-B70C-035B0AC01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19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1C8742-D04F-4EE2-ABD1-12C604026369}"/>
              </a:ext>
            </a:extLst>
          </p:cNvPr>
          <p:cNvSpPr txBox="1"/>
          <p:nvPr/>
        </p:nvSpPr>
        <p:spPr>
          <a:xfrm>
            <a:off x="2679842" y="534486"/>
            <a:ext cx="6832315" cy="25068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9600" b="1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সকলকে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7037E-7 L -4.375E-6 -0.07222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C16F82-4CC9-48FA-B832-251EEC62BCC6}"/>
              </a:ext>
            </a:extLst>
          </p:cNvPr>
          <p:cNvSpPr txBox="1"/>
          <p:nvPr/>
        </p:nvSpPr>
        <p:spPr>
          <a:xfrm>
            <a:off x="5078295" y="900919"/>
            <a:ext cx="271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picture containing table, computer, desk, sign&#10;&#10;Description automatically generated">
            <a:extLst>
              <a:ext uri="{FF2B5EF4-FFF2-40B4-BE49-F238E27FC236}">
                <a16:creationId xmlns:a16="http://schemas.microsoft.com/office/drawing/2014/main" id="{44357A7B-02F3-4E6B-AA97-1D946E065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94" y="1602768"/>
            <a:ext cx="5307189" cy="4120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C9AC44-4D5F-4F55-A444-E5E27A0BB578}"/>
              </a:ext>
            </a:extLst>
          </p:cNvPr>
          <p:cNvSpPr txBox="1"/>
          <p:nvPr/>
        </p:nvSpPr>
        <p:spPr>
          <a:xfrm>
            <a:off x="3984649" y="3247341"/>
            <a:ext cx="7306649" cy="8309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 টি প্রাকৃতিক উপাদানের নাম বল।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17" y="5426228"/>
            <a:ext cx="10357565" cy="958708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বিভিন্ন অঞ্চলের প্রাকৃতিক পরিবেশের মধ্যে বৈচিত্র্য রয়েছে।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001A3-3158-44BC-8C11-A13CF1B65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66" y="1066783"/>
            <a:ext cx="5808634" cy="435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027415-75E0-4C8E-A3AD-942C6A254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0" y="1066784"/>
            <a:ext cx="5423745" cy="43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51805" y="5442284"/>
            <a:ext cx="591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তুষারে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3FD6A-A5DB-450D-930E-83D118887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8" y="1262986"/>
            <a:ext cx="5163915" cy="41792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B90CFF-21BE-4AC9-9F07-D0ED505B0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41" y="1262986"/>
            <a:ext cx="5366533" cy="41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163" y="5300952"/>
            <a:ext cx="7751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কোনো কোনো অঞ্চলে শুষ্ক মরুভূমি।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0722B-1BCC-4DA1-A8A4-E348C511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2" y="1305484"/>
            <a:ext cx="5363655" cy="3916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D85C3-E8F2-4E44-968B-B52E6263C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20" y="1305484"/>
            <a:ext cx="5653919" cy="39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0753" y="5266808"/>
            <a:ext cx="771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8" y="1440887"/>
            <a:ext cx="5663821" cy="382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886"/>
            <a:ext cx="5942080" cy="38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8" y="546934"/>
            <a:ext cx="5085557" cy="3215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9812" y="5078507"/>
            <a:ext cx="3057099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স্থান শুষ্ক,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81" y="3918294"/>
            <a:ext cx="5085556" cy="2657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DAFD89-82C5-4C37-9715-B87160A50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80" y="560533"/>
            <a:ext cx="5085556" cy="32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8" y="1270413"/>
            <a:ext cx="5533528" cy="3941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6732" y="5282143"/>
            <a:ext cx="701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কোথাও বৃষ্টির পরিমান বেশি।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627AA-65CF-4F5A-80D4-5A65419F1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85" y="1171254"/>
            <a:ext cx="5533527" cy="40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4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5" y="638775"/>
            <a:ext cx="4121624" cy="492684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996287" y="941696"/>
            <a:ext cx="1119116" cy="1569491"/>
          </a:xfrm>
          <a:custGeom>
            <a:avLst/>
            <a:gdLst>
              <a:gd name="connsiteX0" fmla="*/ 0 w 1119117"/>
              <a:gd name="connsiteY0" fmla="*/ 1242738 h 1270034"/>
              <a:gd name="connsiteX1" fmla="*/ 163773 w 1119117"/>
              <a:gd name="connsiteY1" fmla="*/ 1270034 h 1270034"/>
              <a:gd name="connsiteX2" fmla="*/ 832514 w 1119117"/>
              <a:gd name="connsiteY2" fmla="*/ 1256386 h 1270034"/>
              <a:gd name="connsiteX3" fmla="*/ 887105 w 1119117"/>
              <a:gd name="connsiteY3" fmla="*/ 1215443 h 1270034"/>
              <a:gd name="connsiteX4" fmla="*/ 928048 w 1119117"/>
              <a:gd name="connsiteY4" fmla="*/ 1188147 h 1270034"/>
              <a:gd name="connsiteX5" fmla="*/ 982639 w 1119117"/>
              <a:gd name="connsiteY5" fmla="*/ 1106261 h 1270034"/>
              <a:gd name="connsiteX6" fmla="*/ 996287 w 1119117"/>
              <a:gd name="connsiteY6" fmla="*/ 1051670 h 1270034"/>
              <a:gd name="connsiteX7" fmla="*/ 1023582 w 1119117"/>
              <a:gd name="connsiteY7" fmla="*/ 819658 h 1270034"/>
              <a:gd name="connsiteX8" fmla="*/ 1037230 w 1119117"/>
              <a:gd name="connsiteY8" fmla="*/ 778714 h 1270034"/>
              <a:gd name="connsiteX9" fmla="*/ 1064526 w 1119117"/>
              <a:gd name="connsiteY9" fmla="*/ 737771 h 1270034"/>
              <a:gd name="connsiteX10" fmla="*/ 1105469 w 1119117"/>
              <a:gd name="connsiteY10" fmla="*/ 614941 h 1270034"/>
              <a:gd name="connsiteX11" fmla="*/ 1119117 w 1119117"/>
              <a:gd name="connsiteY11" fmla="*/ 573998 h 1270034"/>
              <a:gd name="connsiteX12" fmla="*/ 1105469 w 1119117"/>
              <a:gd name="connsiteY12" fmla="*/ 287395 h 1270034"/>
              <a:gd name="connsiteX13" fmla="*/ 996287 w 1119117"/>
              <a:gd name="connsiteY13" fmla="*/ 246452 h 1270034"/>
              <a:gd name="connsiteX14" fmla="*/ 914400 w 1119117"/>
              <a:gd name="connsiteY14" fmla="*/ 219156 h 1270034"/>
              <a:gd name="connsiteX15" fmla="*/ 873457 w 1119117"/>
              <a:gd name="connsiteY15" fmla="*/ 205508 h 1270034"/>
              <a:gd name="connsiteX16" fmla="*/ 805218 w 1119117"/>
              <a:gd name="connsiteY16" fmla="*/ 164565 h 1270034"/>
              <a:gd name="connsiteX17" fmla="*/ 750627 w 1119117"/>
              <a:gd name="connsiteY17" fmla="*/ 150917 h 1270034"/>
              <a:gd name="connsiteX18" fmla="*/ 573206 w 1119117"/>
              <a:gd name="connsiteY18" fmla="*/ 96326 h 1270034"/>
              <a:gd name="connsiteX19" fmla="*/ 518615 w 1119117"/>
              <a:gd name="connsiteY19" fmla="*/ 69031 h 1270034"/>
              <a:gd name="connsiteX20" fmla="*/ 395785 w 1119117"/>
              <a:gd name="connsiteY20" fmla="*/ 41735 h 1270034"/>
              <a:gd name="connsiteX21" fmla="*/ 300251 w 1119117"/>
              <a:gd name="connsiteY21" fmla="*/ 792 h 1270034"/>
              <a:gd name="connsiteX22" fmla="*/ 272955 w 1119117"/>
              <a:gd name="connsiteY22" fmla="*/ 792 h 127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19117" h="1270034">
                <a:moveTo>
                  <a:pt x="0" y="1242738"/>
                </a:moveTo>
                <a:cubicBezTo>
                  <a:pt x="38746" y="1250487"/>
                  <a:pt x="129917" y="1270034"/>
                  <a:pt x="163773" y="1270034"/>
                </a:cubicBezTo>
                <a:cubicBezTo>
                  <a:pt x="386733" y="1270034"/>
                  <a:pt x="609600" y="1260935"/>
                  <a:pt x="832514" y="1256386"/>
                </a:cubicBezTo>
                <a:cubicBezTo>
                  <a:pt x="850711" y="1242738"/>
                  <a:pt x="868596" y="1228664"/>
                  <a:pt x="887105" y="1215443"/>
                </a:cubicBezTo>
                <a:cubicBezTo>
                  <a:pt x="900452" y="1205909"/>
                  <a:pt x="917247" y="1200491"/>
                  <a:pt x="928048" y="1188147"/>
                </a:cubicBezTo>
                <a:cubicBezTo>
                  <a:pt x="949650" y="1163459"/>
                  <a:pt x="982639" y="1106261"/>
                  <a:pt x="982639" y="1106261"/>
                </a:cubicBezTo>
                <a:cubicBezTo>
                  <a:pt x="987188" y="1088064"/>
                  <a:pt x="994095" y="1070299"/>
                  <a:pt x="996287" y="1051670"/>
                </a:cubicBezTo>
                <a:cubicBezTo>
                  <a:pt x="1016085" y="883393"/>
                  <a:pt x="994060" y="922988"/>
                  <a:pt x="1023582" y="819658"/>
                </a:cubicBezTo>
                <a:cubicBezTo>
                  <a:pt x="1027534" y="805825"/>
                  <a:pt x="1030796" y="791581"/>
                  <a:pt x="1037230" y="778714"/>
                </a:cubicBezTo>
                <a:cubicBezTo>
                  <a:pt x="1044566" y="764043"/>
                  <a:pt x="1055427" y="751419"/>
                  <a:pt x="1064526" y="737771"/>
                </a:cubicBezTo>
                <a:lnTo>
                  <a:pt x="1105469" y="614941"/>
                </a:lnTo>
                <a:lnTo>
                  <a:pt x="1119117" y="573998"/>
                </a:lnTo>
                <a:cubicBezTo>
                  <a:pt x="1114568" y="478464"/>
                  <a:pt x="1125786" y="380855"/>
                  <a:pt x="1105469" y="287395"/>
                </a:cubicBezTo>
                <a:cubicBezTo>
                  <a:pt x="1101212" y="267814"/>
                  <a:pt x="1008742" y="250188"/>
                  <a:pt x="996287" y="246452"/>
                </a:cubicBezTo>
                <a:cubicBezTo>
                  <a:pt x="968728" y="238184"/>
                  <a:pt x="941696" y="228255"/>
                  <a:pt x="914400" y="219156"/>
                </a:cubicBezTo>
                <a:cubicBezTo>
                  <a:pt x="900752" y="214607"/>
                  <a:pt x="885793" y="212909"/>
                  <a:pt x="873457" y="205508"/>
                </a:cubicBezTo>
                <a:cubicBezTo>
                  <a:pt x="850711" y="191860"/>
                  <a:pt x="829458" y="175338"/>
                  <a:pt x="805218" y="164565"/>
                </a:cubicBezTo>
                <a:cubicBezTo>
                  <a:pt x="788078" y="156947"/>
                  <a:pt x="768422" y="156849"/>
                  <a:pt x="750627" y="150917"/>
                </a:cubicBezTo>
                <a:cubicBezTo>
                  <a:pt x="578820" y="93648"/>
                  <a:pt x="703971" y="122479"/>
                  <a:pt x="573206" y="96326"/>
                </a:cubicBezTo>
                <a:cubicBezTo>
                  <a:pt x="555009" y="87228"/>
                  <a:pt x="538102" y="74877"/>
                  <a:pt x="518615" y="69031"/>
                </a:cubicBezTo>
                <a:cubicBezTo>
                  <a:pt x="418642" y="39039"/>
                  <a:pt x="465006" y="71401"/>
                  <a:pt x="395785" y="41735"/>
                </a:cubicBezTo>
                <a:cubicBezTo>
                  <a:pt x="356949" y="25091"/>
                  <a:pt x="340256" y="8793"/>
                  <a:pt x="300251" y="792"/>
                </a:cubicBezTo>
                <a:cubicBezTo>
                  <a:pt x="291329" y="-992"/>
                  <a:pt x="282054" y="792"/>
                  <a:pt x="272955" y="79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10186" y="3389591"/>
            <a:ext cx="2906972" cy="859808"/>
          </a:xfrm>
          <a:custGeom>
            <a:avLst/>
            <a:gdLst>
              <a:gd name="connsiteX0" fmla="*/ 0 w 2852382"/>
              <a:gd name="connsiteY0" fmla="*/ 68239 h 900752"/>
              <a:gd name="connsiteX1" fmla="*/ 109182 w 2852382"/>
              <a:gd name="connsiteY1" fmla="*/ 81887 h 900752"/>
              <a:gd name="connsiteX2" fmla="*/ 259308 w 2852382"/>
              <a:gd name="connsiteY2" fmla="*/ 95535 h 900752"/>
              <a:gd name="connsiteX3" fmla="*/ 545911 w 2852382"/>
              <a:gd name="connsiteY3" fmla="*/ 163773 h 900752"/>
              <a:gd name="connsiteX4" fmla="*/ 764275 w 2852382"/>
              <a:gd name="connsiteY4" fmla="*/ 191069 h 900752"/>
              <a:gd name="connsiteX5" fmla="*/ 1050878 w 2852382"/>
              <a:gd name="connsiteY5" fmla="*/ 177421 h 900752"/>
              <a:gd name="connsiteX6" fmla="*/ 1132765 w 2852382"/>
              <a:gd name="connsiteY6" fmla="*/ 163773 h 900752"/>
              <a:gd name="connsiteX7" fmla="*/ 1269242 w 2852382"/>
              <a:gd name="connsiteY7" fmla="*/ 122830 h 900752"/>
              <a:gd name="connsiteX8" fmla="*/ 1310185 w 2852382"/>
              <a:gd name="connsiteY8" fmla="*/ 109182 h 900752"/>
              <a:gd name="connsiteX9" fmla="*/ 1351129 w 2852382"/>
              <a:gd name="connsiteY9" fmla="*/ 54591 h 900752"/>
              <a:gd name="connsiteX10" fmla="*/ 1405720 w 2852382"/>
              <a:gd name="connsiteY10" fmla="*/ 40944 h 900752"/>
              <a:gd name="connsiteX11" fmla="*/ 1446663 w 2852382"/>
              <a:gd name="connsiteY11" fmla="*/ 13648 h 900752"/>
              <a:gd name="connsiteX12" fmla="*/ 1487606 w 2852382"/>
              <a:gd name="connsiteY12" fmla="*/ 0 h 900752"/>
              <a:gd name="connsiteX13" fmla="*/ 1746914 w 2852382"/>
              <a:gd name="connsiteY13" fmla="*/ 13648 h 900752"/>
              <a:gd name="connsiteX14" fmla="*/ 1787857 w 2852382"/>
              <a:gd name="connsiteY14" fmla="*/ 27296 h 900752"/>
              <a:gd name="connsiteX15" fmla="*/ 1869744 w 2852382"/>
              <a:gd name="connsiteY15" fmla="*/ 40944 h 900752"/>
              <a:gd name="connsiteX16" fmla="*/ 2593075 w 2852382"/>
              <a:gd name="connsiteY16" fmla="*/ 68239 h 900752"/>
              <a:gd name="connsiteX17" fmla="*/ 2606723 w 2852382"/>
              <a:gd name="connsiteY17" fmla="*/ 109182 h 900752"/>
              <a:gd name="connsiteX18" fmla="*/ 2634018 w 2852382"/>
              <a:gd name="connsiteY18" fmla="*/ 150126 h 900752"/>
              <a:gd name="connsiteX19" fmla="*/ 2647666 w 2852382"/>
              <a:gd name="connsiteY19" fmla="*/ 423081 h 900752"/>
              <a:gd name="connsiteX20" fmla="*/ 2674962 w 2852382"/>
              <a:gd name="connsiteY20" fmla="*/ 504967 h 900752"/>
              <a:gd name="connsiteX21" fmla="*/ 2688609 w 2852382"/>
              <a:gd name="connsiteY21" fmla="*/ 614149 h 900752"/>
              <a:gd name="connsiteX22" fmla="*/ 2743200 w 2852382"/>
              <a:gd name="connsiteY22" fmla="*/ 696036 h 900752"/>
              <a:gd name="connsiteX23" fmla="*/ 2811439 w 2852382"/>
              <a:gd name="connsiteY23" fmla="*/ 873457 h 900752"/>
              <a:gd name="connsiteX24" fmla="*/ 2852382 w 2852382"/>
              <a:gd name="connsiteY24" fmla="*/ 900752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52382" h="900752">
                <a:moveTo>
                  <a:pt x="0" y="68239"/>
                </a:moveTo>
                <a:lnTo>
                  <a:pt x="109182" y="81887"/>
                </a:lnTo>
                <a:cubicBezTo>
                  <a:pt x="159154" y="87147"/>
                  <a:pt x="210309" y="84399"/>
                  <a:pt x="259308" y="95535"/>
                </a:cubicBezTo>
                <a:cubicBezTo>
                  <a:pt x="718078" y="199801"/>
                  <a:pt x="128332" y="115591"/>
                  <a:pt x="545911" y="163773"/>
                </a:cubicBezTo>
                <a:lnTo>
                  <a:pt x="764275" y="191069"/>
                </a:lnTo>
                <a:cubicBezTo>
                  <a:pt x="882005" y="230313"/>
                  <a:pt x="798797" y="208932"/>
                  <a:pt x="1050878" y="177421"/>
                </a:cubicBezTo>
                <a:cubicBezTo>
                  <a:pt x="1078336" y="173989"/>
                  <a:pt x="1105630" y="169200"/>
                  <a:pt x="1132765" y="163773"/>
                </a:cubicBezTo>
                <a:cubicBezTo>
                  <a:pt x="1184339" y="153458"/>
                  <a:pt x="1217006" y="140242"/>
                  <a:pt x="1269242" y="122830"/>
                </a:cubicBezTo>
                <a:lnTo>
                  <a:pt x="1310185" y="109182"/>
                </a:lnTo>
                <a:cubicBezTo>
                  <a:pt x="1323833" y="90985"/>
                  <a:pt x="1332619" y="67812"/>
                  <a:pt x="1351129" y="54591"/>
                </a:cubicBezTo>
                <a:cubicBezTo>
                  <a:pt x="1366392" y="43689"/>
                  <a:pt x="1388480" y="48333"/>
                  <a:pt x="1405720" y="40944"/>
                </a:cubicBezTo>
                <a:cubicBezTo>
                  <a:pt x="1420796" y="34483"/>
                  <a:pt x="1431992" y="20984"/>
                  <a:pt x="1446663" y="13648"/>
                </a:cubicBezTo>
                <a:cubicBezTo>
                  <a:pt x="1459530" y="7214"/>
                  <a:pt x="1473958" y="4549"/>
                  <a:pt x="1487606" y="0"/>
                </a:cubicBezTo>
                <a:cubicBezTo>
                  <a:pt x="1574042" y="4549"/>
                  <a:pt x="1660714" y="5811"/>
                  <a:pt x="1746914" y="13648"/>
                </a:cubicBezTo>
                <a:cubicBezTo>
                  <a:pt x="1761241" y="14950"/>
                  <a:pt x="1773814" y="24175"/>
                  <a:pt x="1787857" y="27296"/>
                </a:cubicBezTo>
                <a:cubicBezTo>
                  <a:pt x="1814870" y="33299"/>
                  <a:pt x="1842108" y="39539"/>
                  <a:pt x="1869744" y="40944"/>
                </a:cubicBezTo>
                <a:cubicBezTo>
                  <a:pt x="2110715" y="53197"/>
                  <a:pt x="2351965" y="59141"/>
                  <a:pt x="2593075" y="68239"/>
                </a:cubicBezTo>
                <a:cubicBezTo>
                  <a:pt x="2597624" y="81887"/>
                  <a:pt x="2600289" y="96315"/>
                  <a:pt x="2606723" y="109182"/>
                </a:cubicBezTo>
                <a:cubicBezTo>
                  <a:pt x="2614058" y="123853"/>
                  <a:pt x="2631897" y="133861"/>
                  <a:pt x="2634018" y="150126"/>
                </a:cubicBezTo>
                <a:cubicBezTo>
                  <a:pt x="2645801" y="240459"/>
                  <a:pt x="2637224" y="332583"/>
                  <a:pt x="2647666" y="423081"/>
                </a:cubicBezTo>
                <a:cubicBezTo>
                  <a:pt x="2650964" y="451663"/>
                  <a:pt x="2674962" y="504967"/>
                  <a:pt x="2674962" y="504967"/>
                </a:cubicBezTo>
                <a:cubicBezTo>
                  <a:pt x="2679511" y="541361"/>
                  <a:pt x="2676273" y="579608"/>
                  <a:pt x="2688609" y="614149"/>
                </a:cubicBezTo>
                <a:cubicBezTo>
                  <a:pt x="2699642" y="645043"/>
                  <a:pt x="2743200" y="696036"/>
                  <a:pt x="2743200" y="696036"/>
                </a:cubicBezTo>
                <a:cubicBezTo>
                  <a:pt x="2752141" y="758624"/>
                  <a:pt x="2748536" y="831522"/>
                  <a:pt x="2811439" y="873457"/>
                </a:cubicBezTo>
                <a:lnTo>
                  <a:pt x="2852382" y="900752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6338" y="5857346"/>
            <a:ext cx="10126638" cy="58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 ও দক্ষিণ অঞ্চলের প্রাকৃতিক পরিবেশে ভিন্নতা রয়েছে।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3820" y="1135312"/>
            <a:ext cx="218364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অঞ্চল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820" y="3826541"/>
            <a:ext cx="2388358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অঞ্চল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7" y="3237100"/>
            <a:ext cx="4586416" cy="2543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7" y="356410"/>
            <a:ext cx="4586416" cy="2518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1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5 -0.16458 L -0.3155 -0.099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36536 0.125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8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625986"/>
            <a:ext cx="4367287" cy="2635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37" y="3811467"/>
            <a:ext cx="4490114" cy="2455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6337" y="6225233"/>
            <a:ext cx="441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নদ-নদীর সংখ্যা কম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0277" y="3323467"/>
            <a:ext cx="465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 অনেক গরম পড়ে।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8270" y="3261912"/>
            <a:ext cx="427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অঞ্চলের ভূমি উঁচু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75" y="3809993"/>
            <a:ext cx="4490114" cy="23800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6580" y="6147999"/>
            <a:ext cx="449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বেশ ঠান্ডা পড়ে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4DD74-36A6-4E97-8929-7206724D5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41" y="625986"/>
            <a:ext cx="4564610" cy="26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61" y="575317"/>
            <a:ext cx="4932515" cy="2699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6961" y="3308333"/>
            <a:ext cx="331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অঞ্চলের ভূমি নিচু,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1670" y="3314678"/>
            <a:ext cx="466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সেখানে অনেক নদী মিলিত হয়েছে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5358" y="4489402"/>
            <a:ext cx="534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কারণে এ অঞ্চলে বন্যার প্রবণতা বেশি।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910984" y="5089567"/>
            <a:ext cx="492194" cy="4113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oup of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822E81DB-C412-49A9-8BF6-DDEABC893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61" y="3893108"/>
            <a:ext cx="4311863" cy="2804319"/>
          </a:xfrm>
          <a:prstGeom prst="rect">
            <a:avLst/>
          </a:prstGeom>
        </p:spPr>
      </p:pic>
      <p:pic>
        <p:nvPicPr>
          <p:cNvPr id="14" name="Picture 13" descr="A picture containing outdoor, water, nature, snow&#10;&#10;Description automatically generated">
            <a:extLst>
              <a:ext uri="{FF2B5EF4-FFF2-40B4-BE49-F238E27FC236}">
                <a16:creationId xmlns:a16="http://schemas.microsoft.com/office/drawing/2014/main" id="{A78374B2-9231-40AF-8285-B16EDE109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58" y="575317"/>
            <a:ext cx="4860157" cy="26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B00AC-1A16-40BA-A282-DD10DD4DCAA9}"/>
              </a:ext>
            </a:extLst>
          </p:cNvPr>
          <p:cNvSpPr txBox="1"/>
          <p:nvPr/>
        </p:nvSpPr>
        <p:spPr>
          <a:xfrm>
            <a:off x="5051596" y="749360"/>
            <a:ext cx="2712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DC33A-A3F4-4C1D-AE05-F22BA5570EC2}"/>
              </a:ext>
            </a:extLst>
          </p:cNvPr>
          <p:cNvSpPr txBox="1"/>
          <p:nvPr/>
        </p:nvSpPr>
        <p:spPr>
          <a:xfrm>
            <a:off x="5691884" y="2743198"/>
            <a:ext cx="5527496" cy="230832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শ্রেণিঃ৪র্থ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১/আমদের পরিবেশ ও সমাজ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১/প্রাকৃতিক পরিবেশের বৈচিত্র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6DF15-F88C-442A-A201-BB1563FDB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8" t="22446" r="44887" b="15281"/>
          <a:stretch/>
        </p:blipFill>
        <p:spPr>
          <a:xfrm>
            <a:off x="1438382" y="1667213"/>
            <a:ext cx="3911164" cy="464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140" y="365125"/>
            <a:ext cx="8175009" cy="562923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173707"/>
            <a:ext cx="1157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মত করে খাতা ছক তৈরি  কর এবং বাংলাদেশের উত্তর ও দক্ষিণ অঞ্চলের পার্থক্য লেখ। কাজটি জোড়ায়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24745"/>
              </p:ext>
            </p:extLst>
          </p:nvPr>
        </p:nvGraphicFramePr>
        <p:xfrm>
          <a:off x="532263" y="2851475"/>
          <a:ext cx="11218458" cy="3102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646"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bn-IN" sz="4000" b="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উত্তর অঞ্চল </a:t>
                      </a:r>
                      <a:endParaRPr lang="en-US" sz="400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bn-IN" sz="4000" b="0" baseline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দক্ষিণ অঞ্চল </a:t>
                      </a:r>
                      <a:endParaRPr lang="en-US" sz="4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26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26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6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26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1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358" y="211013"/>
            <a:ext cx="8939284" cy="753991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 ও ৩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28986" y="1119116"/>
            <a:ext cx="8743308" cy="5356975"/>
            <a:chOff x="1984611" y="2108578"/>
            <a:chExt cx="5927823" cy="3753135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6" r="2921" b="4118"/>
            <a:stretch/>
          </p:blipFill>
          <p:spPr>
            <a:xfrm>
              <a:off x="1984611" y="2108578"/>
              <a:ext cx="3024116" cy="375313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3" r="6212" b="4228"/>
            <a:stretch/>
          </p:blipFill>
          <p:spPr>
            <a:xfrm>
              <a:off x="5008727" y="2108578"/>
              <a:ext cx="2903707" cy="375313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521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546" y="919929"/>
            <a:ext cx="2147298" cy="672105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47" y="2384372"/>
            <a:ext cx="10812401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588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9B2C2E-1D48-4B12-8AC7-CF57DDE6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59" y="797441"/>
            <a:ext cx="4561366" cy="303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F8C850-36E2-4BD0-B54F-54066545CAAA}"/>
              </a:ext>
            </a:extLst>
          </p:cNvPr>
          <p:cNvSpPr txBox="1"/>
          <p:nvPr/>
        </p:nvSpPr>
        <p:spPr>
          <a:xfrm>
            <a:off x="2360429" y="4125523"/>
            <a:ext cx="824023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যে অঞ্চলে বাস কর তার প্রকৃতি সম্পর্কে ৫ টি বাক্য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9693C1-5621-4247-82CB-1B89011476FE}"/>
              </a:ext>
            </a:extLst>
          </p:cNvPr>
          <p:cNvSpPr txBox="1"/>
          <p:nvPr/>
        </p:nvSpPr>
        <p:spPr>
          <a:xfrm>
            <a:off x="3076353" y="1901481"/>
            <a:ext cx="259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19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0A22C-719D-4A1A-88D8-0E0CD928E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37528-2E3F-4E96-8EE3-75A9837E0FD8}"/>
              </a:ext>
            </a:extLst>
          </p:cNvPr>
          <p:cNvSpPr txBox="1"/>
          <p:nvPr/>
        </p:nvSpPr>
        <p:spPr>
          <a:xfrm>
            <a:off x="2805701" y="493159"/>
            <a:ext cx="6580597" cy="13486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9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49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0 L 6.25E-7 -0.07222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748" y="1067142"/>
            <a:ext cx="5398827" cy="1325563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9418" y="2790982"/>
            <a:ext cx="103313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376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714" y="160409"/>
            <a:ext cx="8046492" cy="740343"/>
          </a:xfrm>
          <a:noFill/>
          <a:ln w="28575">
            <a:noFill/>
          </a:ln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3" y="1188247"/>
            <a:ext cx="3743467" cy="24727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D8F9C6E-765F-4DDA-AC32-E6E833C946C1}"/>
              </a:ext>
            </a:extLst>
          </p:cNvPr>
          <p:cNvGrpSpPr/>
          <p:nvPr/>
        </p:nvGrpSpPr>
        <p:grpSpPr>
          <a:xfrm>
            <a:off x="7560860" y="3809936"/>
            <a:ext cx="4469144" cy="2625550"/>
            <a:chOff x="7560860" y="3809936"/>
            <a:chExt cx="4469144" cy="26255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693F32-7291-49DE-A385-562444310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860" y="3809936"/>
              <a:ext cx="2675556" cy="26255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6A748B-70AB-4979-B7BC-B8A76DAB2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503" y="3809936"/>
              <a:ext cx="1943501" cy="261460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8A43AE-57BA-4196-AA96-0FBDB8773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2" y="3809937"/>
            <a:ext cx="3518219" cy="2625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5F4835-B048-4814-9856-D736421B6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3" y="3809936"/>
            <a:ext cx="3593176" cy="2625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28E102-1E45-4FE4-A072-610363BC0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9" y="1188247"/>
            <a:ext cx="3593177" cy="24727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7F184F-8CBD-419B-A6B8-BEFBAF928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72" y="1177299"/>
            <a:ext cx="4320032" cy="24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354" y="136479"/>
            <a:ext cx="9908275" cy="723330"/>
          </a:xfrm>
          <a:noFill/>
          <a:ln w="28575">
            <a:noFill/>
          </a:ln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3813767"/>
              </p:ext>
            </p:extLst>
          </p:nvPr>
        </p:nvGraphicFramePr>
        <p:xfrm>
          <a:off x="-1051388" y="410967"/>
          <a:ext cx="13243388" cy="659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8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8C26C6-2877-4142-AB2E-382E9526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7A8C26C6-2877-4142-AB2E-382E95265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9FB3C8-8CA8-467E-893A-475EDE4BE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979FB3C8-8CA8-467E-893A-475EDE4BE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B4AFBA-A702-4FB9-A3B8-DE5F3F80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2AB4AFBA-A702-4FB9-A3B8-DE5F3F80F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6660A0-368C-4C69-A750-4F65BA676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E06660A0-368C-4C69-A750-4F65BA676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D6EF76-4F4A-4B08-BD27-B4EE4BDB1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9AD6EF76-4F4A-4B08-BD27-B4EE4BDB1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919357-A3F5-411A-9EF8-AA16BBC34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85919357-A3F5-411A-9EF8-AA16BBC34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49859-23B7-4642-B475-127EF598A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F0B49859-23B7-4642-B475-127EF598A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7D9463-8D29-4D64-A76B-9414534A6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3F7D9463-8D29-4D64-A76B-9414534A6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AFC9A4-79D4-4DE3-A160-7F39471F2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83AFC9A4-79D4-4DE3-A160-7F39471F2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CE68B-43D3-4257-8160-5E9C8BF51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ED1CE68B-43D3-4257-8160-5E9C8BF51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2381D-C40F-4AB5-8450-C68CBE91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8B72381D-C40F-4AB5-8450-C68CBE91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6CA2DE-801A-425E-851D-E1865503F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276CA2DE-801A-425E-851D-E1865503F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DC705F-75FA-4E07-AF25-35071F9E8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11DC705F-75FA-4E07-AF25-35071F9E8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A4D753-1F80-4C56-9E44-8715C569F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1DA4D753-1F80-4C56-9E44-8715C569F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1C2E60-35A5-4DE6-90E5-4EA845298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211C2E60-35A5-4DE6-90E5-4EA845298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0C5BD-3387-47B3-A95F-EC7086B5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graphicEl>
                                              <a:dgm id="{1D60C5BD-3387-47B3-A95F-EC7086B5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85AC6-6776-4893-8322-B06119AF5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21E85AC6-6776-4893-8322-B06119AF5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219DBA-7D04-4DD0-BEEB-942E2D311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F4219DBA-7D04-4DD0-BEEB-942E2D311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7EE939-E6B0-4F66-B0A9-338994729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117EE939-E6B0-4F66-B0A9-338994729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63B2BD-E687-4E0C-BC32-911D05A90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">
                                            <p:graphicEl>
                                              <a:dgm id="{0E63B2BD-E687-4E0C-BC32-911D05A90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5BE51B-A7D1-4A5A-B84C-0BDE0A71B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">
                                            <p:graphicEl>
                                              <a:dgm id="{F15BE51B-A7D1-4A5A-B84C-0BDE0A71B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09632" y="5268036"/>
            <a:ext cx="121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6323" y="5268036"/>
            <a:ext cx="132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28699-E46E-45CD-A0EC-3C0DEDC18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1398"/>
            <a:ext cx="5478252" cy="3716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DAB51-15AD-4334-B0C4-422513A56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9" y="1551398"/>
            <a:ext cx="5265774" cy="37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3864" y="5254083"/>
            <a:ext cx="2495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758" y="5556917"/>
            <a:ext cx="17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F8381-110F-4147-AE99-B8843EF8A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/>
          <a:stretch/>
        </p:blipFill>
        <p:spPr>
          <a:xfrm>
            <a:off x="6253539" y="1449270"/>
            <a:ext cx="5448725" cy="4026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7C4D13-7DAC-4971-BC96-B01D868D2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84" y="1902965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1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1809" y="5584811"/>
            <a:ext cx="227917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3295" y="5584811"/>
            <a:ext cx="319357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সাগর-মহাসাগর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9308F-31C9-4557-A52A-CD0CB475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4" y="1413571"/>
            <a:ext cx="5306754" cy="4210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545819-F40B-4923-965E-2AACBD957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53" y="1413571"/>
            <a:ext cx="5592459" cy="417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79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5140" y="5328029"/>
            <a:ext cx="139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92134" y="5255290"/>
            <a:ext cx="214042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211" y="248568"/>
            <a:ext cx="472212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BA9B5D-DC9A-4707-996B-793AF489D2B1}"/>
              </a:ext>
            </a:extLst>
          </p:cNvPr>
          <p:cNvGrpSpPr/>
          <p:nvPr/>
        </p:nvGrpSpPr>
        <p:grpSpPr>
          <a:xfrm>
            <a:off x="6563388" y="1301466"/>
            <a:ext cx="5251914" cy="3953824"/>
            <a:chOff x="6563388" y="1032707"/>
            <a:chExt cx="5251914" cy="3944325"/>
          </a:xfrm>
        </p:grpSpPr>
        <p:pic>
          <p:nvPicPr>
            <p:cNvPr id="8" name="Picture 7" descr="A cat lying on the grass&#10;&#10;Description automatically generated">
              <a:extLst>
                <a:ext uri="{FF2B5EF4-FFF2-40B4-BE49-F238E27FC236}">
                  <a16:creationId xmlns:a16="http://schemas.microsoft.com/office/drawing/2014/main" id="{0C70A415-528C-463E-941E-E6A4A5B0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88" y="2896458"/>
              <a:ext cx="2784937" cy="2080574"/>
            </a:xfrm>
            <a:prstGeom prst="rect">
              <a:avLst/>
            </a:prstGeom>
          </p:spPr>
        </p:pic>
        <p:pic>
          <p:nvPicPr>
            <p:cNvPr id="10" name="Picture 9" descr="A close up of a turtle&#10;&#10;Description automatically generated">
              <a:extLst>
                <a:ext uri="{FF2B5EF4-FFF2-40B4-BE49-F238E27FC236}">
                  <a16:creationId xmlns:a16="http://schemas.microsoft.com/office/drawing/2014/main" id="{5200CE39-0F44-4243-8CFA-7D6B92F7D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327" y="1032707"/>
              <a:ext cx="2466975" cy="1847850"/>
            </a:xfrm>
            <a:prstGeom prst="rect">
              <a:avLst/>
            </a:prstGeom>
          </p:spPr>
        </p:pic>
        <p:pic>
          <p:nvPicPr>
            <p:cNvPr id="16" name="Picture 15" descr="A hawk standing on a ledge&#10;&#10;Description automatically generated">
              <a:extLst>
                <a:ext uri="{FF2B5EF4-FFF2-40B4-BE49-F238E27FC236}">
                  <a16:creationId xmlns:a16="http://schemas.microsoft.com/office/drawing/2014/main" id="{8BF64909-7BD1-4D33-A1FC-22275FFC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88" y="1065055"/>
              <a:ext cx="2784939" cy="1815501"/>
            </a:xfrm>
            <a:prstGeom prst="rect">
              <a:avLst/>
            </a:prstGeom>
          </p:spPr>
        </p:pic>
        <p:pic>
          <p:nvPicPr>
            <p:cNvPr id="18" name="Picture 17" descr="A close up of a reptile&#10;&#10;Description automatically generated">
              <a:extLst>
                <a:ext uri="{FF2B5EF4-FFF2-40B4-BE49-F238E27FC236}">
                  <a16:creationId xmlns:a16="http://schemas.microsoft.com/office/drawing/2014/main" id="{FDF977E0-7D8C-4597-8729-0DC4C73D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325" y="2880556"/>
              <a:ext cx="2466977" cy="2080574"/>
            </a:xfrm>
            <a:prstGeom prst="rect">
              <a:avLst/>
            </a:prstGeom>
          </p:spPr>
        </p:pic>
      </p:grpSp>
      <p:pic>
        <p:nvPicPr>
          <p:cNvPr id="21" name="Picture 20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55C0D6B1-CA1D-4FE2-AF97-A1C8D0CC28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7" r="29686"/>
          <a:stretch/>
        </p:blipFill>
        <p:spPr>
          <a:xfrm>
            <a:off x="800576" y="1333891"/>
            <a:ext cx="5387573" cy="39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85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F6CFD0"/>
      </a:accent5>
      <a:accent6>
        <a:srgbClr val="C62324"/>
      </a:accent6>
      <a:hlink>
        <a:srgbClr val="0D2E46"/>
      </a:hlink>
      <a:folHlink>
        <a:srgbClr val="356A9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282</TotalTime>
  <Words>272</Words>
  <Application>Microsoft Office PowerPoint</Application>
  <PresentationFormat>Widescreen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NikoshBAN</vt:lpstr>
      <vt:lpstr>Basis</vt:lpstr>
      <vt:lpstr>Celestial</vt:lpstr>
      <vt:lpstr>PowerPoint Presentation</vt:lpstr>
      <vt:lpstr>PowerPoint Presentation</vt:lpstr>
      <vt:lpstr>শিখনফল </vt:lpstr>
      <vt:lpstr>প্রাকৃতিক পরিবেশের বৈচিত্র্য </vt:lpstr>
      <vt:lpstr>প্রকৃতির বিভিন্ন উপাদানগুলো নাম বল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পৃথিবীর বিভিন্ন অঞ্চলের প্রাকৃতিক পরিবেশের মধ্যে বৈচিত্র্য রয়েছে।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পাঠ্যপুস্তকের ২ ও ৩ নং পৃষ্ঠা বের করে নীরবে পড়   </vt:lpstr>
      <vt:lpstr>মূল্যায়ন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</cp:revision>
  <dcterms:created xsi:type="dcterms:W3CDTF">2020-07-11T03:19:21Z</dcterms:created>
  <dcterms:modified xsi:type="dcterms:W3CDTF">2020-10-09T03:18:33Z</dcterms:modified>
</cp:coreProperties>
</file>