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8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88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6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3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E690-EC41-4192-9B18-EF5AC662C0BA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F0F86D-0A7F-42EA-A90C-414C02B68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262729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6600" dirty="0" err="1"/>
              <a:t>স্বাগতম</a:t>
            </a:r>
            <a:r>
              <a:rPr lang="en-US" sz="16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128" y="2730321"/>
            <a:ext cx="10491987" cy="49197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7290"/>
            <a:ext cx="12191998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98755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08213"/>
            <a:ext cx="12192000" cy="450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শিং ও মাগুর মাছ চাষের সুবিধা গুলো ব্যাখ্যা কর? </a:t>
            </a:r>
          </a:p>
        </p:txBody>
      </p:sp>
    </p:spTree>
    <p:extLst>
      <p:ext uri="{BB962C8B-B14F-4D97-AF65-F5344CB8AC3E}">
        <p14:creationId xmlns:p14="http://schemas.microsoft.com/office/powerpoint/2010/main" val="247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375" y="1107583"/>
            <a:ext cx="190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endParaRPr lang="en-US" b="1" dirty="0">
              <a:solidFill>
                <a:schemeClr val="accent2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375" y="1938580"/>
            <a:ext cx="10071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 প্রচুর চাহিদা রয়েছে তাই এ মাছ চাষে অধিক মুনাফা লাভ করা যায়। অল্প পানিতে অধিক ঘনত্বের এ মাছ চাষ করা যায়। রোগবালাই খুব কম হয়। সঠিক ভাবে পরিচর্যা করলে অল্প সময়েই বাজার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 করার উপযোগী হয়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587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247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2" y="2024743"/>
            <a:ext cx="11904617" cy="4950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 মাছকে জিওল মাছ বলে?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কৈ ও তেলাপিয়া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ফেব্রয়ারী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।কোন মাছের ফুলকা 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ইলিশ (গ)শিং ও মাগুর (ঘ)কাতলা।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1073" y="3817620"/>
            <a:ext cx="457200" cy="463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7114" y="5603966"/>
            <a:ext cx="431074" cy="431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6931" y="2704011"/>
            <a:ext cx="431074" cy="3788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0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 দরকার তা লিখে 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58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87657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115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dirty="0">
                <a:solidFill>
                  <a:srgbClr val="FF0000"/>
                </a:solidFill>
              </a:rPr>
              <a:t> 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1129"/>
            <a:ext cx="12191998" cy="50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54D0D0-4283-4AA1-908A-0ED260817DB9}"/>
              </a:ext>
            </a:extLst>
          </p:cNvPr>
          <p:cNvSpPr/>
          <p:nvPr/>
        </p:nvSpPr>
        <p:spPr>
          <a:xfrm>
            <a:off x="6095999" y="3429000"/>
            <a:ext cx="5420139" cy="23887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ষষ্ঠ  </a:t>
            </a:r>
          </a:p>
          <a:p>
            <a:pPr marL="0" indent="0" algn="ctr">
              <a:buNone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ছাত্র/ছাত্রীর সংখ্যাঃ ৩০জন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8A406F-5611-411E-8CFB-12A8C20731BF}"/>
              </a:ext>
            </a:extLst>
          </p:cNvPr>
          <p:cNvSpPr/>
          <p:nvPr/>
        </p:nvSpPr>
        <p:spPr>
          <a:xfrm>
            <a:off x="159026" y="3429000"/>
            <a:ext cx="3472070" cy="311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নাছির উদ্দিন</a:t>
            </a:r>
          </a:p>
          <a:p>
            <a:pPr algn="ctr" eaLnBrk="1" hangingPunct="1"/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/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আলহাজ্ব নওয়াব আলী আদশ উচ্চ বিদ্যালয় টেংরা,শ্রীপুর,গাজীপুর।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918"/>
            <a:ext cx="11282967" cy="23439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62873"/>
            <a:ext cx="11282967" cy="33582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503349" y="365125"/>
            <a:ext cx="10691611" cy="2867471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3122023"/>
            <a:ext cx="11403874" cy="34990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মাছ চাষ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25625"/>
            <a:ext cx="10622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ক্যাটফিশ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6906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শিং ও মাগুর মাছ চাষ পদ্ধতি এর চিত্র ফলাফল"/>
          <p:cNvSpPr>
            <a:spLocks noChangeAspect="1" noChangeArrowheads="1"/>
          </p:cNvSpPr>
          <p:nvPr/>
        </p:nvSpPr>
        <p:spPr bwMode="auto">
          <a:xfrm>
            <a:off x="60309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মাছের ছবি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35932"/>
            <a:ext cx="4919578" cy="501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78" y="4221004"/>
            <a:ext cx="4184516" cy="2530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094" y="1735932"/>
            <a:ext cx="3087905" cy="2485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095" y="4221004"/>
            <a:ext cx="3087905" cy="2530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579" y="1735932"/>
            <a:ext cx="4184515" cy="24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6207"/>
            <a:ext cx="12192000" cy="2356895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IN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42856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ক্যাটফিশ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8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77"/>
            <a:ext cx="12191999" cy="3801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45521"/>
            <a:ext cx="12192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ক্যাটফিশ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টেংরা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491" y="296215"/>
            <a:ext cx="190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endParaRPr lang="en-US" b="1" dirty="0">
              <a:solidFill>
                <a:schemeClr val="accent2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5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8" y="21907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শিং ও মাগুর মাছের গুরুত্ব আলোচনা কর?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0" y="-248195"/>
            <a:ext cx="12192000" cy="2438943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জোড়ায়ে কাজ 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4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9" y="2168845"/>
            <a:ext cx="8439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বড় অনেক প্রজাতি মাছের তুলনায় শিং মাগুর মাছের পুষ্টিগুণ অনেক বেশি। এসব মাছে শরীরের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উপযোগী লৌহ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পরিমানে আছে।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এসব মাছে প্রোটিনের পরিমান বেশি ও তেল কম থাকে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5" y="1107583"/>
            <a:ext cx="190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endParaRPr lang="en-US" b="1" dirty="0">
              <a:solidFill>
                <a:schemeClr val="accent2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737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329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NikoshLightBAN</vt:lpstr>
      <vt:lpstr>Trebuchet MS</vt:lpstr>
      <vt:lpstr>Wingdings 3</vt:lpstr>
      <vt:lpstr>Facet</vt:lpstr>
      <vt:lpstr>স্বাগতম </vt:lpstr>
      <vt:lpstr>পরিচিতি </vt:lpstr>
      <vt:lpstr>PowerPoint Presentation</vt:lpstr>
      <vt:lpstr>PowerPoint Presentation</vt:lpstr>
      <vt:lpstr>শিং ও মাগুর মাছের ছবি </vt:lpstr>
      <vt:lpstr>একক কাজ 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মুল্যায়ন </vt:lpstr>
      <vt:lpstr>বাড়ীর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Nasir Uddin</cp:lastModifiedBy>
  <cp:revision>92</cp:revision>
  <dcterms:created xsi:type="dcterms:W3CDTF">2016-05-28T08:37:10Z</dcterms:created>
  <dcterms:modified xsi:type="dcterms:W3CDTF">2020-10-09T13:10:14Z</dcterms:modified>
</cp:coreProperties>
</file>