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8455" autoAdjust="0"/>
  </p:normalViewPr>
  <p:slideViewPr>
    <p:cSldViewPr>
      <p:cViewPr varScale="1">
        <p:scale>
          <a:sx n="64" d="100"/>
          <a:sy n="64" d="100"/>
        </p:scale>
        <p:origin x="10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2A971-BB81-4AA7-8C67-849044B9212F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64DEB-EB9A-4AD5-B2CB-16DE1E98CD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77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64DEB-EB9A-4AD5-B2CB-16DE1E98CD4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28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64DEB-EB9A-4AD5-B2CB-16DE1E98CD4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36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8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3720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23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9906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68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65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4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5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69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9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6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3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1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3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1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1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18" y="0"/>
            <a:ext cx="9092381" cy="1936955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bn-BD" sz="8000" b="1" dirty="0"/>
              <a:t>সবাইকে স্বাগতম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936955"/>
            <a:ext cx="8839200" cy="646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46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825" y="2614612"/>
            <a:ext cx="2800350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1"/>
            <a:ext cx="7866980" cy="5333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57600" y="5867400"/>
            <a:ext cx="2895600" cy="723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/>
              <a:t>ছাত্রাক রোগে আক্রান্ত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0373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642931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b="1" dirty="0"/>
              <a:t>রোগের কারন সমূহ</a:t>
            </a:r>
            <a:endParaRPr lang="en-US" sz="7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474655"/>
            <a:ext cx="899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১।ব্যকটেরিয়া-ফুটকি রোগ,পাখনা বা লেজ পচা,ড্রপসি বা পেটফুলা।</a:t>
            </a:r>
          </a:p>
          <a:p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২।ভাইরাস জনিত রোগ-ক্ষত রোগ।</a:t>
            </a:r>
          </a:p>
          <a:p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৩।ছত্রাক জনিত রোগ-ফুলকা পচা।</a:t>
            </a:r>
          </a:p>
          <a:p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৪।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পরজীবীজনিত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রোগ-উকুন।</a:t>
            </a:r>
          </a:p>
          <a:p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৫।পুষ্টিহীনতা জনিত রোগ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28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457200"/>
            <a:ext cx="586740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8000" b="1" dirty="0"/>
              <a:t>দলীয় কাজ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3124200"/>
            <a:ext cx="8610600" cy="2514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latin typeface="NikoshBAN" pitchFamily="2" charset="0"/>
                <a:cs typeface="NikoshBAN" pitchFamily="2" charset="0"/>
              </a:rPr>
              <a:t>মাছের পাচটি রোগের নাম লিখ?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65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bn-BD" sz="6600" b="1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/>
              <a:t>১।মাছের রোগ কী?</a:t>
            </a:r>
          </a:p>
          <a:p>
            <a:r>
              <a:rPr lang="bn-BD" dirty="0"/>
              <a:t>২।মাছের লেজ পচা রোগ হলে কি ভাবে  চলাফেরা করে।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1"/>
            <a:ext cx="7696200" cy="1219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000" b="1" dirty="0"/>
              <a:t>রোগাক্রান্ত মাছের লক্ষনগুলো লিখ।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7082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sz="5400" b="1" dirty="0"/>
              <a:t>সকলকে</a:t>
            </a:r>
            <a:r>
              <a:rPr lang="bn-BD" sz="4800" dirty="0"/>
              <a:t> </a:t>
            </a:r>
            <a:r>
              <a:rPr lang="bn-BD" sz="6600" b="1" dirty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4800" dirty="0"/>
              <a:t> </a:t>
            </a:r>
            <a:endParaRPr lang="en-US" sz="4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319" y="3177381"/>
            <a:ext cx="2466975" cy="18478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6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7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2202051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8800" b="1" dirty="0"/>
              <a:t>পরিচিতি</a:t>
            </a:r>
            <a:endParaRPr lang="en-US" sz="8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BD9169-5D30-443B-8FBF-3F329F8E63BE}"/>
              </a:ext>
            </a:extLst>
          </p:cNvPr>
          <p:cNvSpPr/>
          <p:nvPr/>
        </p:nvSpPr>
        <p:spPr>
          <a:xfrm>
            <a:off x="0" y="3466729"/>
            <a:ext cx="45720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bn-IN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নাছির উদ্দিন</a:t>
            </a:r>
          </a:p>
          <a:p>
            <a:pPr algn="ctr" eaLnBrk="1" hangingPunct="1"/>
            <a:r>
              <a:rPr lang="bn-IN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 eaLnBrk="1" hangingPunct="1"/>
            <a:r>
              <a:rPr lang="bn-IN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আলহাজ্ব নওয়াব আলী আদশ উচ্চ বিদ্যালয় টেংরা,শ্রীপুর,গাজীপুর।</a:t>
            </a:r>
            <a:endParaRPr lang="en-US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AD4B6C3-3D76-42F9-92ED-8330D83D8C2E}"/>
              </a:ext>
            </a:extLst>
          </p:cNvPr>
          <p:cNvSpPr/>
          <p:nvPr/>
        </p:nvSpPr>
        <p:spPr>
          <a:xfrm>
            <a:off x="4572000" y="3505200"/>
            <a:ext cx="4419600" cy="297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/>
              <a:t>শ্রেনী-নবম</a:t>
            </a:r>
          </a:p>
          <a:p>
            <a:pPr algn="ctr"/>
            <a:r>
              <a:rPr lang="bn-BD" sz="3600" b="1" dirty="0"/>
              <a:t>কৃষি শিক্ষা</a:t>
            </a:r>
          </a:p>
          <a:p>
            <a:pPr algn="ctr"/>
            <a:r>
              <a:rPr lang="bn-BD" sz="3600" b="1" dirty="0"/>
              <a:t>তৃতীয়-অধ্যায়</a:t>
            </a:r>
          </a:p>
          <a:p>
            <a:pPr algn="ctr"/>
            <a:r>
              <a:rPr lang="bn-BD" sz="3600" b="1" dirty="0"/>
              <a:t>চতুর্থ -পরিচ্চেদ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7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4800" b="1" dirty="0"/>
              <a:t>নিচের ছবিতে কি দেখতে পাচ্ছ?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056" y="3301206"/>
            <a:ext cx="2857500" cy="1600200"/>
          </a:xfrm>
        </p:spPr>
      </p:pic>
    </p:spTree>
    <p:extLst>
      <p:ext uri="{BB962C8B-B14F-4D97-AF65-F5344CB8AC3E}">
        <p14:creationId xmlns:p14="http://schemas.microsoft.com/office/powerpoint/2010/main" val="158103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bn-BD" sz="4800" b="1" dirty="0"/>
              <a:t>নিচের ছবিতে কি দেখতে পাচ্ছ?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0189"/>
            <a:ext cx="4296283" cy="3352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33600"/>
            <a:ext cx="41148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09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2133600"/>
          </a:xfrm>
          <a:solidFill>
            <a:schemeClr val="tx2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9600" b="1" dirty="0"/>
              <a:t>পাঠ শিরোনাম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86200"/>
            <a:ext cx="8153400" cy="2239963"/>
          </a:xfrm>
          <a:solidFill>
            <a:schemeClr val="accent6"/>
          </a:solidFill>
          <a:ln w="762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bn-BD" sz="6000" b="1" dirty="0"/>
              <a:t>মাছের রোগ ও প্রতিকার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44151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630362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8800" b="1" dirty="0"/>
              <a:t> শিখনফল</a:t>
            </a:r>
            <a:endParaRPr lang="en-US" sz="8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44963"/>
          </a:xfrm>
        </p:spPr>
        <p:txBody>
          <a:bodyPr/>
          <a:lstStyle/>
          <a:p>
            <a:pPr marL="0" indent="0">
              <a:buNone/>
            </a:pPr>
            <a:r>
              <a:rPr lang="bn-BD" dirty="0"/>
              <a:t>এই পাঠ শেষে শিক্ষাথীরা-</a:t>
            </a:r>
          </a:p>
          <a:p>
            <a:pPr marL="0" indent="0">
              <a:buNone/>
            </a:pPr>
            <a:r>
              <a:rPr lang="bn-BD" dirty="0"/>
              <a:t>মাছের রোগ কি কি তা বলতে পারবে।</a:t>
            </a:r>
          </a:p>
          <a:p>
            <a:pPr marL="0" indent="0">
              <a:buNone/>
            </a:pPr>
            <a:r>
              <a:rPr lang="bn-BD" dirty="0"/>
              <a:t>কি কি কারনে মাছের রোগ হয় তা বলতে পারবে</a:t>
            </a:r>
          </a:p>
          <a:p>
            <a:pPr marL="0" indent="0">
              <a:buNone/>
            </a:pPr>
            <a:r>
              <a:rPr lang="bn-BD" dirty="0"/>
              <a:t>রোগাক্রান্ত মাছ দেখে শনাক্ত করতে পারবে।</a:t>
            </a:r>
          </a:p>
          <a:p>
            <a:pPr marL="0" indent="0">
              <a:buNone/>
            </a:pPr>
            <a:r>
              <a:rPr lang="bn-BD" dirty="0"/>
              <a:t>কি কি ব্যবস্থা গ্রহন করলে রোগের হাত থেকে রক্ষা করা যাবে।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2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1676400"/>
          </a:xfrm>
        </p:spPr>
        <p:txBody>
          <a:bodyPr/>
          <a:lstStyle/>
          <a:p>
            <a:r>
              <a:rPr lang="bn-BD" dirty="0"/>
              <a:t>নিচের ছবিতে কি দেখতে পচ্ছ?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13353" y="3733800"/>
            <a:ext cx="5913353" cy="441227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43000" y="2963694"/>
            <a:ext cx="7315200" cy="46692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206" y="1143000"/>
            <a:ext cx="3621193" cy="25146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7162800" y="1524000"/>
            <a:ext cx="1752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/>
              <a:t>ড্রপসি</a:t>
            </a:r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029200" y="6019800"/>
            <a:ext cx="2133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/>
              <a:t>ফুটকি রোগ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6136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8600"/>
            <a:ext cx="6400800" cy="47759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5257800"/>
            <a:ext cx="7497849" cy="76944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b="1" dirty="0"/>
              <a:t>উপরে ছবিতে কি </a:t>
            </a:r>
            <a:r>
              <a:rPr lang="bn-BD" sz="4400" b="1"/>
              <a:t>দেখতে পাচ্ছ?</a:t>
            </a:r>
            <a:endParaRPr lang="en-US" sz="44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7391400" y="1600200"/>
            <a:ext cx="1752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/>
              <a:t>ফুলকা</a:t>
            </a:r>
          </a:p>
          <a:p>
            <a:pPr algn="ctr"/>
            <a:r>
              <a:rPr lang="bn-BD" sz="2400" b="1" dirty="0"/>
              <a:t>পচা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3744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126" y="178837"/>
            <a:ext cx="6505074" cy="37835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962400"/>
            <a:ext cx="7048500" cy="2819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09600" y="6019800"/>
            <a:ext cx="2362200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ঊকূনে  আক্রান্ত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514600" y="3505200"/>
            <a:ext cx="4267200" cy="457200"/>
          </a:xfrm>
          <a:prstGeom prst="roundRect">
            <a:avLst>
              <a:gd name="adj" fmla="val 261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/>
          </a:p>
          <a:p>
            <a:pPr algn="ctr"/>
            <a:r>
              <a:rPr lang="bn-BD" dirty="0"/>
              <a:t>আপুষ্টি রোগে আক্রান্ত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3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499</TotalTime>
  <Words>190</Words>
  <Application>Microsoft Office PowerPoint</Application>
  <PresentationFormat>On-screen Show (4:3)</PresentationFormat>
  <Paragraphs>49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Trebuchet MS</vt:lpstr>
      <vt:lpstr>Wingdings 3</vt:lpstr>
      <vt:lpstr>Facet</vt:lpstr>
      <vt:lpstr>সবাইকে স্বাগতম</vt:lpstr>
      <vt:lpstr>পরিচিতি</vt:lpstr>
      <vt:lpstr>নিচের ছবিতে কি দেখতে পাচ্ছ?</vt:lpstr>
      <vt:lpstr>নিচের ছবিতে কি দেখতে পাচ্ছ?</vt:lpstr>
      <vt:lpstr>পাঠ শিরোনাম</vt:lpstr>
      <vt:lpstr> শিখনফল</vt:lpstr>
      <vt:lpstr>নিচের ছবিতে কি দেখতে পচ্ছ?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বাড়ীর কাজ</vt:lpstr>
      <vt:lpstr>সকলকে 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স্বাগতম</dc:title>
  <dc:creator>USER</dc:creator>
  <cp:lastModifiedBy>Nasir Uddin</cp:lastModifiedBy>
  <cp:revision>54</cp:revision>
  <dcterms:created xsi:type="dcterms:W3CDTF">2006-08-16T00:00:00Z</dcterms:created>
  <dcterms:modified xsi:type="dcterms:W3CDTF">2020-10-09T13:07:48Z</dcterms:modified>
</cp:coreProperties>
</file>