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7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EDE"/>
    <a:srgbClr val="FBFF53"/>
    <a:srgbClr val="FCFF8F"/>
    <a:srgbClr val="F63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3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7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5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3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2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1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3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5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BBB8-13F9-4EEE-A23A-FD88D7D86F0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9F601-8D6B-4FA3-B990-0116ED0BD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we.png"/>
          <p:cNvPicPr>
            <a:picLocks noChangeAspect="1"/>
          </p:cNvPicPr>
          <p:nvPr/>
        </p:nvPicPr>
        <p:blipFill>
          <a:blip r:embed="rId2" cstate="print"/>
          <a:srcRect l="70680" b="23578"/>
          <a:stretch>
            <a:fillRect/>
          </a:stretch>
        </p:blipFill>
        <p:spPr>
          <a:xfrm>
            <a:off x="3212594" y="81280"/>
            <a:ext cx="1295400" cy="1899920"/>
          </a:xfrm>
          <a:prstGeom prst="rect">
            <a:avLst/>
          </a:prstGeom>
        </p:spPr>
      </p:pic>
      <p:pic>
        <p:nvPicPr>
          <p:cNvPr id="6" name="Picture 5" descr="1we.png"/>
          <p:cNvPicPr>
            <a:picLocks noChangeAspect="1"/>
          </p:cNvPicPr>
          <p:nvPr/>
        </p:nvPicPr>
        <p:blipFill>
          <a:blip r:embed="rId2" cstate="print"/>
          <a:srcRect l="37451" r="44957" b="40947"/>
          <a:stretch>
            <a:fillRect/>
          </a:stretch>
        </p:blipFill>
        <p:spPr>
          <a:xfrm>
            <a:off x="1917194" y="132080"/>
            <a:ext cx="777240" cy="1468120"/>
          </a:xfrm>
          <a:prstGeom prst="rect">
            <a:avLst/>
          </a:prstGeom>
        </p:spPr>
      </p:pic>
      <p:pic>
        <p:nvPicPr>
          <p:cNvPr id="7" name="Picture 6" descr="1we.png"/>
          <p:cNvPicPr>
            <a:picLocks noChangeAspect="1"/>
          </p:cNvPicPr>
          <p:nvPr/>
        </p:nvPicPr>
        <p:blipFill>
          <a:blip r:embed="rId2" cstate="print"/>
          <a:srcRect t="13895" r="80141" b="44420"/>
          <a:stretch>
            <a:fillRect/>
          </a:stretch>
        </p:blipFill>
        <p:spPr>
          <a:xfrm>
            <a:off x="457200" y="487680"/>
            <a:ext cx="877420" cy="1036320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3755904" y="449283"/>
            <a:ext cx="5943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nimated-flower-image-03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876800"/>
            <a:ext cx="685800" cy="685800"/>
          </a:xfrm>
          <a:prstGeom prst="rect">
            <a:avLst/>
          </a:prstGeom>
        </p:spPr>
      </p:pic>
      <p:pic>
        <p:nvPicPr>
          <p:cNvPr id="22" name="Picture 21" descr="animated-flower-image-03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1" y="4733926"/>
            <a:ext cx="676275" cy="676275"/>
          </a:xfrm>
          <a:prstGeom prst="rect">
            <a:avLst/>
          </a:prstGeom>
        </p:spPr>
      </p:pic>
      <p:pic>
        <p:nvPicPr>
          <p:cNvPr id="23" name="Picture 22" descr="animated-flower-image-03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800600"/>
            <a:ext cx="685800" cy="685800"/>
          </a:xfrm>
          <a:prstGeom prst="rect">
            <a:avLst/>
          </a:prstGeom>
        </p:spPr>
      </p:pic>
      <p:pic>
        <p:nvPicPr>
          <p:cNvPr id="24" name="Picture 23" descr="animated-flower-image-03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0400" y="4800600"/>
            <a:ext cx="685800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226" y="3363563"/>
            <a:ext cx="3460131" cy="33909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81" y="-402082"/>
            <a:ext cx="3501909" cy="3431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82" y="-412830"/>
            <a:ext cx="2004445" cy="18675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72" y="132080"/>
            <a:ext cx="2004445" cy="18675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68" y="111653"/>
            <a:ext cx="2004445" cy="186755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86" y="1055724"/>
            <a:ext cx="2004445" cy="18675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44" y="3395288"/>
            <a:ext cx="3501909" cy="34318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411" y="-846559"/>
            <a:ext cx="3501909" cy="34318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986" y="3433791"/>
            <a:ext cx="3501909" cy="34318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85" y="3558439"/>
            <a:ext cx="3501909" cy="34318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94" y="1162233"/>
            <a:ext cx="2004445" cy="18675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3574">
            <a:off x="962785" y="1828267"/>
            <a:ext cx="3706689" cy="43529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3574">
            <a:off x="4051139" y="2323861"/>
            <a:ext cx="3706689" cy="43529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3574">
            <a:off x="7766957" y="2237333"/>
            <a:ext cx="370668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9112 L -4.2735E-6 -1.81314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050" y="4057233"/>
            <a:ext cx="118520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8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 মানবাধিকার প্রতিনিয়ত খর্ব হয় 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E2EB6-80CE-4A06-83A4-D6125B29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78" b="10441"/>
          <a:stretch/>
        </p:blipFill>
        <p:spPr>
          <a:xfrm>
            <a:off x="2872407" y="502276"/>
            <a:ext cx="6543315" cy="341328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4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1" y="4445391"/>
            <a:ext cx="1018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658" y="4192172"/>
            <a:ext cx="11711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অ্যামনেস্টি ইন্টারন্যাশনাল প্রতিবেদনে নারী নির্যাতন সম্পর্কে অনেক তথ্য জানা যায়। 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6" y="373487"/>
            <a:ext cx="6228273" cy="35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437" y="4642339"/>
            <a:ext cx="10789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9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নারীদের এসিড ছুঁড়ে মারা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52" y="270457"/>
            <a:ext cx="7620000" cy="42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17" y="5036235"/>
            <a:ext cx="1294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bn-BD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যৌতুকের দাবীতে নির্যাতন ও হত্যা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8" y="231820"/>
            <a:ext cx="5246169" cy="49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413" y="4209962"/>
            <a:ext cx="11890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 অপরাধের কথা বলে অবৈধভাবে শাস্তি দেওয়া 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1" y="391886"/>
            <a:ext cx="7184572" cy="34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88" y="495056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যৌতুকের জন্য নারীরা নির্যাতিত হচ্ছে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2" y="273001"/>
            <a:ext cx="7449536" cy="421459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8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951" y="4264819"/>
            <a:ext cx="116480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 অনেকে নারীকে বোঝা মনে করে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0" t="3460" r="2133" b="3969"/>
          <a:stretch/>
        </p:blipFill>
        <p:spPr>
          <a:xfrm>
            <a:off x="2627290" y="325668"/>
            <a:ext cx="6825803" cy="38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44" y="4431323"/>
            <a:ext cx="12037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বিনা অনুমতিতে মেয়েরা বাড়ির বাইরে যেতে বা কারো সাথে মিশতে পারেনা । এতে পরিবারের সবার সাথে সম্মান নষ্ট হয়েছে বলে ধরে নেয়া হয় ।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6" y="470263"/>
            <a:ext cx="753726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201" y="4487594"/>
            <a:ext cx="119218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জন্য মেয়েদের শিক্ষা , বাইরে কাজের দক্ষতা বা সুযোগ ক্ষতিগ্রস্থ হয়। 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270456"/>
            <a:ext cx="7096626" cy="4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613" y="562706"/>
            <a:ext cx="115073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প্রতিরোধে আমাদের সরকারের পদক্ষেপ </a:t>
            </a:r>
            <a:endParaRPr lang="en-US" sz="12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fddfdf.png"/>
          <p:cNvPicPr>
            <a:picLocks noChangeAspect="1"/>
          </p:cNvPicPr>
          <p:nvPr/>
        </p:nvPicPr>
        <p:blipFill>
          <a:blip r:embed="rId2" cstate="print"/>
          <a:srcRect t="25809" r="32759"/>
          <a:stretch>
            <a:fillRect/>
          </a:stretch>
        </p:blipFill>
        <p:spPr>
          <a:xfrm>
            <a:off x="8763000" y="438308"/>
            <a:ext cx="2971800" cy="1314292"/>
          </a:xfrm>
          <a:prstGeom prst="rect">
            <a:avLst/>
          </a:prstGeom>
        </p:spPr>
      </p:pic>
      <p:pic>
        <p:nvPicPr>
          <p:cNvPr id="7" name="Picture 6" descr="animated-flower-image-04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4252" y="1372220"/>
            <a:ext cx="2209800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0560" y="2874585"/>
            <a:ext cx="7865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সামছুন্নাহার </a:t>
            </a:r>
            <a:endParaRPr lang="bn-IN" sz="6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en-US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পাঠানপাড়া কুনাট </a:t>
            </a:r>
            <a:r>
              <a:rPr lang="bn-BD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</a:t>
            </a:r>
            <a:r>
              <a:rPr lang="bn-BD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 </a:t>
            </a:r>
            <a:r>
              <a:rPr lang="bn-BD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bn-IN" sz="6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তাহিরপুর, সুনামগঞ্জ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93183"/>
            <a:ext cx="4219033" cy="6467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DBA462-C97C-4FB8-B59A-0F3F046235A8}"/>
              </a:ext>
            </a:extLst>
          </p:cNvPr>
          <p:cNvSpPr txBox="1"/>
          <p:nvPr/>
        </p:nvSpPr>
        <p:spPr>
          <a:xfrm>
            <a:off x="4402768" y="516008"/>
            <a:ext cx="4279528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39" y="388769"/>
            <a:ext cx="3501909" cy="34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031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45" y="340961"/>
            <a:ext cx="7225049" cy="40353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5760" y="4549676"/>
            <a:ext cx="11268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 প্রতিরোধে এই মন্ত্রনালয় অনেক অবদান রাখছে । 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" y="212187"/>
            <a:ext cx="5542672" cy="41347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4726745"/>
            <a:ext cx="10494498" cy="174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982" y="4444779"/>
            <a:ext cx="11988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নিপীড়নের শিকার নারী ও শিশুদের চিকিৎসাসেবা প্রদান করছে ।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91" y="212187"/>
            <a:ext cx="5563773" cy="41347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86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317" y="4303455"/>
            <a:ext cx="1192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আইনি সহায়তা ও পরামর্শ প্রদান করার পদক্ষেপ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7" b="12911"/>
          <a:stretch/>
        </p:blipFill>
        <p:spPr>
          <a:xfrm>
            <a:off x="2884867" y="515156"/>
            <a:ext cx="5950040" cy="37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775" y="407963"/>
            <a:ext cx="10635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 প্রতিরোধ করার লক্ষ্যে ২০১১ সালে জাতীয় নারী উন্নয়ন নীতি প্রবর্তন করা হয়। তবে এই ধরনের নির্যাতন , নিপীড়ন প্রতিরোধে সামাজিক মূল্যবোধের  উন্নয়ন জরুরি । </a:t>
            </a:r>
            <a:endParaRPr lang="en-US" sz="7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3022" y="5064369"/>
            <a:ext cx="6625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৬৮ নং  পৃষ্ঠা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0" r="5518"/>
          <a:stretch/>
        </p:blipFill>
        <p:spPr>
          <a:xfrm>
            <a:off x="203198" y="878113"/>
            <a:ext cx="2293257" cy="476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0" r="6241"/>
          <a:stretch/>
        </p:blipFill>
        <p:spPr>
          <a:xfrm flipH="1">
            <a:off x="9797139" y="870198"/>
            <a:ext cx="2162628" cy="4760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D9E568-130D-4489-A4F9-558BF72B4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81" y="1046160"/>
            <a:ext cx="3312941" cy="401820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920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A57AA-6296-4C41-9774-2481538B6758}"/>
              </a:ext>
            </a:extLst>
          </p:cNvPr>
          <p:cNvSpPr txBox="1"/>
          <p:nvPr/>
        </p:nvSpPr>
        <p:spPr>
          <a:xfrm>
            <a:off x="583345" y="3650178"/>
            <a:ext cx="9822785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জন্য মেয়েদের শিক্ষা , বাইরে কাজের দক্ষতা বা সুযোগ ক্ষতিগ্রস্থ হয়।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D003C-CD14-4C88-97B1-52985CF0183D}"/>
              </a:ext>
            </a:extLst>
          </p:cNvPr>
          <p:cNvSpPr/>
          <p:nvPr/>
        </p:nvSpPr>
        <p:spPr>
          <a:xfrm>
            <a:off x="520800" y="1751526"/>
            <a:ext cx="8818232" cy="129177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কী হচ্ছে ? 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E92FE-C431-4D2E-89D0-B813F8CF134E}"/>
              </a:ext>
            </a:extLst>
          </p:cNvPr>
          <p:cNvSpPr txBox="1"/>
          <p:nvPr/>
        </p:nvSpPr>
        <p:spPr>
          <a:xfrm>
            <a:off x="583345" y="403492"/>
            <a:ext cx="692422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8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A57AA-6296-4C41-9774-2481538B6758}"/>
              </a:ext>
            </a:extLst>
          </p:cNvPr>
          <p:cNvSpPr txBox="1"/>
          <p:nvPr/>
        </p:nvSpPr>
        <p:spPr>
          <a:xfrm>
            <a:off x="583346" y="4384274"/>
            <a:ext cx="769777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 কুফলগুলো কী কী?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D003C-CD14-4C88-97B1-52985CF0183D}"/>
              </a:ext>
            </a:extLst>
          </p:cNvPr>
          <p:cNvSpPr/>
          <p:nvPr/>
        </p:nvSpPr>
        <p:spPr>
          <a:xfrm>
            <a:off x="583345" y="2159578"/>
            <a:ext cx="8831112" cy="13919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সালে নির্যাতন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 করার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লক্ষ্যে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নারী উন্নয়ন নীতি প্রবর্তন করা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E92FE-C431-4D2E-89D0-B813F8CF134E}"/>
              </a:ext>
            </a:extLst>
          </p:cNvPr>
          <p:cNvSpPr txBox="1"/>
          <p:nvPr/>
        </p:nvSpPr>
        <p:spPr>
          <a:xfrm>
            <a:off x="583345" y="403492"/>
            <a:ext cx="692422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4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8A57AA-6296-4C41-9774-2481538B6758}"/>
              </a:ext>
            </a:extLst>
          </p:cNvPr>
          <p:cNvSpPr txBox="1"/>
          <p:nvPr/>
        </p:nvSpPr>
        <p:spPr>
          <a:xfrm>
            <a:off x="132586" y="4487305"/>
            <a:ext cx="4787144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কাকে বলে ? 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F64D003C-CD14-4C88-97B1-52985CF0183D}"/>
              </a:ext>
            </a:extLst>
          </p:cNvPr>
          <p:cNvSpPr/>
          <p:nvPr/>
        </p:nvSpPr>
        <p:spPr>
          <a:xfrm>
            <a:off x="583345" y="1912662"/>
            <a:ext cx="2224250" cy="7017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দল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E92FE-C431-4D2E-89D0-B813F8CF134E}"/>
              </a:ext>
            </a:extLst>
          </p:cNvPr>
          <p:cNvSpPr txBox="1"/>
          <p:nvPr/>
        </p:nvSpPr>
        <p:spPr>
          <a:xfrm>
            <a:off x="583345" y="403492"/>
            <a:ext cx="3344711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F64D003C-CD14-4C88-97B1-52985CF0183D}"/>
              </a:ext>
            </a:extLst>
          </p:cNvPr>
          <p:cNvSpPr/>
          <p:nvPr/>
        </p:nvSpPr>
        <p:spPr>
          <a:xfrm>
            <a:off x="8890218" y="1912661"/>
            <a:ext cx="2134097" cy="70175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শাপলা দল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40" y="137031"/>
            <a:ext cx="2796480" cy="1936468"/>
          </a:xfrm>
          <a:prstGeom prst="rect">
            <a:avLst/>
          </a:prstGeom>
        </p:spPr>
      </p:pic>
      <p:sp>
        <p:nvSpPr>
          <p:cNvPr id="9" name="Arrow: Down 9">
            <a:extLst>
              <a:ext uri="{FF2B5EF4-FFF2-40B4-BE49-F238E27FC236}">
                <a16:creationId xmlns:a16="http://schemas.microsoft.com/office/drawing/2014/main" id="{CF2D8AED-DA9F-4504-A4EE-876731E7E745}"/>
              </a:ext>
            </a:extLst>
          </p:cNvPr>
          <p:cNvSpPr/>
          <p:nvPr/>
        </p:nvSpPr>
        <p:spPr>
          <a:xfrm>
            <a:off x="1001348" y="2755403"/>
            <a:ext cx="1105468" cy="148788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F2D8AED-DA9F-4504-A4EE-876731E7E745}"/>
              </a:ext>
            </a:extLst>
          </p:cNvPr>
          <p:cNvSpPr/>
          <p:nvPr/>
        </p:nvSpPr>
        <p:spPr>
          <a:xfrm>
            <a:off x="9404532" y="2755403"/>
            <a:ext cx="1105468" cy="148788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A57AA-6296-4C41-9774-2481538B6758}"/>
              </a:ext>
            </a:extLst>
          </p:cNvPr>
          <p:cNvSpPr txBox="1"/>
          <p:nvPr/>
        </p:nvSpPr>
        <p:spPr>
          <a:xfrm>
            <a:off x="5293216" y="4487305"/>
            <a:ext cx="6777813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২টি কারণ উল্লেখ কর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828797" y="501441"/>
            <a:ext cx="8539316" cy="1283110"/>
          </a:xfrm>
          <a:prstGeom prst="ribbon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353" y="2548796"/>
            <a:ext cx="979516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 , নিপীড়ন প্রতিরোধে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জরুরি 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990" y="167931"/>
            <a:ext cx="1906010" cy="1488977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4380261" y="3624492"/>
            <a:ext cx="3232590" cy="2885764"/>
          </a:xfrm>
          <a:custGeom>
            <a:avLst/>
            <a:gdLst>
              <a:gd name="connsiteX0" fmla="*/ 4005322 w 6156087"/>
              <a:gd name="connsiteY0" fmla="*/ 4035381 h 6046615"/>
              <a:gd name="connsiteX1" fmla="*/ 3796684 w 6156087"/>
              <a:gd name="connsiteY1" fmla="*/ 4244019 h 6046615"/>
              <a:gd name="connsiteX2" fmla="*/ 3901003 w 6156087"/>
              <a:gd name="connsiteY2" fmla="*/ 4244019 h 6046615"/>
              <a:gd name="connsiteX3" fmla="*/ 3901003 w 6156087"/>
              <a:gd name="connsiteY3" fmla="*/ 4452657 h 6046615"/>
              <a:gd name="connsiteX4" fmla="*/ 3750320 w 6156087"/>
              <a:gd name="connsiteY4" fmla="*/ 4452657 h 6046615"/>
              <a:gd name="connsiteX5" fmla="*/ 3750320 w 6156087"/>
              <a:gd name="connsiteY5" fmla="*/ 4348338 h 6046615"/>
              <a:gd name="connsiteX6" fmla="*/ 3541682 w 6156087"/>
              <a:gd name="connsiteY6" fmla="*/ 4556976 h 6046615"/>
              <a:gd name="connsiteX7" fmla="*/ 3750320 w 6156087"/>
              <a:gd name="connsiteY7" fmla="*/ 4765613 h 6046615"/>
              <a:gd name="connsiteX8" fmla="*/ 3750320 w 6156087"/>
              <a:gd name="connsiteY8" fmla="*/ 4661294 h 6046615"/>
              <a:gd name="connsiteX9" fmla="*/ 3901003 w 6156087"/>
              <a:gd name="connsiteY9" fmla="*/ 4661294 h 6046615"/>
              <a:gd name="connsiteX10" fmla="*/ 3901003 w 6156087"/>
              <a:gd name="connsiteY10" fmla="*/ 4869932 h 6046615"/>
              <a:gd name="connsiteX11" fmla="*/ 3796684 w 6156087"/>
              <a:gd name="connsiteY11" fmla="*/ 4869932 h 6046615"/>
              <a:gd name="connsiteX12" fmla="*/ 4005322 w 6156087"/>
              <a:gd name="connsiteY12" fmla="*/ 5078570 h 6046615"/>
              <a:gd name="connsiteX13" fmla="*/ 4213959 w 6156087"/>
              <a:gd name="connsiteY13" fmla="*/ 4869932 h 6046615"/>
              <a:gd name="connsiteX14" fmla="*/ 4109640 w 6156087"/>
              <a:gd name="connsiteY14" fmla="*/ 4869932 h 6046615"/>
              <a:gd name="connsiteX15" fmla="*/ 4109640 w 6156087"/>
              <a:gd name="connsiteY15" fmla="*/ 4661294 h 6046615"/>
              <a:gd name="connsiteX16" fmla="*/ 4260323 w 6156087"/>
              <a:gd name="connsiteY16" fmla="*/ 4661294 h 6046615"/>
              <a:gd name="connsiteX17" fmla="*/ 4260323 w 6156087"/>
              <a:gd name="connsiteY17" fmla="*/ 4765613 h 6046615"/>
              <a:gd name="connsiteX18" fmla="*/ 4468961 w 6156087"/>
              <a:gd name="connsiteY18" fmla="*/ 4556976 h 6046615"/>
              <a:gd name="connsiteX19" fmla="*/ 4260323 w 6156087"/>
              <a:gd name="connsiteY19" fmla="*/ 4348338 h 6046615"/>
              <a:gd name="connsiteX20" fmla="*/ 4260323 w 6156087"/>
              <a:gd name="connsiteY20" fmla="*/ 4452657 h 6046615"/>
              <a:gd name="connsiteX21" fmla="*/ 4109640 w 6156087"/>
              <a:gd name="connsiteY21" fmla="*/ 4452657 h 6046615"/>
              <a:gd name="connsiteX22" fmla="*/ 4109640 w 6156087"/>
              <a:gd name="connsiteY22" fmla="*/ 4244019 h 6046615"/>
              <a:gd name="connsiteX23" fmla="*/ 4213959 w 6156087"/>
              <a:gd name="connsiteY23" fmla="*/ 4244019 h 6046615"/>
              <a:gd name="connsiteX24" fmla="*/ 2150764 w 6156087"/>
              <a:gd name="connsiteY24" fmla="*/ 4035380 h 6046615"/>
              <a:gd name="connsiteX25" fmla="*/ 1942126 w 6156087"/>
              <a:gd name="connsiteY25" fmla="*/ 4244018 h 6046615"/>
              <a:gd name="connsiteX26" fmla="*/ 2046445 w 6156087"/>
              <a:gd name="connsiteY26" fmla="*/ 4244018 h 6046615"/>
              <a:gd name="connsiteX27" fmla="*/ 2046445 w 6156087"/>
              <a:gd name="connsiteY27" fmla="*/ 4452656 h 6046615"/>
              <a:gd name="connsiteX28" fmla="*/ 1895762 w 6156087"/>
              <a:gd name="connsiteY28" fmla="*/ 4452656 h 6046615"/>
              <a:gd name="connsiteX29" fmla="*/ 1895762 w 6156087"/>
              <a:gd name="connsiteY29" fmla="*/ 4348337 h 6046615"/>
              <a:gd name="connsiteX30" fmla="*/ 1687124 w 6156087"/>
              <a:gd name="connsiteY30" fmla="*/ 4556975 h 6046615"/>
              <a:gd name="connsiteX31" fmla="*/ 1895762 w 6156087"/>
              <a:gd name="connsiteY31" fmla="*/ 4765612 h 6046615"/>
              <a:gd name="connsiteX32" fmla="*/ 1895762 w 6156087"/>
              <a:gd name="connsiteY32" fmla="*/ 4661293 h 6046615"/>
              <a:gd name="connsiteX33" fmla="*/ 2046445 w 6156087"/>
              <a:gd name="connsiteY33" fmla="*/ 4661293 h 6046615"/>
              <a:gd name="connsiteX34" fmla="*/ 2046445 w 6156087"/>
              <a:gd name="connsiteY34" fmla="*/ 4869931 h 6046615"/>
              <a:gd name="connsiteX35" fmla="*/ 1942126 w 6156087"/>
              <a:gd name="connsiteY35" fmla="*/ 4869931 h 6046615"/>
              <a:gd name="connsiteX36" fmla="*/ 2150764 w 6156087"/>
              <a:gd name="connsiteY36" fmla="*/ 5078569 h 6046615"/>
              <a:gd name="connsiteX37" fmla="*/ 2359401 w 6156087"/>
              <a:gd name="connsiteY37" fmla="*/ 4869931 h 6046615"/>
              <a:gd name="connsiteX38" fmla="*/ 2255082 w 6156087"/>
              <a:gd name="connsiteY38" fmla="*/ 4869931 h 6046615"/>
              <a:gd name="connsiteX39" fmla="*/ 2255082 w 6156087"/>
              <a:gd name="connsiteY39" fmla="*/ 4661293 h 6046615"/>
              <a:gd name="connsiteX40" fmla="*/ 2405765 w 6156087"/>
              <a:gd name="connsiteY40" fmla="*/ 4661293 h 6046615"/>
              <a:gd name="connsiteX41" fmla="*/ 2405765 w 6156087"/>
              <a:gd name="connsiteY41" fmla="*/ 4765612 h 6046615"/>
              <a:gd name="connsiteX42" fmla="*/ 2614403 w 6156087"/>
              <a:gd name="connsiteY42" fmla="*/ 4556975 h 6046615"/>
              <a:gd name="connsiteX43" fmla="*/ 2405765 w 6156087"/>
              <a:gd name="connsiteY43" fmla="*/ 4348337 h 6046615"/>
              <a:gd name="connsiteX44" fmla="*/ 2405765 w 6156087"/>
              <a:gd name="connsiteY44" fmla="*/ 4452656 h 6046615"/>
              <a:gd name="connsiteX45" fmla="*/ 2255082 w 6156087"/>
              <a:gd name="connsiteY45" fmla="*/ 4452656 h 6046615"/>
              <a:gd name="connsiteX46" fmla="*/ 2255082 w 6156087"/>
              <a:gd name="connsiteY46" fmla="*/ 4244018 h 6046615"/>
              <a:gd name="connsiteX47" fmla="*/ 2359401 w 6156087"/>
              <a:gd name="connsiteY47" fmla="*/ 4244018 h 6046615"/>
              <a:gd name="connsiteX48" fmla="*/ 4537648 w 6156087"/>
              <a:gd name="connsiteY48" fmla="*/ 2421227 h 6046615"/>
              <a:gd name="connsiteX49" fmla="*/ 4329010 w 6156087"/>
              <a:gd name="connsiteY49" fmla="*/ 2629865 h 6046615"/>
              <a:gd name="connsiteX50" fmla="*/ 4433329 w 6156087"/>
              <a:gd name="connsiteY50" fmla="*/ 2629865 h 6046615"/>
              <a:gd name="connsiteX51" fmla="*/ 4433329 w 6156087"/>
              <a:gd name="connsiteY51" fmla="*/ 2838503 h 6046615"/>
              <a:gd name="connsiteX52" fmla="*/ 4282646 w 6156087"/>
              <a:gd name="connsiteY52" fmla="*/ 2838503 h 6046615"/>
              <a:gd name="connsiteX53" fmla="*/ 4282646 w 6156087"/>
              <a:gd name="connsiteY53" fmla="*/ 2734184 h 6046615"/>
              <a:gd name="connsiteX54" fmla="*/ 4074008 w 6156087"/>
              <a:gd name="connsiteY54" fmla="*/ 2942822 h 6046615"/>
              <a:gd name="connsiteX55" fmla="*/ 4282646 w 6156087"/>
              <a:gd name="connsiteY55" fmla="*/ 3151459 h 6046615"/>
              <a:gd name="connsiteX56" fmla="*/ 4282646 w 6156087"/>
              <a:gd name="connsiteY56" fmla="*/ 3047140 h 6046615"/>
              <a:gd name="connsiteX57" fmla="*/ 4433329 w 6156087"/>
              <a:gd name="connsiteY57" fmla="*/ 3047140 h 6046615"/>
              <a:gd name="connsiteX58" fmla="*/ 4433329 w 6156087"/>
              <a:gd name="connsiteY58" fmla="*/ 3255778 h 6046615"/>
              <a:gd name="connsiteX59" fmla="*/ 4329010 w 6156087"/>
              <a:gd name="connsiteY59" fmla="*/ 3255778 h 6046615"/>
              <a:gd name="connsiteX60" fmla="*/ 4537648 w 6156087"/>
              <a:gd name="connsiteY60" fmla="*/ 3464416 h 6046615"/>
              <a:gd name="connsiteX61" fmla="*/ 4746285 w 6156087"/>
              <a:gd name="connsiteY61" fmla="*/ 3255778 h 6046615"/>
              <a:gd name="connsiteX62" fmla="*/ 4641966 w 6156087"/>
              <a:gd name="connsiteY62" fmla="*/ 3255778 h 6046615"/>
              <a:gd name="connsiteX63" fmla="*/ 4641966 w 6156087"/>
              <a:gd name="connsiteY63" fmla="*/ 3047140 h 6046615"/>
              <a:gd name="connsiteX64" fmla="*/ 4792649 w 6156087"/>
              <a:gd name="connsiteY64" fmla="*/ 3047140 h 6046615"/>
              <a:gd name="connsiteX65" fmla="*/ 4792649 w 6156087"/>
              <a:gd name="connsiteY65" fmla="*/ 3151459 h 6046615"/>
              <a:gd name="connsiteX66" fmla="*/ 5001287 w 6156087"/>
              <a:gd name="connsiteY66" fmla="*/ 2942822 h 6046615"/>
              <a:gd name="connsiteX67" fmla="*/ 4792649 w 6156087"/>
              <a:gd name="connsiteY67" fmla="*/ 2734184 h 6046615"/>
              <a:gd name="connsiteX68" fmla="*/ 4792649 w 6156087"/>
              <a:gd name="connsiteY68" fmla="*/ 2838503 h 6046615"/>
              <a:gd name="connsiteX69" fmla="*/ 4641966 w 6156087"/>
              <a:gd name="connsiteY69" fmla="*/ 2838503 h 6046615"/>
              <a:gd name="connsiteX70" fmla="*/ 4641966 w 6156087"/>
              <a:gd name="connsiteY70" fmla="*/ 2629865 h 6046615"/>
              <a:gd name="connsiteX71" fmla="*/ 4746285 w 6156087"/>
              <a:gd name="connsiteY71" fmla="*/ 2629865 h 6046615"/>
              <a:gd name="connsiteX72" fmla="*/ 3078043 w 6156087"/>
              <a:gd name="connsiteY72" fmla="*/ 2421227 h 6046615"/>
              <a:gd name="connsiteX73" fmla="*/ 2894435 w 6156087"/>
              <a:gd name="connsiteY73" fmla="*/ 2604835 h 6046615"/>
              <a:gd name="connsiteX74" fmla="*/ 2986239 w 6156087"/>
              <a:gd name="connsiteY74" fmla="*/ 2604835 h 6046615"/>
              <a:gd name="connsiteX75" fmla="*/ 2986239 w 6156087"/>
              <a:gd name="connsiteY75" fmla="*/ 2691814 h 6046615"/>
              <a:gd name="connsiteX76" fmla="*/ 2839431 w 6156087"/>
              <a:gd name="connsiteY76" fmla="*/ 2691814 h 6046615"/>
              <a:gd name="connsiteX77" fmla="*/ 2839431 w 6156087"/>
              <a:gd name="connsiteY77" fmla="*/ 2851017 h 6046615"/>
              <a:gd name="connsiteX78" fmla="*/ 2765814 w 6156087"/>
              <a:gd name="connsiteY78" fmla="*/ 2851017 h 6046615"/>
              <a:gd name="connsiteX79" fmla="*/ 2765814 w 6156087"/>
              <a:gd name="connsiteY79" fmla="*/ 2759213 h 6046615"/>
              <a:gd name="connsiteX80" fmla="*/ 2582206 w 6156087"/>
              <a:gd name="connsiteY80" fmla="*/ 2942821 h 6046615"/>
              <a:gd name="connsiteX81" fmla="*/ 2765814 w 6156087"/>
              <a:gd name="connsiteY81" fmla="*/ 3126429 h 6046615"/>
              <a:gd name="connsiteX82" fmla="*/ 2765814 w 6156087"/>
              <a:gd name="connsiteY82" fmla="*/ 3034625 h 6046615"/>
              <a:gd name="connsiteX83" fmla="*/ 2839431 w 6156087"/>
              <a:gd name="connsiteY83" fmla="*/ 3034625 h 6046615"/>
              <a:gd name="connsiteX84" fmla="*/ 2839431 w 6156087"/>
              <a:gd name="connsiteY84" fmla="*/ 3193828 h 6046615"/>
              <a:gd name="connsiteX85" fmla="*/ 2986239 w 6156087"/>
              <a:gd name="connsiteY85" fmla="*/ 3193828 h 6046615"/>
              <a:gd name="connsiteX86" fmla="*/ 2986239 w 6156087"/>
              <a:gd name="connsiteY86" fmla="*/ 3280807 h 6046615"/>
              <a:gd name="connsiteX87" fmla="*/ 2894435 w 6156087"/>
              <a:gd name="connsiteY87" fmla="*/ 3280807 h 6046615"/>
              <a:gd name="connsiteX88" fmla="*/ 3078043 w 6156087"/>
              <a:gd name="connsiteY88" fmla="*/ 3464415 h 6046615"/>
              <a:gd name="connsiteX89" fmla="*/ 3261651 w 6156087"/>
              <a:gd name="connsiteY89" fmla="*/ 3280807 h 6046615"/>
              <a:gd name="connsiteX90" fmla="*/ 3169847 w 6156087"/>
              <a:gd name="connsiteY90" fmla="*/ 3280807 h 6046615"/>
              <a:gd name="connsiteX91" fmla="*/ 3169847 w 6156087"/>
              <a:gd name="connsiteY91" fmla="*/ 3193828 h 6046615"/>
              <a:gd name="connsiteX92" fmla="*/ 3316655 w 6156087"/>
              <a:gd name="connsiteY92" fmla="*/ 3193828 h 6046615"/>
              <a:gd name="connsiteX93" fmla="*/ 3316655 w 6156087"/>
              <a:gd name="connsiteY93" fmla="*/ 3034625 h 6046615"/>
              <a:gd name="connsiteX94" fmla="*/ 3390272 w 6156087"/>
              <a:gd name="connsiteY94" fmla="*/ 3034625 h 6046615"/>
              <a:gd name="connsiteX95" fmla="*/ 3390272 w 6156087"/>
              <a:gd name="connsiteY95" fmla="*/ 3126429 h 6046615"/>
              <a:gd name="connsiteX96" fmla="*/ 3573880 w 6156087"/>
              <a:gd name="connsiteY96" fmla="*/ 2942821 h 6046615"/>
              <a:gd name="connsiteX97" fmla="*/ 3390272 w 6156087"/>
              <a:gd name="connsiteY97" fmla="*/ 2759213 h 6046615"/>
              <a:gd name="connsiteX98" fmla="*/ 3390272 w 6156087"/>
              <a:gd name="connsiteY98" fmla="*/ 2851017 h 6046615"/>
              <a:gd name="connsiteX99" fmla="*/ 3316655 w 6156087"/>
              <a:gd name="connsiteY99" fmla="*/ 2851017 h 6046615"/>
              <a:gd name="connsiteX100" fmla="*/ 3316655 w 6156087"/>
              <a:gd name="connsiteY100" fmla="*/ 2691814 h 6046615"/>
              <a:gd name="connsiteX101" fmla="*/ 3169847 w 6156087"/>
              <a:gd name="connsiteY101" fmla="*/ 2691814 h 6046615"/>
              <a:gd name="connsiteX102" fmla="*/ 3169847 w 6156087"/>
              <a:gd name="connsiteY102" fmla="*/ 2604835 h 6046615"/>
              <a:gd name="connsiteX103" fmla="*/ 3261651 w 6156087"/>
              <a:gd name="connsiteY103" fmla="*/ 2604835 h 6046615"/>
              <a:gd name="connsiteX104" fmla="*/ 1618439 w 6156087"/>
              <a:gd name="connsiteY104" fmla="*/ 2421226 h 6046615"/>
              <a:gd name="connsiteX105" fmla="*/ 1409801 w 6156087"/>
              <a:gd name="connsiteY105" fmla="*/ 2629864 h 6046615"/>
              <a:gd name="connsiteX106" fmla="*/ 1514120 w 6156087"/>
              <a:gd name="connsiteY106" fmla="*/ 2629864 h 6046615"/>
              <a:gd name="connsiteX107" fmla="*/ 1514120 w 6156087"/>
              <a:gd name="connsiteY107" fmla="*/ 2838502 h 6046615"/>
              <a:gd name="connsiteX108" fmla="*/ 1363437 w 6156087"/>
              <a:gd name="connsiteY108" fmla="*/ 2838502 h 6046615"/>
              <a:gd name="connsiteX109" fmla="*/ 1363437 w 6156087"/>
              <a:gd name="connsiteY109" fmla="*/ 2734183 h 6046615"/>
              <a:gd name="connsiteX110" fmla="*/ 1154799 w 6156087"/>
              <a:gd name="connsiteY110" fmla="*/ 2942821 h 6046615"/>
              <a:gd name="connsiteX111" fmla="*/ 1363437 w 6156087"/>
              <a:gd name="connsiteY111" fmla="*/ 3151458 h 6046615"/>
              <a:gd name="connsiteX112" fmla="*/ 1363437 w 6156087"/>
              <a:gd name="connsiteY112" fmla="*/ 3047139 h 6046615"/>
              <a:gd name="connsiteX113" fmla="*/ 1514120 w 6156087"/>
              <a:gd name="connsiteY113" fmla="*/ 3047139 h 6046615"/>
              <a:gd name="connsiteX114" fmla="*/ 1514120 w 6156087"/>
              <a:gd name="connsiteY114" fmla="*/ 3255777 h 6046615"/>
              <a:gd name="connsiteX115" fmla="*/ 1409801 w 6156087"/>
              <a:gd name="connsiteY115" fmla="*/ 3255777 h 6046615"/>
              <a:gd name="connsiteX116" fmla="*/ 1618439 w 6156087"/>
              <a:gd name="connsiteY116" fmla="*/ 3464415 h 6046615"/>
              <a:gd name="connsiteX117" fmla="*/ 1827076 w 6156087"/>
              <a:gd name="connsiteY117" fmla="*/ 3255777 h 6046615"/>
              <a:gd name="connsiteX118" fmla="*/ 1722757 w 6156087"/>
              <a:gd name="connsiteY118" fmla="*/ 3255777 h 6046615"/>
              <a:gd name="connsiteX119" fmla="*/ 1722757 w 6156087"/>
              <a:gd name="connsiteY119" fmla="*/ 3047139 h 6046615"/>
              <a:gd name="connsiteX120" fmla="*/ 1873440 w 6156087"/>
              <a:gd name="connsiteY120" fmla="*/ 3047139 h 6046615"/>
              <a:gd name="connsiteX121" fmla="*/ 1873440 w 6156087"/>
              <a:gd name="connsiteY121" fmla="*/ 3151458 h 6046615"/>
              <a:gd name="connsiteX122" fmla="*/ 2082078 w 6156087"/>
              <a:gd name="connsiteY122" fmla="*/ 2942821 h 6046615"/>
              <a:gd name="connsiteX123" fmla="*/ 1873440 w 6156087"/>
              <a:gd name="connsiteY123" fmla="*/ 2734183 h 6046615"/>
              <a:gd name="connsiteX124" fmla="*/ 1873440 w 6156087"/>
              <a:gd name="connsiteY124" fmla="*/ 2838502 h 6046615"/>
              <a:gd name="connsiteX125" fmla="*/ 1722757 w 6156087"/>
              <a:gd name="connsiteY125" fmla="*/ 2838502 h 6046615"/>
              <a:gd name="connsiteX126" fmla="*/ 1722757 w 6156087"/>
              <a:gd name="connsiteY126" fmla="*/ 2629864 h 6046615"/>
              <a:gd name="connsiteX127" fmla="*/ 1827076 w 6156087"/>
              <a:gd name="connsiteY127" fmla="*/ 2629864 h 6046615"/>
              <a:gd name="connsiteX128" fmla="*/ 3078043 w 6156087"/>
              <a:gd name="connsiteY128" fmla="*/ 974502 h 6046615"/>
              <a:gd name="connsiteX129" fmla="*/ 2869405 w 6156087"/>
              <a:gd name="connsiteY129" fmla="*/ 1183140 h 6046615"/>
              <a:gd name="connsiteX130" fmla="*/ 2973724 w 6156087"/>
              <a:gd name="connsiteY130" fmla="*/ 1183140 h 6046615"/>
              <a:gd name="connsiteX131" fmla="*/ 2973724 w 6156087"/>
              <a:gd name="connsiteY131" fmla="*/ 1391778 h 6046615"/>
              <a:gd name="connsiteX132" fmla="*/ 2823041 w 6156087"/>
              <a:gd name="connsiteY132" fmla="*/ 1391778 h 6046615"/>
              <a:gd name="connsiteX133" fmla="*/ 2823041 w 6156087"/>
              <a:gd name="connsiteY133" fmla="*/ 1287459 h 6046615"/>
              <a:gd name="connsiteX134" fmla="*/ 2614403 w 6156087"/>
              <a:gd name="connsiteY134" fmla="*/ 1496097 h 6046615"/>
              <a:gd name="connsiteX135" fmla="*/ 2823041 w 6156087"/>
              <a:gd name="connsiteY135" fmla="*/ 1704734 h 6046615"/>
              <a:gd name="connsiteX136" fmla="*/ 2823041 w 6156087"/>
              <a:gd name="connsiteY136" fmla="*/ 1600415 h 6046615"/>
              <a:gd name="connsiteX137" fmla="*/ 2973724 w 6156087"/>
              <a:gd name="connsiteY137" fmla="*/ 1600415 h 6046615"/>
              <a:gd name="connsiteX138" fmla="*/ 2973724 w 6156087"/>
              <a:gd name="connsiteY138" fmla="*/ 1809053 h 6046615"/>
              <a:gd name="connsiteX139" fmla="*/ 2869405 w 6156087"/>
              <a:gd name="connsiteY139" fmla="*/ 1809053 h 6046615"/>
              <a:gd name="connsiteX140" fmla="*/ 3078043 w 6156087"/>
              <a:gd name="connsiteY140" fmla="*/ 2017690 h 6046615"/>
              <a:gd name="connsiteX141" fmla="*/ 3286680 w 6156087"/>
              <a:gd name="connsiteY141" fmla="*/ 1809053 h 6046615"/>
              <a:gd name="connsiteX142" fmla="*/ 3182361 w 6156087"/>
              <a:gd name="connsiteY142" fmla="*/ 1809053 h 6046615"/>
              <a:gd name="connsiteX143" fmla="*/ 3182361 w 6156087"/>
              <a:gd name="connsiteY143" fmla="*/ 1600415 h 6046615"/>
              <a:gd name="connsiteX144" fmla="*/ 3333044 w 6156087"/>
              <a:gd name="connsiteY144" fmla="*/ 1600415 h 6046615"/>
              <a:gd name="connsiteX145" fmla="*/ 3333044 w 6156087"/>
              <a:gd name="connsiteY145" fmla="*/ 1704734 h 6046615"/>
              <a:gd name="connsiteX146" fmla="*/ 3541682 w 6156087"/>
              <a:gd name="connsiteY146" fmla="*/ 1496097 h 6046615"/>
              <a:gd name="connsiteX147" fmla="*/ 3333044 w 6156087"/>
              <a:gd name="connsiteY147" fmla="*/ 1287459 h 6046615"/>
              <a:gd name="connsiteX148" fmla="*/ 3333044 w 6156087"/>
              <a:gd name="connsiteY148" fmla="*/ 1391778 h 6046615"/>
              <a:gd name="connsiteX149" fmla="*/ 3182361 w 6156087"/>
              <a:gd name="connsiteY149" fmla="*/ 1391778 h 6046615"/>
              <a:gd name="connsiteX150" fmla="*/ 3182361 w 6156087"/>
              <a:gd name="connsiteY150" fmla="*/ 1183140 h 6046615"/>
              <a:gd name="connsiteX151" fmla="*/ 3286680 w 6156087"/>
              <a:gd name="connsiteY151" fmla="*/ 1183140 h 6046615"/>
              <a:gd name="connsiteX152" fmla="*/ 3078044 w 6156087"/>
              <a:gd name="connsiteY152" fmla="*/ 0 h 6046615"/>
              <a:gd name="connsiteX153" fmla="*/ 3804660 w 6156087"/>
              <a:gd name="connsiteY153" fmla="*/ 2309618 h 6046615"/>
              <a:gd name="connsiteX154" fmla="*/ 6156087 w 6156087"/>
              <a:gd name="connsiteY154" fmla="*/ 2309601 h 6046615"/>
              <a:gd name="connsiteX155" fmla="*/ 4253733 w 6156087"/>
              <a:gd name="connsiteY155" fmla="*/ 3737007 h 6046615"/>
              <a:gd name="connsiteX156" fmla="*/ 4980379 w 6156087"/>
              <a:gd name="connsiteY156" fmla="*/ 6046615 h 6046615"/>
              <a:gd name="connsiteX157" fmla="*/ 3078044 w 6156087"/>
              <a:gd name="connsiteY157" fmla="*/ 4619182 h 6046615"/>
              <a:gd name="connsiteX158" fmla="*/ 1175708 w 6156087"/>
              <a:gd name="connsiteY158" fmla="*/ 6046615 h 6046615"/>
              <a:gd name="connsiteX159" fmla="*/ 1902354 w 6156087"/>
              <a:gd name="connsiteY159" fmla="*/ 3737007 h 6046615"/>
              <a:gd name="connsiteX160" fmla="*/ 0 w 6156087"/>
              <a:gd name="connsiteY160" fmla="*/ 2309601 h 6046615"/>
              <a:gd name="connsiteX161" fmla="*/ 2351427 w 6156087"/>
              <a:gd name="connsiteY161" fmla="*/ 2309618 h 60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156087" h="6046615">
                <a:moveTo>
                  <a:pt x="4005322" y="4035381"/>
                </a:moveTo>
                <a:lnTo>
                  <a:pt x="3796684" y="4244019"/>
                </a:lnTo>
                <a:lnTo>
                  <a:pt x="3901003" y="4244019"/>
                </a:lnTo>
                <a:lnTo>
                  <a:pt x="3901003" y="4452657"/>
                </a:lnTo>
                <a:lnTo>
                  <a:pt x="3750320" y="4452657"/>
                </a:lnTo>
                <a:lnTo>
                  <a:pt x="3750320" y="4348338"/>
                </a:lnTo>
                <a:lnTo>
                  <a:pt x="3541682" y="4556976"/>
                </a:lnTo>
                <a:lnTo>
                  <a:pt x="3750320" y="4765613"/>
                </a:lnTo>
                <a:lnTo>
                  <a:pt x="3750320" y="4661294"/>
                </a:lnTo>
                <a:lnTo>
                  <a:pt x="3901003" y="4661294"/>
                </a:lnTo>
                <a:lnTo>
                  <a:pt x="3901003" y="4869932"/>
                </a:lnTo>
                <a:lnTo>
                  <a:pt x="3796684" y="4869932"/>
                </a:lnTo>
                <a:lnTo>
                  <a:pt x="4005322" y="5078570"/>
                </a:lnTo>
                <a:lnTo>
                  <a:pt x="4213959" y="4869932"/>
                </a:lnTo>
                <a:lnTo>
                  <a:pt x="4109640" y="4869932"/>
                </a:lnTo>
                <a:lnTo>
                  <a:pt x="4109640" y="4661294"/>
                </a:lnTo>
                <a:lnTo>
                  <a:pt x="4260323" y="4661294"/>
                </a:lnTo>
                <a:lnTo>
                  <a:pt x="4260323" y="4765613"/>
                </a:lnTo>
                <a:lnTo>
                  <a:pt x="4468961" y="4556976"/>
                </a:lnTo>
                <a:lnTo>
                  <a:pt x="4260323" y="4348338"/>
                </a:lnTo>
                <a:lnTo>
                  <a:pt x="4260323" y="4452657"/>
                </a:lnTo>
                <a:lnTo>
                  <a:pt x="4109640" y="4452657"/>
                </a:lnTo>
                <a:lnTo>
                  <a:pt x="4109640" y="4244019"/>
                </a:lnTo>
                <a:lnTo>
                  <a:pt x="4213959" y="4244019"/>
                </a:lnTo>
                <a:close/>
                <a:moveTo>
                  <a:pt x="2150764" y="4035380"/>
                </a:moveTo>
                <a:lnTo>
                  <a:pt x="1942126" y="4244018"/>
                </a:lnTo>
                <a:lnTo>
                  <a:pt x="2046445" y="4244018"/>
                </a:lnTo>
                <a:lnTo>
                  <a:pt x="2046445" y="4452656"/>
                </a:lnTo>
                <a:lnTo>
                  <a:pt x="1895762" y="4452656"/>
                </a:lnTo>
                <a:lnTo>
                  <a:pt x="1895762" y="4348337"/>
                </a:lnTo>
                <a:lnTo>
                  <a:pt x="1687124" y="4556975"/>
                </a:lnTo>
                <a:lnTo>
                  <a:pt x="1895762" y="4765612"/>
                </a:lnTo>
                <a:lnTo>
                  <a:pt x="1895762" y="4661293"/>
                </a:lnTo>
                <a:lnTo>
                  <a:pt x="2046445" y="4661293"/>
                </a:lnTo>
                <a:lnTo>
                  <a:pt x="2046445" y="4869931"/>
                </a:lnTo>
                <a:lnTo>
                  <a:pt x="1942126" y="4869931"/>
                </a:lnTo>
                <a:lnTo>
                  <a:pt x="2150764" y="5078569"/>
                </a:lnTo>
                <a:lnTo>
                  <a:pt x="2359401" y="4869931"/>
                </a:lnTo>
                <a:lnTo>
                  <a:pt x="2255082" y="4869931"/>
                </a:lnTo>
                <a:lnTo>
                  <a:pt x="2255082" y="4661293"/>
                </a:lnTo>
                <a:lnTo>
                  <a:pt x="2405765" y="4661293"/>
                </a:lnTo>
                <a:lnTo>
                  <a:pt x="2405765" y="4765612"/>
                </a:lnTo>
                <a:lnTo>
                  <a:pt x="2614403" y="4556975"/>
                </a:lnTo>
                <a:lnTo>
                  <a:pt x="2405765" y="4348337"/>
                </a:lnTo>
                <a:lnTo>
                  <a:pt x="2405765" y="4452656"/>
                </a:lnTo>
                <a:lnTo>
                  <a:pt x="2255082" y="4452656"/>
                </a:lnTo>
                <a:lnTo>
                  <a:pt x="2255082" y="4244018"/>
                </a:lnTo>
                <a:lnTo>
                  <a:pt x="2359401" y="4244018"/>
                </a:lnTo>
                <a:close/>
                <a:moveTo>
                  <a:pt x="4537648" y="2421227"/>
                </a:moveTo>
                <a:lnTo>
                  <a:pt x="4329010" y="2629865"/>
                </a:lnTo>
                <a:lnTo>
                  <a:pt x="4433329" y="2629865"/>
                </a:lnTo>
                <a:lnTo>
                  <a:pt x="4433329" y="2838503"/>
                </a:lnTo>
                <a:lnTo>
                  <a:pt x="4282646" y="2838503"/>
                </a:lnTo>
                <a:lnTo>
                  <a:pt x="4282646" y="2734184"/>
                </a:lnTo>
                <a:lnTo>
                  <a:pt x="4074008" y="2942822"/>
                </a:lnTo>
                <a:lnTo>
                  <a:pt x="4282646" y="3151459"/>
                </a:lnTo>
                <a:lnTo>
                  <a:pt x="4282646" y="3047140"/>
                </a:lnTo>
                <a:lnTo>
                  <a:pt x="4433329" y="3047140"/>
                </a:lnTo>
                <a:lnTo>
                  <a:pt x="4433329" y="3255778"/>
                </a:lnTo>
                <a:lnTo>
                  <a:pt x="4329010" y="3255778"/>
                </a:lnTo>
                <a:lnTo>
                  <a:pt x="4537648" y="3464416"/>
                </a:lnTo>
                <a:lnTo>
                  <a:pt x="4746285" y="3255778"/>
                </a:lnTo>
                <a:lnTo>
                  <a:pt x="4641966" y="3255778"/>
                </a:lnTo>
                <a:lnTo>
                  <a:pt x="4641966" y="3047140"/>
                </a:lnTo>
                <a:lnTo>
                  <a:pt x="4792649" y="3047140"/>
                </a:lnTo>
                <a:lnTo>
                  <a:pt x="4792649" y="3151459"/>
                </a:lnTo>
                <a:lnTo>
                  <a:pt x="5001287" y="2942822"/>
                </a:lnTo>
                <a:lnTo>
                  <a:pt x="4792649" y="2734184"/>
                </a:lnTo>
                <a:lnTo>
                  <a:pt x="4792649" y="2838503"/>
                </a:lnTo>
                <a:lnTo>
                  <a:pt x="4641966" y="2838503"/>
                </a:lnTo>
                <a:lnTo>
                  <a:pt x="4641966" y="2629865"/>
                </a:lnTo>
                <a:lnTo>
                  <a:pt x="4746285" y="2629865"/>
                </a:lnTo>
                <a:close/>
                <a:moveTo>
                  <a:pt x="3078043" y="2421227"/>
                </a:moveTo>
                <a:lnTo>
                  <a:pt x="2894435" y="2604835"/>
                </a:lnTo>
                <a:lnTo>
                  <a:pt x="2986239" y="2604835"/>
                </a:lnTo>
                <a:lnTo>
                  <a:pt x="2986239" y="2691814"/>
                </a:lnTo>
                <a:lnTo>
                  <a:pt x="2839431" y="2691814"/>
                </a:lnTo>
                <a:lnTo>
                  <a:pt x="2839431" y="2851017"/>
                </a:lnTo>
                <a:lnTo>
                  <a:pt x="2765814" y="2851017"/>
                </a:lnTo>
                <a:lnTo>
                  <a:pt x="2765814" y="2759213"/>
                </a:lnTo>
                <a:lnTo>
                  <a:pt x="2582206" y="2942821"/>
                </a:lnTo>
                <a:lnTo>
                  <a:pt x="2765814" y="3126429"/>
                </a:lnTo>
                <a:lnTo>
                  <a:pt x="2765814" y="3034625"/>
                </a:lnTo>
                <a:lnTo>
                  <a:pt x="2839431" y="3034625"/>
                </a:lnTo>
                <a:lnTo>
                  <a:pt x="2839431" y="3193828"/>
                </a:lnTo>
                <a:lnTo>
                  <a:pt x="2986239" y="3193828"/>
                </a:lnTo>
                <a:lnTo>
                  <a:pt x="2986239" y="3280807"/>
                </a:lnTo>
                <a:lnTo>
                  <a:pt x="2894435" y="3280807"/>
                </a:lnTo>
                <a:lnTo>
                  <a:pt x="3078043" y="3464415"/>
                </a:lnTo>
                <a:lnTo>
                  <a:pt x="3261651" y="3280807"/>
                </a:lnTo>
                <a:lnTo>
                  <a:pt x="3169847" y="3280807"/>
                </a:lnTo>
                <a:lnTo>
                  <a:pt x="3169847" y="3193828"/>
                </a:lnTo>
                <a:lnTo>
                  <a:pt x="3316655" y="3193828"/>
                </a:lnTo>
                <a:lnTo>
                  <a:pt x="3316655" y="3034625"/>
                </a:lnTo>
                <a:lnTo>
                  <a:pt x="3390272" y="3034625"/>
                </a:lnTo>
                <a:lnTo>
                  <a:pt x="3390272" y="3126429"/>
                </a:lnTo>
                <a:lnTo>
                  <a:pt x="3573880" y="2942821"/>
                </a:lnTo>
                <a:lnTo>
                  <a:pt x="3390272" y="2759213"/>
                </a:lnTo>
                <a:lnTo>
                  <a:pt x="3390272" y="2851017"/>
                </a:lnTo>
                <a:lnTo>
                  <a:pt x="3316655" y="2851017"/>
                </a:lnTo>
                <a:lnTo>
                  <a:pt x="3316655" y="2691814"/>
                </a:lnTo>
                <a:lnTo>
                  <a:pt x="3169847" y="2691814"/>
                </a:lnTo>
                <a:lnTo>
                  <a:pt x="3169847" y="2604835"/>
                </a:lnTo>
                <a:lnTo>
                  <a:pt x="3261651" y="2604835"/>
                </a:lnTo>
                <a:close/>
                <a:moveTo>
                  <a:pt x="1618439" y="2421226"/>
                </a:moveTo>
                <a:lnTo>
                  <a:pt x="1409801" y="2629864"/>
                </a:lnTo>
                <a:lnTo>
                  <a:pt x="1514120" y="2629864"/>
                </a:lnTo>
                <a:lnTo>
                  <a:pt x="1514120" y="2838502"/>
                </a:lnTo>
                <a:lnTo>
                  <a:pt x="1363437" y="2838502"/>
                </a:lnTo>
                <a:lnTo>
                  <a:pt x="1363437" y="2734183"/>
                </a:lnTo>
                <a:lnTo>
                  <a:pt x="1154799" y="2942821"/>
                </a:lnTo>
                <a:lnTo>
                  <a:pt x="1363437" y="3151458"/>
                </a:lnTo>
                <a:lnTo>
                  <a:pt x="1363437" y="3047139"/>
                </a:lnTo>
                <a:lnTo>
                  <a:pt x="1514120" y="3047139"/>
                </a:lnTo>
                <a:lnTo>
                  <a:pt x="1514120" y="3255777"/>
                </a:lnTo>
                <a:lnTo>
                  <a:pt x="1409801" y="3255777"/>
                </a:lnTo>
                <a:lnTo>
                  <a:pt x="1618439" y="3464415"/>
                </a:lnTo>
                <a:lnTo>
                  <a:pt x="1827076" y="3255777"/>
                </a:lnTo>
                <a:lnTo>
                  <a:pt x="1722757" y="3255777"/>
                </a:lnTo>
                <a:lnTo>
                  <a:pt x="1722757" y="3047139"/>
                </a:lnTo>
                <a:lnTo>
                  <a:pt x="1873440" y="3047139"/>
                </a:lnTo>
                <a:lnTo>
                  <a:pt x="1873440" y="3151458"/>
                </a:lnTo>
                <a:lnTo>
                  <a:pt x="2082078" y="2942821"/>
                </a:lnTo>
                <a:lnTo>
                  <a:pt x="1873440" y="2734183"/>
                </a:lnTo>
                <a:lnTo>
                  <a:pt x="1873440" y="2838502"/>
                </a:lnTo>
                <a:lnTo>
                  <a:pt x="1722757" y="2838502"/>
                </a:lnTo>
                <a:lnTo>
                  <a:pt x="1722757" y="2629864"/>
                </a:lnTo>
                <a:lnTo>
                  <a:pt x="1827076" y="2629864"/>
                </a:lnTo>
                <a:close/>
                <a:moveTo>
                  <a:pt x="3078043" y="974502"/>
                </a:moveTo>
                <a:lnTo>
                  <a:pt x="2869405" y="1183140"/>
                </a:lnTo>
                <a:lnTo>
                  <a:pt x="2973724" y="1183140"/>
                </a:lnTo>
                <a:lnTo>
                  <a:pt x="2973724" y="1391778"/>
                </a:lnTo>
                <a:lnTo>
                  <a:pt x="2823041" y="1391778"/>
                </a:lnTo>
                <a:lnTo>
                  <a:pt x="2823041" y="1287459"/>
                </a:lnTo>
                <a:lnTo>
                  <a:pt x="2614403" y="1496097"/>
                </a:lnTo>
                <a:lnTo>
                  <a:pt x="2823041" y="1704734"/>
                </a:lnTo>
                <a:lnTo>
                  <a:pt x="2823041" y="1600415"/>
                </a:lnTo>
                <a:lnTo>
                  <a:pt x="2973724" y="1600415"/>
                </a:lnTo>
                <a:lnTo>
                  <a:pt x="2973724" y="1809053"/>
                </a:lnTo>
                <a:lnTo>
                  <a:pt x="2869405" y="1809053"/>
                </a:lnTo>
                <a:lnTo>
                  <a:pt x="3078043" y="2017690"/>
                </a:lnTo>
                <a:lnTo>
                  <a:pt x="3286680" y="1809053"/>
                </a:lnTo>
                <a:lnTo>
                  <a:pt x="3182361" y="1809053"/>
                </a:lnTo>
                <a:lnTo>
                  <a:pt x="3182361" y="1600415"/>
                </a:lnTo>
                <a:lnTo>
                  <a:pt x="3333044" y="1600415"/>
                </a:lnTo>
                <a:lnTo>
                  <a:pt x="3333044" y="1704734"/>
                </a:lnTo>
                <a:lnTo>
                  <a:pt x="3541682" y="1496097"/>
                </a:lnTo>
                <a:lnTo>
                  <a:pt x="3333044" y="1287459"/>
                </a:lnTo>
                <a:lnTo>
                  <a:pt x="3333044" y="1391778"/>
                </a:lnTo>
                <a:lnTo>
                  <a:pt x="3182361" y="1391778"/>
                </a:lnTo>
                <a:lnTo>
                  <a:pt x="3182361" y="1183140"/>
                </a:lnTo>
                <a:lnTo>
                  <a:pt x="3286680" y="1183140"/>
                </a:lnTo>
                <a:close/>
                <a:moveTo>
                  <a:pt x="3078044" y="0"/>
                </a:moveTo>
                <a:lnTo>
                  <a:pt x="3804660" y="2309618"/>
                </a:lnTo>
                <a:lnTo>
                  <a:pt x="6156087" y="2309601"/>
                </a:lnTo>
                <a:lnTo>
                  <a:pt x="4253733" y="3737007"/>
                </a:lnTo>
                <a:lnTo>
                  <a:pt x="4980379" y="6046615"/>
                </a:lnTo>
                <a:lnTo>
                  <a:pt x="3078044" y="4619182"/>
                </a:lnTo>
                <a:lnTo>
                  <a:pt x="1175708" y="6046615"/>
                </a:lnTo>
                <a:lnTo>
                  <a:pt x="1902354" y="3737007"/>
                </a:lnTo>
                <a:lnTo>
                  <a:pt x="0" y="2309601"/>
                </a:lnTo>
                <a:lnTo>
                  <a:pt x="2351427" y="230961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" y="295574"/>
            <a:ext cx="1906010" cy="1488977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4402319" y="3624492"/>
            <a:ext cx="3232590" cy="2885764"/>
          </a:xfrm>
          <a:custGeom>
            <a:avLst/>
            <a:gdLst>
              <a:gd name="connsiteX0" fmla="*/ 4005322 w 6156087"/>
              <a:gd name="connsiteY0" fmla="*/ 4035381 h 6046615"/>
              <a:gd name="connsiteX1" fmla="*/ 3796684 w 6156087"/>
              <a:gd name="connsiteY1" fmla="*/ 4244019 h 6046615"/>
              <a:gd name="connsiteX2" fmla="*/ 3901003 w 6156087"/>
              <a:gd name="connsiteY2" fmla="*/ 4244019 h 6046615"/>
              <a:gd name="connsiteX3" fmla="*/ 3901003 w 6156087"/>
              <a:gd name="connsiteY3" fmla="*/ 4452657 h 6046615"/>
              <a:gd name="connsiteX4" fmla="*/ 3750320 w 6156087"/>
              <a:gd name="connsiteY4" fmla="*/ 4452657 h 6046615"/>
              <a:gd name="connsiteX5" fmla="*/ 3750320 w 6156087"/>
              <a:gd name="connsiteY5" fmla="*/ 4348338 h 6046615"/>
              <a:gd name="connsiteX6" fmla="*/ 3541682 w 6156087"/>
              <a:gd name="connsiteY6" fmla="*/ 4556976 h 6046615"/>
              <a:gd name="connsiteX7" fmla="*/ 3750320 w 6156087"/>
              <a:gd name="connsiteY7" fmla="*/ 4765613 h 6046615"/>
              <a:gd name="connsiteX8" fmla="*/ 3750320 w 6156087"/>
              <a:gd name="connsiteY8" fmla="*/ 4661294 h 6046615"/>
              <a:gd name="connsiteX9" fmla="*/ 3901003 w 6156087"/>
              <a:gd name="connsiteY9" fmla="*/ 4661294 h 6046615"/>
              <a:gd name="connsiteX10" fmla="*/ 3901003 w 6156087"/>
              <a:gd name="connsiteY10" fmla="*/ 4869932 h 6046615"/>
              <a:gd name="connsiteX11" fmla="*/ 3796684 w 6156087"/>
              <a:gd name="connsiteY11" fmla="*/ 4869932 h 6046615"/>
              <a:gd name="connsiteX12" fmla="*/ 4005322 w 6156087"/>
              <a:gd name="connsiteY12" fmla="*/ 5078570 h 6046615"/>
              <a:gd name="connsiteX13" fmla="*/ 4213959 w 6156087"/>
              <a:gd name="connsiteY13" fmla="*/ 4869932 h 6046615"/>
              <a:gd name="connsiteX14" fmla="*/ 4109640 w 6156087"/>
              <a:gd name="connsiteY14" fmla="*/ 4869932 h 6046615"/>
              <a:gd name="connsiteX15" fmla="*/ 4109640 w 6156087"/>
              <a:gd name="connsiteY15" fmla="*/ 4661294 h 6046615"/>
              <a:gd name="connsiteX16" fmla="*/ 4260323 w 6156087"/>
              <a:gd name="connsiteY16" fmla="*/ 4661294 h 6046615"/>
              <a:gd name="connsiteX17" fmla="*/ 4260323 w 6156087"/>
              <a:gd name="connsiteY17" fmla="*/ 4765613 h 6046615"/>
              <a:gd name="connsiteX18" fmla="*/ 4468961 w 6156087"/>
              <a:gd name="connsiteY18" fmla="*/ 4556976 h 6046615"/>
              <a:gd name="connsiteX19" fmla="*/ 4260323 w 6156087"/>
              <a:gd name="connsiteY19" fmla="*/ 4348338 h 6046615"/>
              <a:gd name="connsiteX20" fmla="*/ 4260323 w 6156087"/>
              <a:gd name="connsiteY20" fmla="*/ 4452657 h 6046615"/>
              <a:gd name="connsiteX21" fmla="*/ 4109640 w 6156087"/>
              <a:gd name="connsiteY21" fmla="*/ 4452657 h 6046615"/>
              <a:gd name="connsiteX22" fmla="*/ 4109640 w 6156087"/>
              <a:gd name="connsiteY22" fmla="*/ 4244019 h 6046615"/>
              <a:gd name="connsiteX23" fmla="*/ 4213959 w 6156087"/>
              <a:gd name="connsiteY23" fmla="*/ 4244019 h 6046615"/>
              <a:gd name="connsiteX24" fmla="*/ 2150764 w 6156087"/>
              <a:gd name="connsiteY24" fmla="*/ 4035380 h 6046615"/>
              <a:gd name="connsiteX25" fmla="*/ 1942126 w 6156087"/>
              <a:gd name="connsiteY25" fmla="*/ 4244018 h 6046615"/>
              <a:gd name="connsiteX26" fmla="*/ 2046445 w 6156087"/>
              <a:gd name="connsiteY26" fmla="*/ 4244018 h 6046615"/>
              <a:gd name="connsiteX27" fmla="*/ 2046445 w 6156087"/>
              <a:gd name="connsiteY27" fmla="*/ 4452656 h 6046615"/>
              <a:gd name="connsiteX28" fmla="*/ 1895762 w 6156087"/>
              <a:gd name="connsiteY28" fmla="*/ 4452656 h 6046615"/>
              <a:gd name="connsiteX29" fmla="*/ 1895762 w 6156087"/>
              <a:gd name="connsiteY29" fmla="*/ 4348337 h 6046615"/>
              <a:gd name="connsiteX30" fmla="*/ 1687124 w 6156087"/>
              <a:gd name="connsiteY30" fmla="*/ 4556975 h 6046615"/>
              <a:gd name="connsiteX31" fmla="*/ 1895762 w 6156087"/>
              <a:gd name="connsiteY31" fmla="*/ 4765612 h 6046615"/>
              <a:gd name="connsiteX32" fmla="*/ 1895762 w 6156087"/>
              <a:gd name="connsiteY32" fmla="*/ 4661293 h 6046615"/>
              <a:gd name="connsiteX33" fmla="*/ 2046445 w 6156087"/>
              <a:gd name="connsiteY33" fmla="*/ 4661293 h 6046615"/>
              <a:gd name="connsiteX34" fmla="*/ 2046445 w 6156087"/>
              <a:gd name="connsiteY34" fmla="*/ 4869931 h 6046615"/>
              <a:gd name="connsiteX35" fmla="*/ 1942126 w 6156087"/>
              <a:gd name="connsiteY35" fmla="*/ 4869931 h 6046615"/>
              <a:gd name="connsiteX36" fmla="*/ 2150764 w 6156087"/>
              <a:gd name="connsiteY36" fmla="*/ 5078569 h 6046615"/>
              <a:gd name="connsiteX37" fmla="*/ 2359401 w 6156087"/>
              <a:gd name="connsiteY37" fmla="*/ 4869931 h 6046615"/>
              <a:gd name="connsiteX38" fmla="*/ 2255082 w 6156087"/>
              <a:gd name="connsiteY38" fmla="*/ 4869931 h 6046615"/>
              <a:gd name="connsiteX39" fmla="*/ 2255082 w 6156087"/>
              <a:gd name="connsiteY39" fmla="*/ 4661293 h 6046615"/>
              <a:gd name="connsiteX40" fmla="*/ 2405765 w 6156087"/>
              <a:gd name="connsiteY40" fmla="*/ 4661293 h 6046615"/>
              <a:gd name="connsiteX41" fmla="*/ 2405765 w 6156087"/>
              <a:gd name="connsiteY41" fmla="*/ 4765612 h 6046615"/>
              <a:gd name="connsiteX42" fmla="*/ 2614403 w 6156087"/>
              <a:gd name="connsiteY42" fmla="*/ 4556975 h 6046615"/>
              <a:gd name="connsiteX43" fmla="*/ 2405765 w 6156087"/>
              <a:gd name="connsiteY43" fmla="*/ 4348337 h 6046615"/>
              <a:gd name="connsiteX44" fmla="*/ 2405765 w 6156087"/>
              <a:gd name="connsiteY44" fmla="*/ 4452656 h 6046615"/>
              <a:gd name="connsiteX45" fmla="*/ 2255082 w 6156087"/>
              <a:gd name="connsiteY45" fmla="*/ 4452656 h 6046615"/>
              <a:gd name="connsiteX46" fmla="*/ 2255082 w 6156087"/>
              <a:gd name="connsiteY46" fmla="*/ 4244018 h 6046615"/>
              <a:gd name="connsiteX47" fmla="*/ 2359401 w 6156087"/>
              <a:gd name="connsiteY47" fmla="*/ 4244018 h 6046615"/>
              <a:gd name="connsiteX48" fmla="*/ 4537648 w 6156087"/>
              <a:gd name="connsiteY48" fmla="*/ 2421227 h 6046615"/>
              <a:gd name="connsiteX49" fmla="*/ 4329010 w 6156087"/>
              <a:gd name="connsiteY49" fmla="*/ 2629865 h 6046615"/>
              <a:gd name="connsiteX50" fmla="*/ 4433329 w 6156087"/>
              <a:gd name="connsiteY50" fmla="*/ 2629865 h 6046615"/>
              <a:gd name="connsiteX51" fmla="*/ 4433329 w 6156087"/>
              <a:gd name="connsiteY51" fmla="*/ 2838503 h 6046615"/>
              <a:gd name="connsiteX52" fmla="*/ 4282646 w 6156087"/>
              <a:gd name="connsiteY52" fmla="*/ 2838503 h 6046615"/>
              <a:gd name="connsiteX53" fmla="*/ 4282646 w 6156087"/>
              <a:gd name="connsiteY53" fmla="*/ 2734184 h 6046615"/>
              <a:gd name="connsiteX54" fmla="*/ 4074008 w 6156087"/>
              <a:gd name="connsiteY54" fmla="*/ 2942822 h 6046615"/>
              <a:gd name="connsiteX55" fmla="*/ 4282646 w 6156087"/>
              <a:gd name="connsiteY55" fmla="*/ 3151459 h 6046615"/>
              <a:gd name="connsiteX56" fmla="*/ 4282646 w 6156087"/>
              <a:gd name="connsiteY56" fmla="*/ 3047140 h 6046615"/>
              <a:gd name="connsiteX57" fmla="*/ 4433329 w 6156087"/>
              <a:gd name="connsiteY57" fmla="*/ 3047140 h 6046615"/>
              <a:gd name="connsiteX58" fmla="*/ 4433329 w 6156087"/>
              <a:gd name="connsiteY58" fmla="*/ 3255778 h 6046615"/>
              <a:gd name="connsiteX59" fmla="*/ 4329010 w 6156087"/>
              <a:gd name="connsiteY59" fmla="*/ 3255778 h 6046615"/>
              <a:gd name="connsiteX60" fmla="*/ 4537648 w 6156087"/>
              <a:gd name="connsiteY60" fmla="*/ 3464416 h 6046615"/>
              <a:gd name="connsiteX61" fmla="*/ 4746285 w 6156087"/>
              <a:gd name="connsiteY61" fmla="*/ 3255778 h 6046615"/>
              <a:gd name="connsiteX62" fmla="*/ 4641966 w 6156087"/>
              <a:gd name="connsiteY62" fmla="*/ 3255778 h 6046615"/>
              <a:gd name="connsiteX63" fmla="*/ 4641966 w 6156087"/>
              <a:gd name="connsiteY63" fmla="*/ 3047140 h 6046615"/>
              <a:gd name="connsiteX64" fmla="*/ 4792649 w 6156087"/>
              <a:gd name="connsiteY64" fmla="*/ 3047140 h 6046615"/>
              <a:gd name="connsiteX65" fmla="*/ 4792649 w 6156087"/>
              <a:gd name="connsiteY65" fmla="*/ 3151459 h 6046615"/>
              <a:gd name="connsiteX66" fmla="*/ 5001287 w 6156087"/>
              <a:gd name="connsiteY66" fmla="*/ 2942822 h 6046615"/>
              <a:gd name="connsiteX67" fmla="*/ 4792649 w 6156087"/>
              <a:gd name="connsiteY67" fmla="*/ 2734184 h 6046615"/>
              <a:gd name="connsiteX68" fmla="*/ 4792649 w 6156087"/>
              <a:gd name="connsiteY68" fmla="*/ 2838503 h 6046615"/>
              <a:gd name="connsiteX69" fmla="*/ 4641966 w 6156087"/>
              <a:gd name="connsiteY69" fmla="*/ 2838503 h 6046615"/>
              <a:gd name="connsiteX70" fmla="*/ 4641966 w 6156087"/>
              <a:gd name="connsiteY70" fmla="*/ 2629865 h 6046615"/>
              <a:gd name="connsiteX71" fmla="*/ 4746285 w 6156087"/>
              <a:gd name="connsiteY71" fmla="*/ 2629865 h 6046615"/>
              <a:gd name="connsiteX72" fmla="*/ 3078043 w 6156087"/>
              <a:gd name="connsiteY72" fmla="*/ 2421227 h 6046615"/>
              <a:gd name="connsiteX73" fmla="*/ 2894435 w 6156087"/>
              <a:gd name="connsiteY73" fmla="*/ 2604835 h 6046615"/>
              <a:gd name="connsiteX74" fmla="*/ 2986239 w 6156087"/>
              <a:gd name="connsiteY74" fmla="*/ 2604835 h 6046615"/>
              <a:gd name="connsiteX75" fmla="*/ 2986239 w 6156087"/>
              <a:gd name="connsiteY75" fmla="*/ 2691814 h 6046615"/>
              <a:gd name="connsiteX76" fmla="*/ 2839431 w 6156087"/>
              <a:gd name="connsiteY76" fmla="*/ 2691814 h 6046615"/>
              <a:gd name="connsiteX77" fmla="*/ 2839431 w 6156087"/>
              <a:gd name="connsiteY77" fmla="*/ 2851017 h 6046615"/>
              <a:gd name="connsiteX78" fmla="*/ 2765814 w 6156087"/>
              <a:gd name="connsiteY78" fmla="*/ 2851017 h 6046615"/>
              <a:gd name="connsiteX79" fmla="*/ 2765814 w 6156087"/>
              <a:gd name="connsiteY79" fmla="*/ 2759213 h 6046615"/>
              <a:gd name="connsiteX80" fmla="*/ 2582206 w 6156087"/>
              <a:gd name="connsiteY80" fmla="*/ 2942821 h 6046615"/>
              <a:gd name="connsiteX81" fmla="*/ 2765814 w 6156087"/>
              <a:gd name="connsiteY81" fmla="*/ 3126429 h 6046615"/>
              <a:gd name="connsiteX82" fmla="*/ 2765814 w 6156087"/>
              <a:gd name="connsiteY82" fmla="*/ 3034625 h 6046615"/>
              <a:gd name="connsiteX83" fmla="*/ 2839431 w 6156087"/>
              <a:gd name="connsiteY83" fmla="*/ 3034625 h 6046615"/>
              <a:gd name="connsiteX84" fmla="*/ 2839431 w 6156087"/>
              <a:gd name="connsiteY84" fmla="*/ 3193828 h 6046615"/>
              <a:gd name="connsiteX85" fmla="*/ 2986239 w 6156087"/>
              <a:gd name="connsiteY85" fmla="*/ 3193828 h 6046615"/>
              <a:gd name="connsiteX86" fmla="*/ 2986239 w 6156087"/>
              <a:gd name="connsiteY86" fmla="*/ 3280807 h 6046615"/>
              <a:gd name="connsiteX87" fmla="*/ 2894435 w 6156087"/>
              <a:gd name="connsiteY87" fmla="*/ 3280807 h 6046615"/>
              <a:gd name="connsiteX88" fmla="*/ 3078043 w 6156087"/>
              <a:gd name="connsiteY88" fmla="*/ 3464415 h 6046615"/>
              <a:gd name="connsiteX89" fmla="*/ 3261651 w 6156087"/>
              <a:gd name="connsiteY89" fmla="*/ 3280807 h 6046615"/>
              <a:gd name="connsiteX90" fmla="*/ 3169847 w 6156087"/>
              <a:gd name="connsiteY90" fmla="*/ 3280807 h 6046615"/>
              <a:gd name="connsiteX91" fmla="*/ 3169847 w 6156087"/>
              <a:gd name="connsiteY91" fmla="*/ 3193828 h 6046615"/>
              <a:gd name="connsiteX92" fmla="*/ 3316655 w 6156087"/>
              <a:gd name="connsiteY92" fmla="*/ 3193828 h 6046615"/>
              <a:gd name="connsiteX93" fmla="*/ 3316655 w 6156087"/>
              <a:gd name="connsiteY93" fmla="*/ 3034625 h 6046615"/>
              <a:gd name="connsiteX94" fmla="*/ 3390272 w 6156087"/>
              <a:gd name="connsiteY94" fmla="*/ 3034625 h 6046615"/>
              <a:gd name="connsiteX95" fmla="*/ 3390272 w 6156087"/>
              <a:gd name="connsiteY95" fmla="*/ 3126429 h 6046615"/>
              <a:gd name="connsiteX96" fmla="*/ 3573880 w 6156087"/>
              <a:gd name="connsiteY96" fmla="*/ 2942821 h 6046615"/>
              <a:gd name="connsiteX97" fmla="*/ 3390272 w 6156087"/>
              <a:gd name="connsiteY97" fmla="*/ 2759213 h 6046615"/>
              <a:gd name="connsiteX98" fmla="*/ 3390272 w 6156087"/>
              <a:gd name="connsiteY98" fmla="*/ 2851017 h 6046615"/>
              <a:gd name="connsiteX99" fmla="*/ 3316655 w 6156087"/>
              <a:gd name="connsiteY99" fmla="*/ 2851017 h 6046615"/>
              <a:gd name="connsiteX100" fmla="*/ 3316655 w 6156087"/>
              <a:gd name="connsiteY100" fmla="*/ 2691814 h 6046615"/>
              <a:gd name="connsiteX101" fmla="*/ 3169847 w 6156087"/>
              <a:gd name="connsiteY101" fmla="*/ 2691814 h 6046615"/>
              <a:gd name="connsiteX102" fmla="*/ 3169847 w 6156087"/>
              <a:gd name="connsiteY102" fmla="*/ 2604835 h 6046615"/>
              <a:gd name="connsiteX103" fmla="*/ 3261651 w 6156087"/>
              <a:gd name="connsiteY103" fmla="*/ 2604835 h 6046615"/>
              <a:gd name="connsiteX104" fmla="*/ 1618439 w 6156087"/>
              <a:gd name="connsiteY104" fmla="*/ 2421226 h 6046615"/>
              <a:gd name="connsiteX105" fmla="*/ 1409801 w 6156087"/>
              <a:gd name="connsiteY105" fmla="*/ 2629864 h 6046615"/>
              <a:gd name="connsiteX106" fmla="*/ 1514120 w 6156087"/>
              <a:gd name="connsiteY106" fmla="*/ 2629864 h 6046615"/>
              <a:gd name="connsiteX107" fmla="*/ 1514120 w 6156087"/>
              <a:gd name="connsiteY107" fmla="*/ 2838502 h 6046615"/>
              <a:gd name="connsiteX108" fmla="*/ 1363437 w 6156087"/>
              <a:gd name="connsiteY108" fmla="*/ 2838502 h 6046615"/>
              <a:gd name="connsiteX109" fmla="*/ 1363437 w 6156087"/>
              <a:gd name="connsiteY109" fmla="*/ 2734183 h 6046615"/>
              <a:gd name="connsiteX110" fmla="*/ 1154799 w 6156087"/>
              <a:gd name="connsiteY110" fmla="*/ 2942821 h 6046615"/>
              <a:gd name="connsiteX111" fmla="*/ 1363437 w 6156087"/>
              <a:gd name="connsiteY111" fmla="*/ 3151458 h 6046615"/>
              <a:gd name="connsiteX112" fmla="*/ 1363437 w 6156087"/>
              <a:gd name="connsiteY112" fmla="*/ 3047139 h 6046615"/>
              <a:gd name="connsiteX113" fmla="*/ 1514120 w 6156087"/>
              <a:gd name="connsiteY113" fmla="*/ 3047139 h 6046615"/>
              <a:gd name="connsiteX114" fmla="*/ 1514120 w 6156087"/>
              <a:gd name="connsiteY114" fmla="*/ 3255777 h 6046615"/>
              <a:gd name="connsiteX115" fmla="*/ 1409801 w 6156087"/>
              <a:gd name="connsiteY115" fmla="*/ 3255777 h 6046615"/>
              <a:gd name="connsiteX116" fmla="*/ 1618439 w 6156087"/>
              <a:gd name="connsiteY116" fmla="*/ 3464415 h 6046615"/>
              <a:gd name="connsiteX117" fmla="*/ 1827076 w 6156087"/>
              <a:gd name="connsiteY117" fmla="*/ 3255777 h 6046615"/>
              <a:gd name="connsiteX118" fmla="*/ 1722757 w 6156087"/>
              <a:gd name="connsiteY118" fmla="*/ 3255777 h 6046615"/>
              <a:gd name="connsiteX119" fmla="*/ 1722757 w 6156087"/>
              <a:gd name="connsiteY119" fmla="*/ 3047139 h 6046615"/>
              <a:gd name="connsiteX120" fmla="*/ 1873440 w 6156087"/>
              <a:gd name="connsiteY120" fmla="*/ 3047139 h 6046615"/>
              <a:gd name="connsiteX121" fmla="*/ 1873440 w 6156087"/>
              <a:gd name="connsiteY121" fmla="*/ 3151458 h 6046615"/>
              <a:gd name="connsiteX122" fmla="*/ 2082078 w 6156087"/>
              <a:gd name="connsiteY122" fmla="*/ 2942821 h 6046615"/>
              <a:gd name="connsiteX123" fmla="*/ 1873440 w 6156087"/>
              <a:gd name="connsiteY123" fmla="*/ 2734183 h 6046615"/>
              <a:gd name="connsiteX124" fmla="*/ 1873440 w 6156087"/>
              <a:gd name="connsiteY124" fmla="*/ 2838502 h 6046615"/>
              <a:gd name="connsiteX125" fmla="*/ 1722757 w 6156087"/>
              <a:gd name="connsiteY125" fmla="*/ 2838502 h 6046615"/>
              <a:gd name="connsiteX126" fmla="*/ 1722757 w 6156087"/>
              <a:gd name="connsiteY126" fmla="*/ 2629864 h 6046615"/>
              <a:gd name="connsiteX127" fmla="*/ 1827076 w 6156087"/>
              <a:gd name="connsiteY127" fmla="*/ 2629864 h 6046615"/>
              <a:gd name="connsiteX128" fmla="*/ 3078043 w 6156087"/>
              <a:gd name="connsiteY128" fmla="*/ 974502 h 6046615"/>
              <a:gd name="connsiteX129" fmla="*/ 2869405 w 6156087"/>
              <a:gd name="connsiteY129" fmla="*/ 1183140 h 6046615"/>
              <a:gd name="connsiteX130" fmla="*/ 2973724 w 6156087"/>
              <a:gd name="connsiteY130" fmla="*/ 1183140 h 6046615"/>
              <a:gd name="connsiteX131" fmla="*/ 2973724 w 6156087"/>
              <a:gd name="connsiteY131" fmla="*/ 1391778 h 6046615"/>
              <a:gd name="connsiteX132" fmla="*/ 2823041 w 6156087"/>
              <a:gd name="connsiteY132" fmla="*/ 1391778 h 6046615"/>
              <a:gd name="connsiteX133" fmla="*/ 2823041 w 6156087"/>
              <a:gd name="connsiteY133" fmla="*/ 1287459 h 6046615"/>
              <a:gd name="connsiteX134" fmla="*/ 2614403 w 6156087"/>
              <a:gd name="connsiteY134" fmla="*/ 1496097 h 6046615"/>
              <a:gd name="connsiteX135" fmla="*/ 2823041 w 6156087"/>
              <a:gd name="connsiteY135" fmla="*/ 1704734 h 6046615"/>
              <a:gd name="connsiteX136" fmla="*/ 2823041 w 6156087"/>
              <a:gd name="connsiteY136" fmla="*/ 1600415 h 6046615"/>
              <a:gd name="connsiteX137" fmla="*/ 2973724 w 6156087"/>
              <a:gd name="connsiteY137" fmla="*/ 1600415 h 6046615"/>
              <a:gd name="connsiteX138" fmla="*/ 2973724 w 6156087"/>
              <a:gd name="connsiteY138" fmla="*/ 1809053 h 6046615"/>
              <a:gd name="connsiteX139" fmla="*/ 2869405 w 6156087"/>
              <a:gd name="connsiteY139" fmla="*/ 1809053 h 6046615"/>
              <a:gd name="connsiteX140" fmla="*/ 3078043 w 6156087"/>
              <a:gd name="connsiteY140" fmla="*/ 2017690 h 6046615"/>
              <a:gd name="connsiteX141" fmla="*/ 3286680 w 6156087"/>
              <a:gd name="connsiteY141" fmla="*/ 1809053 h 6046615"/>
              <a:gd name="connsiteX142" fmla="*/ 3182361 w 6156087"/>
              <a:gd name="connsiteY142" fmla="*/ 1809053 h 6046615"/>
              <a:gd name="connsiteX143" fmla="*/ 3182361 w 6156087"/>
              <a:gd name="connsiteY143" fmla="*/ 1600415 h 6046615"/>
              <a:gd name="connsiteX144" fmla="*/ 3333044 w 6156087"/>
              <a:gd name="connsiteY144" fmla="*/ 1600415 h 6046615"/>
              <a:gd name="connsiteX145" fmla="*/ 3333044 w 6156087"/>
              <a:gd name="connsiteY145" fmla="*/ 1704734 h 6046615"/>
              <a:gd name="connsiteX146" fmla="*/ 3541682 w 6156087"/>
              <a:gd name="connsiteY146" fmla="*/ 1496097 h 6046615"/>
              <a:gd name="connsiteX147" fmla="*/ 3333044 w 6156087"/>
              <a:gd name="connsiteY147" fmla="*/ 1287459 h 6046615"/>
              <a:gd name="connsiteX148" fmla="*/ 3333044 w 6156087"/>
              <a:gd name="connsiteY148" fmla="*/ 1391778 h 6046615"/>
              <a:gd name="connsiteX149" fmla="*/ 3182361 w 6156087"/>
              <a:gd name="connsiteY149" fmla="*/ 1391778 h 6046615"/>
              <a:gd name="connsiteX150" fmla="*/ 3182361 w 6156087"/>
              <a:gd name="connsiteY150" fmla="*/ 1183140 h 6046615"/>
              <a:gd name="connsiteX151" fmla="*/ 3286680 w 6156087"/>
              <a:gd name="connsiteY151" fmla="*/ 1183140 h 6046615"/>
              <a:gd name="connsiteX152" fmla="*/ 3078044 w 6156087"/>
              <a:gd name="connsiteY152" fmla="*/ 0 h 6046615"/>
              <a:gd name="connsiteX153" fmla="*/ 3804660 w 6156087"/>
              <a:gd name="connsiteY153" fmla="*/ 2309618 h 6046615"/>
              <a:gd name="connsiteX154" fmla="*/ 6156087 w 6156087"/>
              <a:gd name="connsiteY154" fmla="*/ 2309601 h 6046615"/>
              <a:gd name="connsiteX155" fmla="*/ 4253733 w 6156087"/>
              <a:gd name="connsiteY155" fmla="*/ 3737007 h 6046615"/>
              <a:gd name="connsiteX156" fmla="*/ 4980379 w 6156087"/>
              <a:gd name="connsiteY156" fmla="*/ 6046615 h 6046615"/>
              <a:gd name="connsiteX157" fmla="*/ 3078044 w 6156087"/>
              <a:gd name="connsiteY157" fmla="*/ 4619182 h 6046615"/>
              <a:gd name="connsiteX158" fmla="*/ 1175708 w 6156087"/>
              <a:gd name="connsiteY158" fmla="*/ 6046615 h 6046615"/>
              <a:gd name="connsiteX159" fmla="*/ 1902354 w 6156087"/>
              <a:gd name="connsiteY159" fmla="*/ 3737007 h 6046615"/>
              <a:gd name="connsiteX160" fmla="*/ 0 w 6156087"/>
              <a:gd name="connsiteY160" fmla="*/ 2309601 h 6046615"/>
              <a:gd name="connsiteX161" fmla="*/ 2351427 w 6156087"/>
              <a:gd name="connsiteY161" fmla="*/ 2309618 h 60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156087" h="6046615">
                <a:moveTo>
                  <a:pt x="4005322" y="4035381"/>
                </a:moveTo>
                <a:lnTo>
                  <a:pt x="3796684" y="4244019"/>
                </a:lnTo>
                <a:lnTo>
                  <a:pt x="3901003" y="4244019"/>
                </a:lnTo>
                <a:lnTo>
                  <a:pt x="3901003" y="4452657"/>
                </a:lnTo>
                <a:lnTo>
                  <a:pt x="3750320" y="4452657"/>
                </a:lnTo>
                <a:lnTo>
                  <a:pt x="3750320" y="4348338"/>
                </a:lnTo>
                <a:lnTo>
                  <a:pt x="3541682" y="4556976"/>
                </a:lnTo>
                <a:lnTo>
                  <a:pt x="3750320" y="4765613"/>
                </a:lnTo>
                <a:lnTo>
                  <a:pt x="3750320" y="4661294"/>
                </a:lnTo>
                <a:lnTo>
                  <a:pt x="3901003" y="4661294"/>
                </a:lnTo>
                <a:lnTo>
                  <a:pt x="3901003" y="4869932"/>
                </a:lnTo>
                <a:lnTo>
                  <a:pt x="3796684" y="4869932"/>
                </a:lnTo>
                <a:lnTo>
                  <a:pt x="4005322" y="5078570"/>
                </a:lnTo>
                <a:lnTo>
                  <a:pt x="4213959" y="4869932"/>
                </a:lnTo>
                <a:lnTo>
                  <a:pt x="4109640" y="4869932"/>
                </a:lnTo>
                <a:lnTo>
                  <a:pt x="4109640" y="4661294"/>
                </a:lnTo>
                <a:lnTo>
                  <a:pt x="4260323" y="4661294"/>
                </a:lnTo>
                <a:lnTo>
                  <a:pt x="4260323" y="4765613"/>
                </a:lnTo>
                <a:lnTo>
                  <a:pt x="4468961" y="4556976"/>
                </a:lnTo>
                <a:lnTo>
                  <a:pt x="4260323" y="4348338"/>
                </a:lnTo>
                <a:lnTo>
                  <a:pt x="4260323" y="4452657"/>
                </a:lnTo>
                <a:lnTo>
                  <a:pt x="4109640" y="4452657"/>
                </a:lnTo>
                <a:lnTo>
                  <a:pt x="4109640" y="4244019"/>
                </a:lnTo>
                <a:lnTo>
                  <a:pt x="4213959" y="4244019"/>
                </a:lnTo>
                <a:close/>
                <a:moveTo>
                  <a:pt x="2150764" y="4035380"/>
                </a:moveTo>
                <a:lnTo>
                  <a:pt x="1942126" y="4244018"/>
                </a:lnTo>
                <a:lnTo>
                  <a:pt x="2046445" y="4244018"/>
                </a:lnTo>
                <a:lnTo>
                  <a:pt x="2046445" y="4452656"/>
                </a:lnTo>
                <a:lnTo>
                  <a:pt x="1895762" y="4452656"/>
                </a:lnTo>
                <a:lnTo>
                  <a:pt x="1895762" y="4348337"/>
                </a:lnTo>
                <a:lnTo>
                  <a:pt x="1687124" y="4556975"/>
                </a:lnTo>
                <a:lnTo>
                  <a:pt x="1895762" y="4765612"/>
                </a:lnTo>
                <a:lnTo>
                  <a:pt x="1895762" y="4661293"/>
                </a:lnTo>
                <a:lnTo>
                  <a:pt x="2046445" y="4661293"/>
                </a:lnTo>
                <a:lnTo>
                  <a:pt x="2046445" y="4869931"/>
                </a:lnTo>
                <a:lnTo>
                  <a:pt x="1942126" y="4869931"/>
                </a:lnTo>
                <a:lnTo>
                  <a:pt x="2150764" y="5078569"/>
                </a:lnTo>
                <a:lnTo>
                  <a:pt x="2359401" y="4869931"/>
                </a:lnTo>
                <a:lnTo>
                  <a:pt x="2255082" y="4869931"/>
                </a:lnTo>
                <a:lnTo>
                  <a:pt x="2255082" y="4661293"/>
                </a:lnTo>
                <a:lnTo>
                  <a:pt x="2405765" y="4661293"/>
                </a:lnTo>
                <a:lnTo>
                  <a:pt x="2405765" y="4765612"/>
                </a:lnTo>
                <a:lnTo>
                  <a:pt x="2614403" y="4556975"/>
                </a:lnTo>
                <a:lnTo>
                  <a:pt x="2405765" y="4348337"/>
                </a:lnTo>
                <a:lnTo>
                  <a:pt x="2405765" y="4452656"/>
                </a:lnTo>
                <a:lnTo>
                  <a:pt x="2255082" y="4452656"/>
                </a:lnTo>
                <a:lnTo>
                  <a:pt x="2255082" y="4244018"/>
                </a:lnTo>
                <a:lnTo>
                  <a:pt x="2359401" y="4244018"/>
                </a:lnTo>
                <a:close/>
                <a:moveTo>
                  <a:pt x="4537648" y="2421227"/>
                </a:moveTo>
                <a:lnTo>
                  <a:pt x="4329010" y="2629865"/>
                </a:lnTo>
                <a:lnTo>
                  <a:pt x="4433329" y="2629865"/>
                </a:lnTo>
                <a:lnTo>
                  <a:pt x="4433329" y="2838503"/>
                </a:lnTo>
                <a:lnTo>
                  <a:pt x="4282646" y="2838503"/>
                </a:lnTo>
                <a:lnTo>
                  <a:pt x="4282646" y="2734184"/>
                </a:lnTo>
                <a:lnTo>
                  <a:pt x="4074008" y="2942822"/>
                </a:lnTo>
                <a:lnTo>
                  <a:pt x="4282646" y="3151459"/>
                </a:lnTo>
                <a:lnTo>
                  <a:pt x="4282646" y="3047140"/>
                </a:lnTo>
                <a:lnTo>
                  <a:pt x="4433329" y="3047140"/>
                </a:lnTo>
                <a:lnTo>
                  <a:pt x="4433329" y="3255778"/>
                </a:lnTo>
                <a:lnTo>
                  <a:pt x="4329010" y="3255778"/>
                </a:lnTo>
                <a:lnTo>
                  <a:pt x="4537648" y="3464416"/>
                </a:lnTo>
                <a:lnTo>
                  <a:pt x="4746285" y="3255778"/>
                </a:lnTo>
                <a:lnTo>
                  <a:pt x="4641966" y="3255778"/>
                </a:lnTo>
                <a:lnTo>
                  <a:pt x="4641966" y="3047140"/>
                </a:lnTo>
                <a:lnTo>
                  <a:pt x="4792649" y="3047140"/>
                </a:lnTo>
                <a:lnTo>
                  <a:pt x="4792649" y="3151459"/>
                </a:lnTo>
                <a:lnTo>
                  <a:pt x="5001287" y="2942822"/>
                </a:lnTo>
                <a:lnTo>
                  <a:pt x="4792649" y="2734184"/>
                </a:lnTo>
                <a:lnTo>
                  <a:pt x="4792649" y="2838503"/>
                </a:lnTo>
                <a:lnTo>
                  <a:pt x="4641966" y="2838503"/>
                </a:lnTo>
                <a:lnTo>
                  <a:pt x="4641966" y="2629865"/>
                </a:lnTo>
                <a:lnTo>
                  <a:pt x="4746285" y="2629865"/>
                </a:lnTo>
                <a:close/>
                <a:moveTo>
                  <a:pt x="3078043" y="2421227"/>
                </a:moveTo>
                <a:lnTo>
                  <a:pt x="2894435" y="2604835"/>
                </a:lnTo>
                <a:lnTo>
                  <a:pt x="2986239" y="2604835"/>
                </a:lnTo>
                <a:lnTo>
                  <a:pt x="2986239" y="2691814"/>
                </a:lnTo>
                <a:lnTo>
                  <a:pt x="2839431" y="2691814"/>
                </a:lnTo>
                <a:lnTo>
                  <a:pt x="2839431" y="2851017"/>
                </a:lnTo>
                <a:lnTo>
                  <a:pt x="2765814" y="2851017"/>
                </a:lnTo>
                <a:lnTo>
                  <a:pt x="2765814" y="2759213"/>
                </a:lnTo>
                <a:lnTo>
                  <a:pt x="2582206" y="2942821"/>
                </a:lnTo>
                <a:lnTo>
                  <a:pt x="2765814" y="3126429"/>
                </a:lnTo>
                <a:lnTo>
                  <a:pt x="2765814" y="3034625"/>
                </a:lnTo>
                <a:lnTo>
                  <a:pt x="2839431" y="3034625"/>
                </a:lnTo>
                <a:lnTo>
                  <a:pt x="2839431" y="3193828"/>
                </a:lnTo>
                <a:lnTo>
                  <a:pt x="2986239" y="3193828"/>
                </a:lnTo>
                <a:lnTo>
                  <a:pt x="2986239" y="3280807"/>
                </a:lnTo>
                <a:lnTo>
                  <a:pt x="2894435" y="3280807"/>
                </a:lnTo>
                <a:lnTo>
                  <a:pt x="3078043" y="3464415"/>
                </a:lnTo>
                <a:lnTo>
                  <a:pt x="3261651" y="3280807"/>
                </a:lnTo>
                <a:lnTo>
                  <a:pt x="3169847" y="3280807"/>
                </a:lnTo>
                <a:lnTo>
                  <a:pt x="3169847" y="3193828"/>
                </a:lnTo>
                <a:lnTo>
                  <a:pt x="3316655" y="3193828"/>
                </a:lnTo>
                <a:lnTo>
                  <a:pt x="3316655" y="3034625"/>
                </a:lnTo>
                <a:lnTo>
                  <a:pt x="3390272" y="3034625"/>
                </a:lnTo>
                <a:lnTo>
                  <a:pt x="3390272" y="3126429"/>
                </a:lnTo>
                <a:lnTo>
                  <a:pt x="3573880" y="2942821"/>
                </a:lnTo>
                <a:lnTo>
                  <a:pt x="3390272" y="2759213"/>
                </a:lnTo>
                <a:lnTo>
                  <a:pt x="3390272" y="2851017"/>
                </a:lnTo>
                <a:lnTo>
                  <a:pt x="3316655" y="2851017"/>
                </a:lnTo>
                <a:lnTo>
                  <a:pt x="3316655" y="2691814"/>
                </a:lnTo>
                <a:lnTo>
                  <a:pt x="3169847" y="2691814"/>
                </a:lnTo>
                <a:lnTo>
                  <a:pt x="3169847" y="2604835"/>
                </a:lnTo>
                <a:lnTo>
                  <a:pt x="3261651" y="2604835"/>
                </a:lnTo>
                <a:close/>
                <a:moveTo>
                  <a:pt x="1618439" y="2421226"/>
                </a:moveTo>
                <a:lnTo>
                  <a:pt x="1409801" y="2629864"/>
                </a:lnTo>
                <a:lnTo>
                  <a:pt x="1514120" y="2629864"/>
                </a:lnTo>
                <a:lnTo>
                  <a:pt x="1514120" y="2838502"/>
                </a:lnTo>
                <a:lnTo>
                  <a:pt x="1363437" y="2838502"/>
                </a:lnTo>
                <a:lnTo>
                  <a:pt x="1363437" y="2734183"/>
                </a:lnTo>
                <a:lnTo>
                  <a:pt x="1154799" y="2942821"/>
                </a:lnTo>
                <a:lnTo>
                  <a:pt x="1363437" y="3151458"/>
                </a:lnTo>
                <a:lnTo>
                  <a:pt x="1363437" y="3047139"/>
                </a:lnTo>
                <a:lnTo>
                  <a:pt x="1514120" y="3047139"/>
                </a:lnTo>
                <a:lnTo>
                  <a:pt x="1514120" y="3255777"/>
                </a:lnTo>
                <a:lnTo>
                  <a:pt x="1409801" y="3255777"/>
                </a:lnTo>
                <a:lnTo>
                  <a:pt x="1618439" y="3464415"/>
                </a:lnTo>
                <a:lnTo>
                  <a:pt x="1827076" y="3255777"/>
                </a:lnTo>
                <a:lnTo>
                  <a:pt x="1722757" y="3255777"/>
                </a:lnTo>
                <a:lnTo>
                  <a:pt x="1722757" y="3047139"/>
                </a:lnTo>
                <a:lnTo>
                  <a:pt x="1873440" y="3047139"/>
                </a:lnTo>
                <a:lnTo>
                  <a:pt x="1873440" y="3151458"/>
                </a:lnTo>
                <a:lnTo>
                  <a:pt x="2082078" y="2942821"/>
                </a:lnTo>
                <a:lnTo>
                  <a:pt x="1873440" y="2734183"/>
                </a:lnTo>
                <a:lnTo>
                  <a:pt x="1873440" y="2838502"/>
                </a:lnTo>
                <a:lnTo>
                  <a:pt x="1722757" y="2838502"/>
                </a:lnTo>
                <a:lnTo>
                  <a:pt x="1722757" y="2629864"/>
                </a:lnTo>
                <a:lnTo>
                  <a:pt x="1827076" y="2629864"/>
                </a:lnTo>
                <a:close/>
                <a:moveTo>
                  <a:pt x="3078043" y="974502"/>
                </a:moveTo>
                <a:lnTo>
                  <a:pt x="2869405" y="1183140"/>
                </a:lnTo>
                <a:lnTo>
                  <a:pt x="2973724" y="1183140"/>
                </a:lnTo>
                <a:lnTo>
                  <a:pt x="2973724" y="1391778"/>
                </a:lnTo>
                <a:lnTo>
                  <a:pt x="2823041" y="1391778"/>
                </a:lnTo>
                <a:lnTo>
                  <a:pt x="2823041" y="1287459"/>
                </a:lnTo>
                <a:lnTo>
                  <a:pt x="2614403" y="1496097"/>
                </a:lnTo>
                <a:lnTo>
                  <a:pt x="2823041" y="1704734"/>
                </a:lnTo>
                <a:lnTo>
                  <a:pt x="2823041" y="1600415"/>
                </a:lnTo>
                <a:lnTo>
                  <a:pt x="2973724" y="1600415"/>
                </a:lnTo>
                <a:lnTo>
                  <a:pt x="2973724" y="1809053"/>
                </a:lnTo>
                <a:lnTo>
                  <a:pt x="2869405" y="1809053"/>
                </a:lnTo>
                <a:lnTo>
                  <a:pt x="3078043" y="2017690"/>
                </a:lnTo>
                <a:lnTo>
                  <a:pt x="3286680" y="1809053"/>
                </a:lnTo>
                <a:lnTo>
                  <a:pt x="3182361" y="1809053"/>
                </a:lnTo>
                <a:lnTo>
                  <a:pt x="3182361" y="1600415"/>
                </a:lnTo>
                <a:lnTo>
                  <a:pt x="3333044" y="1600415"/>
                </a:lnTo>
                <a:lnTo>
                  <a:pt x="3333044" y="1704734"/>
                </a:lnTo>
                <a:lnTo>
                  <a:pt x="3541682" y="1496097"/>
                </a:lnTo>
                <a:lnTo>
                  <a:pt x="3333044" y="1287459"/>
                </a:lnTo>
                <a:lnTo>
                  <a:pt x="3333044" y="1391778"/>
                </a:lnTo>
                <a:lnTo>
                  <a:pt x="3182361" y="1391778"/>
                </a:lnTo>
                <a:lnTo>
                  <a:pt x="3182361" y="1183140"/>
                </a:lnTo>
                <a:lnTo>
                  <a:pt x="3286680" y="1183140"/>
                </a:lnTo>
                <a:close/>
                <a:moveTo>
                  <a:pt x="3078044" y="0"/>
                </a:moveTo>
                <a:lnTo>
                  <a:pt x="3804660" y="2309618"/>
                </a:lnTo>
                <a:lnTo>
                  <a:pt x="6156087" y="2309601"/>
                </a:lnTo>
                <a:lnTo>
                  <a:pt x="4253733" y="3737007"/>
                </a:lnTo>
                <a:lnTo>
                  <a:pt x="4980379" y="6046615"/>
                </a:lnTo>
                <a:lnTo>
                  <a:pt x="3078044" y="4619182"/>
                </a:lnTo>
                <a:lnTo>
                  <a:pt x="1175708" y="6046615"/>
                </a:lnTo>
                <a:lnTo>
                  <a:pt x="1902354" y="3737007"/>
                </a:lnTo>
                <a:lnTo>
                  <a:pt x="0" y="2309601"/>
                </a:lnTo>
                <a:lnTo>
                  <a:pt x="2351427" y="2309618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91290" y="3624492"/>
            <a:ext cx="3232590" cy="2885764"/>
          </a:xfrm>
          <a:custGeom>
            <a:avLst/>
            <a:gdLst>
              <a:gd name="connsiteX0" fmla="*/ 4005322 w 6156087"/>
              <a:gd name="connsiteY0" fmla="*/ 4035381 h 6046615"/>
              <a:gd name="connsiteX1" fmla="*/ 3796684 w 6156087"/>
              <a:gd name="connsiteY1" fmla="*/ 4244019 h 6046615"/>
              <a:gd name="connsiteX2" fmla="*/ 3901003 w 6156087"/>
              <a:gd name="connsiteY2" fmla="*/ 4244019 h 6046615"/>
              <a:gd name="connsiteX3" fmla="*/ 3901003 w 6156087"/>
              <a:gd name="connsiteY3" fmla="*/ 4452657 h 6046615"/>
              <a:gd name="connsiteX4" fmla="*/ 3750320 w 6156087"/>
              <a:gd name="connsiteY4" fmla="*/ 4452657 h 6046615"/>
              <a:gd name="connsiteX5" fmla="*/ 3750320 w 6156087"/>
              <a:gd name="connsiteY5" fmla="*/ 4348338 h 6046615"/>
              <a:gd name="connsiteX6" fmla="*/ 3541682 w 6156087"/>
              <a:gd name="connsiteY6" fmla="*/ 4556976 h 6046615"/>
              <a:gd name="connsiteX7" fmla="*/ 3750320 w 6156087"/>
              <a:gd name="connsiteY7" fmla="*/ 4765613 h 6046615"/>
              <a:gd name="connsiteX8" fmla="*/ 3750320 w 6156087"/>
              <a:gd name="connsiteY8" fmla="*/ 4661294 h 6046615"/>
              <a:gd name="connsiteX9" fmla="*/ 3901003 w 6156087"/>
              <a:gd name="connsiteY9" fmla="*/ 4661294 h 6046615"/>
              <a:gd name="connsiteX10" fmla="*/ 3901003 w 6156087"/>
              <a:gd name="connsiteY10" fmla="*/ 4869932 h 6046615"/>
              <a:gd name="connsiteX11" fmla="*/ 3796684 w 6156087"/>
              <a:gd name="connsiteY11" fmla="*/ 4869932 h 6046615"/>
              <a:gd name="connsiteX12" fmla="*/ 4005322 w 6156087"/>
              <a:gd name="connsiteY12" fmla="*/ 5078570 h 6046615"/>
              <a:gd name="connsiteX13" fmla="*/ 4213959 w 6156087"/>
              <a:gd name="connsiteY13" fmla="*/ 4869932 h 6046615"/>
              <a:gd name="connsiteX14" fmla="*/ 4109640 w 6156087"/>
              <a:gd name="connsiteY14" fmla="*/ 4869932 h 6046615"/>
              <a:gd name="connsiteX15" fmla="*/ 4109640 w 6156087"/>
              <a:gd name="connsiteY15" fmla="*/ 4661294 h 6046615"/>
              <a:gd name="connsiteX16" fmla="*/ 4260323 w 6156087"/>
              <a:gd name="connsiteY16" fmla="*/ 4661294 h 6046615"/>
              <a:gd name="connsiteX17" fmla="*/ 4260323 w 6156087"/>
              <a:gd name="connsiteY17" fmla="*/ 4765613 h 6046615"/>
              <a:gd name="connsiteX18" fmla="*/ 4468961 w 6156087"/>
              <a:gd name="connsiteY18" fmla="*/ 4556976 h 6046615"/>
              <a:gd name="connsiteX19" fmla="*/ 4260323 w 6156087"/>
              <a:gd name="connsiteY19" fmla="*/ 4348338 h 6046615"/>
              <a:gd name="connsiteX20" fmla="*/ 4260323 w 6156087"/>
              <a:gd name="connsiteY20" fmla="*/ 4452657 h 6046615"/>
              <a:gd name="connsiteX21" fmla="*/ 4109640 w 6156087"/>
              <a:gd name="connsiteY21" fmla="*/ 4452657 h 6046615"/>
              <a:gd name="connsiteX22" fmla="*/ 4109640 w 6156087"/>
              <a:gd name="connsiteY22" fmla="*/ 4244019 h 6046615"/>
              <a:gd name="connsiteX23" fmla="*/ 4213959 w 6156087"/>
              <a:gd name="connsiteY23" fmla="*/ 4244019 h 6046615"/>
              <a:gd name="connsiteX24" fmla="*/ 2150764 w 6156087"/>
              <a:gd name="connsiteY24" fmla="*/ 4035380 h 6046615"/>
              <a:gd name="connsiteX25" fmla="*/ 1942126 w 6156087"/>
              <a:gd name="connsiteY25" fmla="*/ 4244018 h 6046615"/>
              <a:gd name="connsiteX26" fmla="*/ 2046445 w 6156087"/>
              <a:gd name="connsiteY26" fmla="*/ 4244018 h 6046615"/>
              <a:gd name="connsiteX27" fmla="*/ 2046445 w 6156087"/>
              <a:gd name="connsiteY27" fmla="*/ 4452656 h 6046615"/>
              <a:gd name="connsiteX28" fmla="*/ 1895762 w 6156087"/>
              <a:gd name="connsiteY28" fmla="*/ 4452656 h 6046615"/>
              <a:gd name="connsiteX29" fmla="*/ 1895762 w 6156087"/>
              <a:gd name="connsiteY29" fmla="*/ 4348337 h 6046615"/>
              <a:gd name="connsiteX30" fmla="*/ 1687124 w 6156087"/>
              <a:gd name="connsiteY30" fmla="*/ 4556975 h 6046615"/>
              <a:gd name="connsiteX31" fmla="*/ 1895762 w 6156087"/>
              <a:gd name="connsiteY31" fmla="*/ 4765612 h 6046615"/>
              <a:gd name="connsiteX32" fmla="*/ 1895762 w 6156087"/>
              <a:gd name="connsiteY32" fmla="*/ 4661293 h 6046615"/>
              <a:gd name="connsiteX33" fmla="*/ 2046445 w 6156087"/>
              <a:gd name="connsiteY33" fmla="*/ 4661293 h 6046615"/>
              <a:gd name="connsiteX34" fmla="*/ 2046445 w 6156087"/>
              <a:gd name="connsiteY34" fmla="*/ 4869931 h 6046615"/>
              <a:gd name="connsiteX35" fmla="*/ 1942126 w 6156087"/>
              <a:gd name="connsiteY35" fmla="*/ 4869931 h 6046615"/>
              <a:gd name="connsiteX36" fmla="*/ 2150764 w 6156087"/>
              <a:gd name="connsiteY36" fmla="*/ 5078569 h 6046615"/>
              <a:gd name="connsiteX37" fmla="*/ 2359401 w 6156087"/>
              <a:gd name="connsiteY37" fmla="*/ 4869931 h 6046615"/>
              <a:gd name="connsiteX38" fmla="*/ 2255082 w 6156087"/>
              <a:gd name="connsiteY38" fmla="*/ 4869931 h 6046615"/>
              <a:gd name="connsiteX39" fmla="*/ 2255082 w 6156087"/>
              <a:gd name="connsiteY39" fmla="*/ 4661293 h 6046615"/>
              <a:gd name="connsiteX40" fmla="*/ 2405765 w 6156087"/>
              <a:gd name="connsiteY40" fmla="*/ 4661293 h 6046615"/>
              <a:gd name="connsiteX41" fmla="*/ 2405765 w 6156087"/>
              <a:gd name="connsiteY41" fmla="*/ 4765612 h 6046615"/>
              <a:gd name="connsiteX42" fmla="*/ 2614403 w 6156087"/>
              <a:gd name="connsiteY42" fmla="*/ 4556975 h 6046615"/>
              <a:gd name="connsiteX43" fmla="*/ 2405765 w 6156087"/>
              <a:gd name="connsiteY43" fmla="*/ 4348337 h 6046615"/>
              <a:gd name="connsiteX44" fmla="*/ 2405765 w 6156087"/>
              <a:gd name="connsiteY44" fmla="*/ 4452656 h 6046615"/>
              <a:gd name="connsiteX45" fmla="*/ 2255082 w 6156087"/>
              <a:gd name="connsiteY45" fmla="*/ 4452656 h 6046615"/>
              <a:gd name="connsiteX46" fmla="*/ 2255082 w 6156087"/>
              <a:gd name="connsiteY46" fmla="*/ 4244018 h 6046615"/>
              <a:gd name="connsiteX47" fmla="*/ 2359401 w 6156087"/>
              <a:gd name="connsiteY47" fmla="*/ 4244018 h 6046615"/>
              <a:gd name="connsiteX48" fmla="*/ 4537648 w 6156087"/>
              <a:gd name="connsiteY48" fmla="*/ 2421227 h 6046615"/>
              <a:gd name="connsiteX49" fmla="*/ 4329010 w 6156087"/>
              <a:gd name="connsiteY49" fmla="*/ 2629865 h 6046615"/>
              <a:gd name="connsiteX50" fmla="*/ 4433329 w 6156087"/>
              <a:gd name="connsiteY50" fmla="*/ 2629865 h 6046615"/>
              <a:gd name="connsiteX51" fmla="*/ 4433329 w 6156087"/>
              <a:gd name="connsiteY51" fmla="*/ 2838503 h 6046615"/>
              <a:gd name="connsiteX52" fmla="*/ 4282646 w 6156087"/>
              <a:gd name="connsiteY52" fmla="*/ 2838503 h 6046615"/>
              <a:gd name="connsiteX53" fmla="*/ 4282646 w 6156087"/>
              <a:gd name="connsiteY53" fmla="*/ 2734184 h 6046615"/>
              <a:gd name="connsiteX54" fmla="*/ 4074008 w 6156087"/>
              <a:gd name="connsiteY54" fmla="*/ 2942822 h 6046615"/>
              <a:gd name="connsiteX55" fmla="*/ 4282646 w 6156087"/>
              <a:gd name="connsiteY55" fmla="*/ 3151459 h 6046615"/>
              <a:gd name="connsiteX56" fmla="*/ 4282646 w 6156087"/>
              <a:gd name="connsiteY56" fmla="*/ 3047140 h 6046615"/>
              <a:gd name="connsiteX57" fmla="*/ 4433329 w 6156087"/>
              <a:gd name="connsiteY57" fmla="*/ 3047140 h 6046615"/>
              <a:gd name="connsiteX58" fmla="*/ 4433329 w 6156087"/>
              <a:gd name="connsiteY58" fmla="*/ 3255778 h 6046615"/>
              <a:gd name="connsiteX59" fmla="*/ 4329010 w 6156087"/>
              <a:gd name="connsiteY59" fmla="*/ 3255778 h 6046615"/>
              <a:gd name="connsiteX60" fmla="*/ 4537648 w 6156087"/>
              <a:gd name="connsiteY60" fmla="*/ 3464416 h 6046615"/>
              <a:gd name="connsiteX61" fmla="*/ 4746285 w 6156087"/>
              <a:gd name="connsiteY61" fmla="*/ 3255778 h 6046615"/>
              <a:gd name="connsiteX62" fmla="*/ 4641966 w 6156087"/>
              <a:gd name="connsiteY62" fmla="*/ 3255778 h 6046615"/>
              <a:gd name="connsiteX63" fmla="*/ 4641966 w 6156087"/>
              <a:gd name="connsiteY63" fmla="*/ 3047140 h 6046615"/>
              <a:gd name="connsiteX64" fmla="*/ 4792649 w 6156087"/>
              <a:gd name="connsiteY64" fmla="*/ 3047140 h 6046615"/>
              <a:gd name="connsiteX65" fmla="*/ 4792649 w 6156087"/>
              <a:gd name="connsiteY65" fmla="*/ 3151459 h 6046615"/>
              <a:gd name="connsiteX66" fmla="*/ 5001287 w 6156087"/>
              <a:gd name="connsiteY66" fmla="*/ 2942822 h 6046615"/>
              <a:gd name="connsiteX67" fmla="*/ 4792649 w 6156087"/>
              <a:gd name="connsiteY67" fmla="*/ 2734184 h 6046615"/>
              <a:gd name="connsiteX68" fmla="*/ 4792649 w 6156087"/>
              <a:gd name="connsiteY68" fmla="*/ 2838503 h 6046615"/>
              <a:gd name="connsiteX69" fmla="*/ 4641966 w 6156087"/>
              <a:gd name="connsiteY69" fmla="*/ 2838503 h 6046615"/>
              <a:gd name="connsiteX70" fmla="*/ 4641966 w 6156087"/>
              <a:gd name="connsiteY70" fmla="*/ 2629865 h 6046615"/>
              <a:gd name="connsiteX71" fmla="*/ 4746285 w 6156087"/>
              <a:gd name="connsiteY71" fmla="*/ 2629865 h 6046615"/>
              <a:gd name="connsiteX72" fmla="*/ 3078043 w 6156087"/>
              <a:gd name="connsiteY72" fmla="*/ 2421227 h 6046615"/>
              <a:gd name="connsiteX73" fmla="*/ 2894435 w 6156087"/>
              <a:gd name="connsiteY73" fmla="*/ 2604835 h 6046615"/>
              <a:gd name="connsiteX74" fmla="*/ 2986239 w 6156087"/>
              <a:gd name="connsiteY74" fmla="*/ 2604835 h 6046615"/>
              <a:gd name="connsiteX75" fmla="*/ 2986239 w 6156087"/>
              <a:gd name="connsiteY75" fmla="*/ 2691814 h 6046615"/>
              <a:gd name="connsiteX76" fmla="*/ 2839431 w 6156087"/>
              <a:gd name="connsiteY76" fmla="*/ 2691814 h 6046615"/>
              <a:gd name="connsiteX77" fmla="*/ 2839431 w 6156087"/>
              <a:gd name="connsiteY77" fmla="*/ 2851017 h 6046615"/>
              <a:gd name="connsiteX78" fmla="*/ 2765814 w 6156087"/>
              <a:gd name="connsiteY78" fmla="*/ 2851017 h 6046615"/>
              <a:gd name="connsiteX79" fmla="*/ 2765814 w 6156087"/>
              <a:gd name="connsiteY79" fmla="*/ 2759213 h 6046615"/>
              <a:gd name="connsiteX80" fmla="*/ 2582206 w 6156087"/>
              <a:gd name="connsiteY80" fmla="*/ 2942821 h 6046615"/>
              <a:gd name="connsiteX81" fmla="*/ 2765814 w 6156087"/>
              <a:gd name="connsiteY81" fmla="*/ 3126429 h 6046615"/>
              <a:gd name="connsiteX82" fmla="*/ 2765814 w 6156087"/>
              <a:gd name="connsiteY82" fmla="*/ 3034625 h 6046615"/>
              <a:gd name="connsiteX83" fmla="*/ 2839431 w 6156087"/>
              <a:gd name="connsiteY83" fmla="*/ 3034625 h 6046615"/>
              <a:gd name="connsiteX84" fmla="*/ 2839431 w 6156087"/>
              <a:gd name="connsiteY84" fmla="*/ 3193828 h 6046615"/>
              <a:gd name="connsiteX85" fmla="*/ 2986239 w 6156087"/>
              <a:gd name="connsiteY85" fmla="*/ 3193828 h 6046615"/>
              <a:gd name="connsiteX86" fmla="*/ 2986239 w 6156087"/>
              <a:gd name="connsiteY86" fmla="*/ 3280807 h 6046615"/>
              <a:gd name="connsiteX87" fmla="*/ 2894435 w 6156087"/>
              <a:gd name="connsiteY87" fmla="*/ 3280807 h 6046615"/>
              <a:gd name="connsiteX88" fmla="*/ 3078043 w 6156087"/>
              <a:gd name="connsiteY88" fmla="*/ 3464415 h 6046615"/>
              <a:gd name="connsiteX89" fmla="*/ 3261651 w 6156087"/>
              <a:gd name="connsiteY89" fmla="*/ 3280807 h 6046615"/>
              <a:gd name="connsiteX90" fmla="*/ 3169847 w 6156087"/>
              <a:gd name="connsiteY90" fmla="*/ 3280807 h 6046615"/>
              <a:gd name="connsiteX91" fmla="*/ 3169847 w 6156087"/>
              <a:gd name="connsiteY91" fmla="*/ 3193828 h 6046615"/>
              <a:gd name="connsiteX92" fmla="*/ 3316655 w 6156087"/>
              <a:gd name="connsiteY92" fmla="*/ 3193828 h 6046615"/>
              <a:gd name="connsiteX93" fmla="*/ 3316655 w 6156087"/>
              <a:gd name="connsiteY93" fmla="*/ 3034625 h 6046615"/>
              <a:gd name="connsiteX94" fmla="*/ 3390272 w 6156087"/>
              <a:gd name="connsiteY94" fmla="*/ 3034625 h 6046615"/>
              <a:gd name="connsiteX95" fmla="*/ 3390272 w 6156087"/>
              <a:gd name="connsiteY95" fmla="*/ 3126429 h 6046615"/>
              <a:gd name="connsiteX96" fmla="*/ 3573880 w 6156087"/>
              <a:gd name="connsiteY96" fmla="*/ 2942821 h 6046615"/>
              <a:gd name="connsiteX97" fmla="*/ 3390272 w 6156087"/>
              <a:gd name="connsiteY97" fmla="*/ 2759213 h 6046615"/>
              <a:gd name="connsiteX98" fmla="*/ 3390272 w 6156087"/>
              <a:gd name="connsiteY98" fmla="*/ 2851017 h 6046615"/>
              <a:gd name="connsiteX99" fmla="*/ 3316655 w 6156087"/>
              <a:gd name="connsiteY99" fmla="*/ 2851017 h 6046615"/>
              <a:gd name="connsiteX100" fmla="*/ 3316655 w 6156087"/>
              <a:gd name="connsiteY100" fmla="*/ 2691814 h 6046615"/>
              <a:gd name="connsiteX101" fmla="*/ 3169847 w 6156087"/>
              <a:gd name="connsiteY101" fmla="*/ 2691814 h 6046615"/>
              <a:gd name="connsiteX102" fmla="*/ 3169847 w 6156087"/>
              <a:gd name="connsiteY102" fmla="*/ 2604835 h 6046615"/>
              <a:gd name="connsiteX103" fmla="*/ 3261651 w 6156087"/>
              <a:gd name="connsiteY103" fmla="*/ 2604835 h 6046615"/>
              <a:gd name="connsiteX104" fmla="*/ 1618439 w 6156087"/>
              <a:gd name="connsiteY104" fmla="*/ 2421226 h 6046615"/>
              <a:gd name="connsiteX105" fmla="*/ 1409801 w 6156087"/>
              <a:gd name="connsiteY105" fmla="*/ 2629864 h 6046615"/>
              <a:gd name="connsiteX106" fmla="*/ 1514120 w 6156087"/>
              <a:gd name="connsiteY106" fmla="*/ 2629864 h 6046615"/>
              <a:gd name="connsiteX107" fmla="*/ 1514120 w 6156087"/>
              <a:gd name="connsiteY107" fmla="*/ 2838502 h 6046615"/>
              <a:gd name="connsiteX108" fmla="*/ 1363437 w 6156087"/>
              <a:gd name="connsiteY108" fmla="*/ 2838502 h 6046615"/>
              <a:gd name="connsiteX109" fmla="*/ 1363437 w 6156087"/>
              <a:gd name="connsiteY109" fmla="*/ 2734183 h 6046615"/>
              <a:gd name="connsiteX110" fmla="*/ 1154799 w 6156087"/>
              <a:gd name="connsiteY110" fmla="*/ 2942821 h 6046615"/>
              <a:gd name="connsiteX111" fmla="*/ 1363437 w 6156087"/>
              <a:gd name="connsiteY111" fmla="*/ 3151458 h 6046615"/>
              <a:gd name="connsiteX112" fmla="*/ 1363437 w 6156087"/>
              <a:gd name="connsiteY112" fmla="*/ 3047139 h 6046615"/>
              <a:gd name="connsiteX113" fmla="*/ 1514120 w 6156087"/>
              <a:gd name="connsiteY113" fmla="*/ 3047139 h 6046615"/>
              <a:gd name="connsiteX114" fmla="*/ 1514120 w 6156087"/>
              <a:gd name="connsiteY114" fmla="*/ 3255777 h 6046615"/>
              <a:gd name="connsiteX115" fmla="*/ 1409801 w 6156087"/>
              <a:gd name="connsiteY115" fmla="*/ 3255777 h 6046615"/>
              <a:gd name="connsiteX116" fmla="*/ 1618439 w 6156087"/>
              <a:gd name="connsiteY116" fmla="*/ 3464415 h 6046615"/>
              <a:gd name="connsiteX117" fmla="*/ 1827076 w 6156087"/>
              <a:gd name="connsiteY117" fmla="*/ 3255777 h 6046615"/>
              <a:gd name="connsiteX118" fmla="*/ 1722757 w 6156087"/>
              <a:gd name="connsiteY118" fmla="*/ 3255777 h 6046615"/>
              <a:gd name="connsiteX119" fmla="*/ 1722757 w 6156087"/>
              <a:gd name="connsiteY119" fmla="*/ 3047139 h 6046615"/>
              <a:gd name="connsiteX120" fmla="*/ 1873440 w 6156087"/>
              <a:gd name="connsiteY120" fmla="*/ 3047139 h 6046615"/>
              <a:gd name="connsiteX121" fmla="*/ 1873440 w 6156087"/>
              <a:gd name="connsiteY121" fmla="*/ 3151458 h 6046615"/>
              <a:gd name="connsiteX122" fmla="*/ 2082078 w 6156087"/>
              <a:gd name="connsiteY122" fmla="*/ 2942821 h 6046615"/>
              <a:gd name="connsiteX123" fmla="*/ 1873440 w 6156087"/>
              <a:gd name="connsiteY123" fmla="*/ 2734183 h 6046615"/>
              <a:gd name="connsiteX124" fmla="*/ 1873440 w 6156087"/>
              <a:gd name="connsiteY124" fmla="*/ 2838502 h 6046615"/>
              <a:gd name="connsiteX125" fmla="*/ 1722757 w 6156087"/>
              <a:gd name="connsiteY125" fmla="*/ 2838502 h 6046615"/>
              <a:gd name="connsiteX126" fmla="*/ 1722757 w 6156087"/>
              <a:gd name="connsiteY126" fmla="*/ 2629864 h 6046615"/>
              <a:gd name="connsiteX127" fmla="*/ 1827076 w 6156087"/>
              <a:gd name="connsiteY127" fmla="*/ 2629864 h 6046615"/>
              <a:gd name="connsiteX128" fmla="*/ 3078043 w 6156087"/>
              <a:gd name="connsiteY128" fmla="*/ 974502 h 6046615"/>
              <a:gd name="connsiteX129" fmla="*/ 2869405 w 6156087"/>
              <a:gd name="connsiteY129" fmla="*/ 1183140 h 6046615"/>
              <a:gd name="connsiteX130" fmla="*/ 2973724 w 6156087"/>
              <a:gd name="connsiteY130" fmla="*/ 1183140 h 6046615"/>
              <a:gd name="connsiteX131" fmla="*/ 2973724 w 6156087"/>
              <a:gd name="connsiteY131" fmla="*/ 1391778 h 6046615"/>
              <a:gd name="connsiteX132" fmla="*/ 2823041 w 6156087"/>
              <a:gd name="connsiteY132" fmla="*/ 1391778 h 6046615"/>
              <a:gd name="connsiteX133" fmla="*/ 2823041 w 6156087"/>
              <a:gd name="connsiteY133" fmla="*/ 1287459 h 6046615"/>
              <a:gd name="connsiteX134" fmla="*/ 2614403 w 6156087"/>
              <a:gd name="connsiteY134" fmla="*/ 1496097 h 6046615"/>
              <a:gd name="connsiteX135" fmla="*/ 2823041 w 6156087"/>
              <a:gd name="connsiteY135" fmla="*/ 1704734 h 6046615"/>
              <a:gd name="connsiteX136" fmla="*/ 2823041 w 6156087"/>
              <a:gd name="connsiteY136" fmla="*/ 1600415 h 6046615"/>
              <a:gd name="connsiteX137" fmla="*/ 2973724 w 6156087"/>
              <a:gd name="connsiteY137" fmla="*/ 1600415 h 6046615"/>
              <a:gd name="connsiteX138" fmla="*/ 2973724 w 6156087"/>
              <a:gd name="connsiteY138" fmla="*/ 1809053 h 6046615"/>
              <a:gd name="connsiteX139" fmla="*/ 2869405 w 6156087"/>
              <a:gd name="connsiteY139" fmla="*/ 1809053 h 6046615"/>
              <a:gd name="connsiteX140" fmla="*/ 3078043 w 6156087"/>
              <a:gd name="connsiteY140" fmla="*/ 2017690 h 6046615"/>
              <a:gd name="connsiteX141" fmla="*/ 3286680 w 6156087"/>
              <a:gd name="connsiteY141" fmla="*/ 1809053 h 6046615"/>
              <a:gd name="connsiteX142" fmla="*/ 3182361 w 6156087"/>
              <a:gd name="connsiteY142" fmla="*/ 1809053 h 6046615"/>
              <a:gd name="connsiteX143" fmla="*/ 3182361 w 6156087"/>
              <a:gd name="connsiteY143" fmla="*/ 1600415 h 6046615"/>
              <a:gd name="connsiteX144" fmla="*/ 3333044 w 6156087"/>
              <a:gd name="connsiteY144" fmla="*/ 1600415 h 6046615"/>
              <a:gd name="connsiteX145" fmla="*/ 3333044 w 6156087"/>
              <a:gd name="connsiteY145" fmla="*/ 1704734 h 6046615"/>
              <a:gd name="connsiteX146" fmla="*/ 3541682 w 6156087"/>
              <a:gd name="connsiteY146" fmla="*/ 1496097 h 6046615"/>
              <a:gd name="connsiteX147" fmla="*/ 3333044 w 6156087"/>
              <a:gd name="connsiteY147" fmla="*/ 1287459 h 6046615"/>
              <a:gd name="connsiteX148" fmla="*/ 3333044 w 6156087"/>
              <a:gd name="connsiteY148" fmla="*/ 1391778 h 6046615"/>
              <a:gd name="connsiteX149" fmla="*/ 3182361 w 6156087"/>
              <a:gd name="connsiteY149" fmla="*/ 1391778 h 6046615"/>
              <a:gd name="connsiteX150" fmla="*/ 3182361 w 6156087"/>
              <a:gd name="connsiteY150" fmla="*/ 1183140 h 6046615"/>
              <a:gd name="connsiteX151" fmla="*/ 3286680 w 6156087"/>
              <a:gd name="connsiteY151" fmla="*/ 1183140 h 6046615"/>
              <a:gd name="connsiteX152" fmla="*/ 3078044 w 6156087"/>
              <a:gd name="connsiteY152" fmla="*/ 0 h 6046615"/>
              <a:gd name="connsiteX153" fmla="*/ 3804660 w 6156087"/>
              <a:gd name="connsiteY153" fmla="*/ 2309618 h 6046615"/>
              <a:gd name="connsiteX154" fmla="*/ 6156087 w 6156087"/>
              <a:gd name="connsiteY154" fmla="*/ 2309601 h 6046615"/>
              <a:gd name="connsiteX155" fmla="*/ 4253733 w 6156087"/>
              <a:gd name="connsiteY155" fmla="*/ 3737007 h 6046615"/>
              <a:gd name="connsiteX156" fmla="*/ 4980379 w 6156087"/>
              <a:gd name="connsiteY156" fmla="*/ 6046615 h 6046615"/>
              <a:gd name="connsiteX157" fmla="*/ 3078044 w 6156087"/>
              <a:gd name="connsiteY157" fmla="*/ 4619182 h 6046615"/>
              <a:gd name="connsiteX158" fmla="*/ 1175708 w 6156087"/>
              <a:gd name="connsiteY158" fmla="*/ 6046615 h 6046615"/>
              <a:gd name="connsiteX159" fmla="*/ 1902354 w 6156087"/>
              <a:gd name="connsiteY159" fmla="*/ 3737007 h 6046615"/>
              <a:gd name="connsiteX160" fmla="*/ 0 w 6156087"/>
              <a:gd name="connsiteY160" fmla="*/ 2309601 h 6046615"/>
              <a:gd name="connsiteX161" fmla="*/ 2351427 w 6156087"/>
              <a:gd name="connsiteY161" fmla="*/ 2309618 h 60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156087" h="6046615">
                <a:moveTo>
                  <a:pt x="4005322" y="4035381"/>
                </a:moveTo>
                <a:lnTo>
                  <a:pt x="3796684" y="4244019"/>
                </a:lnTo>
                <a:lnTo>
                  <a:pt x="3901003" y="4244019"/>
                </a:lnTo>
                <a:lnTo>
                  <a:pt x="3901003" y="4452657"/>
                </a:lnTo>
                <a:lnTo>
                  <a:pt x="3750320" y="4452657"/>
                </a:lnTo>
                <a:lnTo>
                  <a:pt x="3750320" y="4348338"/>
                </a:lnTo>
                <a:lnTo>
                  <a:pt x="3541682" y="4556976"/>
                </a:lnTo>
                <a:lnTo>
                  <a:pt x="3750320" y="4765613"/>
                </a:lnTo>
                <a:lnTo>
                  <a:pt x="3750320" y="4661294"/>
                </a:lnTo>
                <a:lnTo>
                  <a:pt x="3901003" y="4661294"/>
                </a:lnTo>
                <a:lnTo>
                  <a:pt x="3901003" y="4869932"/>
                </a:lnTo>
                <a:lnTo>
                  <a:pt x="3796684" y="4869932"/>
                </a:lnTo>
                <a:lnTo>
                  <a:pt x="4005322" y="5078570"/>
                </a:lnTo>
                <a:lnTo>
                  <a:pt x="4213959" y="4869932"/>
                </a:lnTo>
                <a:lnTo>
                  <a:pt x="4109640" y="4869932"/>
                </a:lnTo>
                <a:lnTo>
                  <a:pt x="4109640" y="4661294"/>
                </a:lnTo>
                <a:lnTo>
                  <a:pt x="4260323" y="4661294"/>
                </a:lnTo>
                <a:lnTo>
                  <a:pt x="4260323" y="4765613"/>
                </a:lnTo>
                <a:lnTo>
                  <a:pt x="4468961" y="4556976"/>
                </a:lnTo>
                <a:lnTo>
                  <a:pt x="4260323" y="4348338"/>
                </a:lnTo>
                <a:lnTo>
                  <a:pt x="4260323" y="4452657"/>
                </a:lnTo>
                <a:lnTo>
                  <a:pt x="4109640" y="4452657"/>
                </a:lnTo>
                <a:lnTo>
                  <a:pt x="4109640" y="4244019"/>
                </a:lnTo>
                <a:lnTo>
                  <a:pt x="4213959" y="4244019"/>
                </a:lnTo>
                <a:close/>
                <a:moveTo>
                  <a:pt x="2150764" y="4035380"/>
                </a:moveTo>
                <a:lnTo>
                  <a:pt x="1942126" y="4244018"/>
                </a:lnTo>
                <a:lnTo>
                  <a:pt x="2046445" y="4244018"/>
                </a:lnTo>
                <a:lnTo>
                  <a:pt x="2046445" y="4452656"/>
                </a:lnTo>
                <a:lnTo>
                  <a:pt x="1895762" y="4452656"/>
                </a:lnTo>
                <a:lnTo>
                  <a:pt x="1895762" y="4348337"/>
                </a:lnTo>
                <a:lnTo>
                  <a:pt x="1687124" y="4556975"/>
                </a:lnTo>
                <a:lnTo>
                  <a:pt x="1895762" y="4765612"/>
                </a:lnTo>
                <a:lnTo>
                  <a:pt x="1895762" y="4661293"/>
                </a:lnTo>
                <a:lnTo>
                  <a:pt x="2046445" y="4661293"/>
                </a:lnTo>
                <a:lnTo>
                  <a:pt x="2046445" y="4869931"/>
                </a:lnTo>
                <a:lnTo>
                  <a:pt x="1942126" y="4869931"/>
                </a:lnTo>
                <a:lnTo>
                  <a:pt x="2150764" y="5078569"/>
                </a:lnTo>
                <a:lnTo>
                  <a:pt x="2359401" y="4869931"/>
                </a:lnTo>
                <a:lnTo>
                  <a:pt x="2255082" y="4869931"/>
                </a:lnTo>
                <a:lnTo>
                  <a:pt x="2255082" y="4661293"/>
                </a:lnTo>
                <a:lnTo>
                  <a:pt x="2405765" y="4661293"/>
                </a:lnTo>
                <a:lnTo>
                  <a:pt x="2405765" y="4765612"/>
                </a:lnTo>
                <a:lnTo>
                  <a:pt x="2614403" y="4556975"/>
                </a:lnTo>
                <a:lnTo>
                  <a:pt x="2405765" y="4348337"/>
                </a:lnTo>
                <a:lnTo>
                  <a:pt x="2405765" y="4452656"/>
                </a:lnTo>
                <a:lnTo>
                  <a:pt x="2255082" y="4452656"/>
                </a:lnTo>
                <a:lnTo>
                  <a:pt x="2255082" y="4244018"/>
                </a:lnTo>
                <a:lnTo>
                  <a:pt x="2359401" y="4244018"/>
                </a:lnTo>
                <a:close/>
                <a:moveTo>
                  <a:pt x="4537648" y="2421227"/>
                </a:moveTo>
                <a:lnTo>
                  <a:pt x="4329010" y="2629865"/>
                </a:lnTo>
                <a:lnTo>
                  <a:pt x="4433329" y="2629865"/>
                </a:lnTo>
                <a:lnTo>
                  <a:pt x="4433329" y="2838503"/>
                </a:lnTo>
                <a:lnTo>
                  <a:pt x="4282646" y="2838503"/>
                </a:lnTo>
                <a:lnTo>
                  <a:pt x="4282646" y="2734184"/>
                </a:lnTo>
                <a:lnTo>
                  <a:pt x="4074008" y="2942822"/>
                </a:lnTo>
                <a:lnTo>
                  <a:pt x="4282646" y="3151459"/>
                </a:lnTo>
                <a:lnTo>
                  <a:pt x="4282646" y="3047140"/>
                </a:lnTo>
                <a:lnTo>
                  <a:pt x="4433329" y="3047140"/>
                </a:lnTo>
                <a:lnTo>
                  <a:pt x="4433329" y="3255778"/>
                </a:lnTo>
                <a:lnTo>
                  <a:pt x="4329010" y="3255778"/>
                </a:lnTo>
                <a:lnTo>
                  <a:pt x="4537648" y="3464416"/>
                </a:lnTo>
                <a:lnTo>
                  <a:pt x="4746285" y="3255778"/>
                </a:lnTo>
                <a:lnTo>
                  <a:pt x="4641966" y="3255778"/>
                </a:lnTo>
                <a:lnTo>
                  <a:pt x="4641966" y="3047140"/>
                </a:lnTo>
                <a:lnTo>
                  <a:pt x="4792649" y="3047140"/>
                </a:lnTo>
                <a:lnTo>
                  <a:pt x="4792649" y="3151459"/>
                </a:lnTo>
                <a:lnTo>
                  <a:pt x="5001287" y="2942822"/>
                </a:lnTo>
                <a:lnTo>
                  <a:pt x="4792649" y="2734184"/>
                </a:lnTo>
                <a:lnTo>
                  <a:pt x="4792649" y="2838503"/>
                </a:lnTo>
                <a:lnTo>
                  <a:pt x="4641966" y="2838503"/>
                </a:lnTo>
                <a:lnTo>
                  <a:pt x="4641966" y="2629865"/>
                </a:lnTo>
                <a:lnTo>
                  <a:pt x="4746285" y="2629865"/>
                </a:lnTo>
                <a:close/>
                <a:moveTo>
                  <a:pt x="3078043" y="2421227"/>
                </a:moveTo>
                <a:lnTo>
                  <a:pt x="2894435" y="2604835"/>
                </a:lnTo>
                <a:lnTo>
                  <a:pt x="2986239" y="2604835"/>
                </a:lnTo>
                <a:lnTo>
                  <a:pt x="2986239" y="2691814"/>
                </a:lnTo>
                <a:lnTo>
                  <a:pt x="2839431" y="2691814"/>
                </a:lnTo>
                <a:lnTo>
                  <a:pt x="2839431" y="2851017"/>
                </a:lnTo>
                <a:lnTo>
                  <a:pt x="2765814" y="2851017"/>
                </a:lnTo>
                <a:lnTo>
                  <a:pt x="2765814" y="2759213"/>
                </a:lnTo>
                <a:lnTo>
                  <a:pt x="2582206" y="2942821"/>
                </a:lnTo>
                <a:lnTo>
                  <a:pt x="2765814" y="3126429"/>
                </a:lnTo>
                <a:lnTo>
                  <a:pt x="2765814" y="3034625"/>
                </a:lnTo>
                <a:lnTo>
                  <a:pt x="2839431" y="3034625"/>
                </a:lnTo>
                <a:lnTo>
                  <a:pt x="2839431" y="3193828"/>
                </a:lnTo>
                <a:lnTo>
                  <a:pt x="2986239" y="3193828"/>
                </a:lnTo>
                <a:lnTo>
                  <a:pt x="2986239" y="3280807"/>
                </a:lnTo>
                <a:lnTo>
                  <a:pt x="2894435" y="3280807"/>
                </a:lnTo>
                <a:lnTo>
                  <a:pt x="3078043" y="3464415"/>
                </a:lnTo>
                <a:lnTo>
                  <a:pt x="3261651" y="3280807"/>
                </a:lnTo>
                <a:lnTo>
                  <a:pt x="3169847" y="3280807"/>
                </a:lnTo>
                <a:lnTo>
                  <a:pt x="3169847" y="3193828"/>
                </a:lnTo>
                <a:lnTo>
                  <a:pt x="3316655" y="3193828"/>
                </a:lnTo>
                <a:lnTo>
                  <a:pt x="3316655" y="3034625"/>
                </a:lnTo>
                <a:lnTo>
                  <a:pt x="3390272" y="3034625"/>
                </a:lnTo>
                <a:lnTo>
                  <a:pt x="3390272" y="3126429"/>
                </a:lnTo>
                <a:lnTo>
                  <a:pt x="3573880" y="2942821"/>
                </a:lnTo>
                <a:lnTo>
                  <a:pt x="3390272" y="2759213"/>
                </a:lnTo>
                <a:lnTo>
                  <a:pt x="3390272" y="2851017"/>
                </a:lnTo>
                <a:lnTo>
                  <a:pt x="3316655" y="2851017"/>
                </a:lnTo>
                <a:lnTo>
                  <a:pt x="3316655" y="2691814"/>
                </a:lnTo>
                <a:lnTo>
                  <a:pt x="3169847" y="2691814"/>
                </a:lnTo>
                <a:lnTo>
                  <a:pt x="3169847" y="2604835"/>
                </a:lnTo>
                <a:lnTo>
                  <a:pt x="3261651" y="2604835"/>
                </a:lnTo>
                <a:close/>
                <a:moveTo>
                  <a:pt x="1618439" y="2421226"/>
                </a:moveTo>
                <a:lnTo>
                  <a:pt x="1409801" y="2629864"/>
                </a:lnTo>
                <a:lnTo>
                  <a:pt x="1514120" y="2629864"/>
                </a:lnTo>
                <a:lnTo>
                  <a:pt x="1514120" y="2838502"/>
                </a:lnTo>
                <a:lnTo>
                  <a:pt x="1363437" y="2838502"/>
                </a:lnTo>
                <a:lnTo>
                  <a:pt x="1363437" y="2734183"/>
                </a:lnTo>
                <a:lnTo>
                  <a:pt x="1154799" y="2942821"/>
                </a:lnTo>
                <a:lnTo>
                  <a:pt x="1363437" y="3151458"/>
                </a:lnTo>
                <a:lnTo>
                  <a:pt x="1363437" y="3047139"/>
                </a:lnTo>
                <a:lnTo>
                  <a:pt x="1514120" y="3047139"/>
                </a:lnTo>
                <a:lnTo>
                  <a:pt x="1514120" y="3255777"/>
                </a:lnTo>
                <a:lnTo>
                  <a:pt x="1409801" y="3255777"/>
                </a:lnTo>
                <a:lnTo>
                  <a:pt x="1618439" y="3464415"/>
                </a:lnTo>
                <a:lnTo>
                  <a:pt x="1827076" y="3255777"/>
                </a:lnTo>
                <a:lnTo>
                  <a:pt x="1722757" y="3255777"/>
                </a:lnTo>
                <a:lnTo>
                  <a:pt x="1722757" y="3047139"/>
                </a:lnTo>
                <a:lnTo>
                  <a:pt x="1873440" y="3047139"/>
                </a:lnTo>
                <a:lnTo>
                  <a:pt x="1873440" y="3151458"/>
                </a:lnTo>
                <a:lnTo>
                  <a:pt x="2082078" y="2942821"/>
                </a:lnTo>
                <a:lnTo>
                  <a:pt x="1873440" y="2734183"/>
                </a:lnTo>
                <a:lnTo>
                  <a:pt x="1873440" y="2838502"/>
                </a:lnTo>
                <a:lnTo>
                  <a:pt x="1722757" y="2838502"/>
                </a:lnTo>
                <a:lnTo>
                  <a:pt x="1722757" y="2629864"/>
                </a:lnTo>
                <a:lnTo>
                  <a:pt x="1827076" y="2629864"/>
                </a:lnTo>
                <a:close/>
                <a:moveTo>
                  <a:pt x="3078043" y="974502"/>
                </a:moveTo>
                <a:lnTo>
                  <a:pt x="2869405" y="1183140"/>
                </a:lnTo>
                <a:lnTo>
                  <a:pt x="2973724" y="1183140"/>
                </a:lnTo>
                <a:lnTo>
                  <a:pt x="2973724" y="1391778"/>
                </a:lnTo>
                <a:lnTo>
                  <a:pt x="2823041" y="1391778"/>
                </a:lnTo>
                <a:lnTo>
                  <a:pt x="2823041" y="1287459"/>
                </a:lnTo>
                <a:lnTo>
                  <a:pt x="2614403" y="1496097"/>
                </a:lnTo>
                <a:lnTo>
                  <a:pt x="2823041" y="1704734"/>
                </a:lnTo>
                <a:lnTo>
                  <a:pt x="2823041" y="1600415"/>
                </a:lnTo>
                <a:lnTo>
                  <a:pt x="2973724" y="1600415"/>
                </a:lnTo>
                <a:lnTo>
                  <a:pt x="2973724" y="1809053"/>
                </a:lnTo>
                <a:lnTo>
                  <a:pt x="2869405" y="1809053"/>
                </a:lnTo>
                <a:lnTo>
                  <a:pt x="3078043" y="2017690"/>
                </a:lnTo>
                <a:lnTo>
                  <a:pt x="3286680" y="1809053"/>
                </a:lnTo>
                <a:lnTo>
                  <a:pt x="3182361" y="1809053"/>
                </a:lnTo>
                <a:lnTo>
                  <a:pt x="3182361" y="1600415"/>
                </a:lnTo>
                <a:lnTo>
                  <a:pt x="3333044" y="1600415"/>
                </a:lnTo>
                <a:lnTo>
                  <a:pt x="3333044" y="1704734"/>
                </a:lnTo>
                <a:lnTo>
                  <a:pt x="3541682" y="1496097"/>
                </a:lnTo>
                <a:lnTo>
                  <a:pt x="3333044" y="1287459"/>
                </a:lnTo>
                <a:lnTo>
                  <a:pt x="3333044" y="1391778"/>
                </a:lnTo>
                <a:lnTo>
                  <a:pt x="3182361" y="1391778"/>
                </a:lnTo>
                <a:lnTo>
                  <a:pt x="3182361" y="1183140"/>
                </a:lnTo>
                <a:lnTo>
                  <a:pt x="3286680" y="1183140"/>
                </a:lnTo>
                <a:close/>
                <a:moveTo>
                  <a:pt x="3078044" y="0"/>
                </a:moveTo>
                <a:lnTo>
                  <a:pt x="3804660" y="2309618"/>
                </a:lnTo>
                <a:lnTo>
                  <a:pt x="6156087" y="2309601"/>
                </a:lnTo>
                <a:lnTo>
                  <a:pt x="4253733" y="3737007"/>
                </a:lnTo>
                <a:lnTo>
                  <a:pt x="4980379" y="6046615"/>
                </a:lnTo>
                <a:lnTo>
                  <a:pt x="3078044" y="4619182"/>
                </a:lnTo>
                <a:lnTo>
                  <a:pt x="1175708" y="6046615"/>
                </a:lnTo>
                <a:lnTo>
                  <a:pt x="1902354" y="3737007"/>
                </a:lnTo>
                <a:lnTo>
                  <a:pt x="0" y="2309601"/>
                </a:lnTo>
                <a:lnTo>
                  <a:pt x="2351427" y="2309618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391290" y="3624492"/>
            <a:ext cx="3232590" cy="2885764"/>
          </a:xfrm>
          <a:custGeom>
            <a:avLst/>
            <a:gdLst>
              <a:gd name="connsiteX0" fmla="*/ 4005322 w 6156087"/>
              <a:gd name="connsiteY0" fmla="*/ 4035381 h 6046615"/>
              <a:gd name="connsiteX1" fmla="*/ 3796684 w 6156087"/>
              <a:gd name="connsiteY1" fmla="*/ 4244019 h 6046615"/>
              <a:gd name="connsiteX2" fmla="*/ 3901003 w 6156087"/>
              <a:gd name="connsiteY2" fmla="*/ 4244019 h 6046615"/>
              <a:gd name="connsiteX3" fmla="*/ 3901003 w 6156087"/>
              <a:gd name="connsiteY3" fmla="*/ 4452657 h 6046615"/>
              <a:gd name="connsiteX4" fmla="*/ 3750320 w 6156087"/>
              <a:gd name="connsiteY4" fmla="*/ 4452657 h 6046615"/>
              <a:gd name="connsiteX5" fmla="*/ 3750320 w 6156087"/>
              <a:gd name="connsiteY5" fmla="*/ 4348338 h 6046615"/>
              <a:gd name="connsiteX6" fmla="*/ 3541682 w 6156087"/>
              <a:gd name="connsiteY6" fmla="*/ 4556976 h 6046615"/>
              <a:gd name="connsiteX7" fmla="*/ 3750320 w 6156087"/>
              <a:gd name="connsiteY7" fmla="*/ 4765613 h 6046615"/>
              <a:gd name="connsiteX8" fmla="*/ 3750320 w 6156087"/>
              <a:gd name="connsiteY8" fmla="*/ 4661294 h 6046615"/>
              <a:gd name="connsiteX9" fmla="*/ 3901003 w 6156087"/>
              <a:gd name="connsiteY9" fmla="*/ 4661294 h 6046615"/>
              <a:gd name="connsiteX10" fmla="*/ 3901003 w 6156087"/>
              <a:gd name="connsiteY10" fmla="*/ 4869932 h 6046615"/>
              <a:gd name="connsiteX11" fmla="*/ 3796684 w 6156087"/>
              <a:gd name="connsiteY11" fmla="*/ 4869932 h 6046615"/>
              <a:gd name="connsiteX12" fmla="*/ 4005322 w 6156087"/>
              <a:gd name="connsiteY12" fmla="*/ 5078570 h 6046615"/>
              <a:gd name="connsiteX13" fmla="*/ 4213959 w 6156087"/>
              <a:gd name="connsiteY13" fmla="*/ 4869932 h 6046615"/>
              <a:gd name="connsiteX14" fmla="*/ 4109640 w 6156087"/>
              <a:gd name="connsiteY14" fmla="*/ 4869932 h 6046615"/>
              <a:gd name="connsiteX15" fmla="*/ 4109640 w 6156087"/>
              <a:gd name="connsiteY15" fmla="*/ 4661294 h 6046615"/>
              <a:gd name="connsiteX16" fmla="*/ 4260323 w 6156087"/>
              <a:gd name="connsiteY16" fmla="*/ 4661294 h 6046615"/>
              <a:gd name="connsiteX17" fmla="*/ 4260323 w 6156087"/>
              <a:gd name="connsiteY17" fmla="*/ 4765613 h 6046615"/>
              <a:gd name="connsiteX18" fmla="*/ 4468961 w 6156087"/>
              <a:gd name="connsiteY18" fmla="*/ 4556976 h 6046615"/>
              <a:gd name="connsiteX19" fmla="*/ 4260323 w 6156087"/>
              <a:gd name="connsiteY19" fmla="*/ 4348338 h 6046615"/>
              <a:gd name="connsiteX20" fmla="*/ 4260323 w 6156087"/>
              <a:gd name="connsiteY20" fmla="*/ 4452657 h 6046615"/>
              <a:gd name="connsiteX21" fmla="*/ 4109640 w 6156087"/>
              <a:gd name="connsiteY21" fmla="*/ 4452657 h 6046615"/>
              <a:gd name="connsiteX22" fmla="*/ 4109640 w 6156087"/>
              <a:gd name="connsiteY22" fmla="*/ 4244019 h 6046615"/>
              <a:gd name="connsiteX23" fmla="*/ 4213959 w 6156087"/>
              <a:gd name="connsiteY23" fmla="*/ 4244019 h 6046615"/>
              <a:gd name="connsiteX24" fmla="*/ 2150764 w 6156087"/>
              <a:gd name="connsiteY24" fmla="*/ 4035380 h 6046615"/>
              <a:gd name="connsiteX25" fmla="*/ 1942126 w 6156087"/>
              <a:gd name="connsiteY25" fmla="*/ 4244018 h 6046615"/>
              <a:gd name="connsiteX26" fmla="*/ 2046445 w 6156087"/>
              <a:gd name="connsiteY26" fmla="*/ 4244018 h 6046615"/>
              <a:gd name="connsiteX27" fmla="*/ 2046445 w 6156087"/>
              <a:gd name="connsiteY27" fmla="*/ 4452656 h 6046615"/>
              <a:gd name="connsiteX28" fmla="*/ 1895762 w 6156087"/>
              <a:gd name="connsiteY28" fmla="*/ 4452656 h 6046615"/>
              <a:gd name="connsiteX29" fmla="*/ 1895762 w 6156087"/>
              <a:gd name="connsiteY29" fmla="*/ 4348337 h 6046615"/>
              <a:gd name="connsiteX30" fmla="*/ 1687124 w 6156087"/>
              <a:gd name="connsiteY30" fmla="*/ 4556975 h 6046615"/>
              <a:gd name="connsiteX31" fmla="*/ 1895762 w 6156087"/>
              <a:gd name="connsiteY31" fmla="*/ 4765612 h 6046615"/>
              <a:gd name="connsiteX32" fmla="*/ 1895762 w 6156087"/>
              <a:gd name="connsiteY32" fmla="*/ 4661293 h 6046615"/>
              <a:gd name="connsiteX33" fmla="*/ 2046445 w 6156087"/>
              <a:gd name="connsiteY33" fmla="*/ 4661293 h 6046615"/>
              <a:gd name="connsiteX34" fmla="*/ 2046445 w 6156087"/>
              <a:gd name="connsiteY34" fmla="*/ 4869931 h 6046615"/>
              <a:gd name="connsiteX35" fmla="*/ 1942126 w 6156087"/>
              <a:gd name="connsiteY35" fmla="*/ 4869931 h 6046615"/>
              <a:gd name="connsiteX36" fmla="*/ 2150764 w 6156087"/>
              <a:gd name="connsiteY36" fmla="*/ 5078569 h 6046615"/>
              <a:gd name="connsiteX37" fmla="*/ 2359401 w 6156087"/>
              <a:gd name="connsiteY37" fmla="*/ 4869931 h 6046615"/>
              <a:gd name="connsiteX38" fmla="*/ 2255082 w 6156087"/>
              <a:gd name="connsiteY38" fmla="*/ 4869931 h 6046615"/>
              <a:gd name="connsiteX39" fmla="*/ 2255082 w 6156087"/>
              <a:gd name="connsiteY39" fmla="*/ 4661293 h 6046615"/>
              <a:gd name="connsiteX40" fmla="*/ 2405765 w 6156087"/>
              <a:gd name="connsiteY40" fmla="*/ 4661293 h 6046615"/>
              <a:gd name="connsiteX41" fmla="*/ 2405765 w 6156087"/>
              <a:gd name="connsiteY41" fmla="*/ 4765612 h 6046615"/>
              <a:gd name="connsiteX42" fmla="*/ 2614403 w 6156087"/>
              <a:gd name="connsiteY42" fmla="*/ 4556975 h 6046615"/>
              <a:gd name="connsiteX43" fmla="*/ 2405765 w 6156087"/>
              <a:gd name="connsiteY43" fmla="*/ 4348337 h 6046615"/>
              <a:gd name="connsiteX44" fmla="*/ 2405765 w 6156087"/>
              <a:gd name="connsiteY44" fmla="*/ 4452656 h 6046615"/>
              <a:gd name="connsiteX45" fmla="*/ 2255082 w 6156087"/>
              <a:gd name="connsiteY45" fmla="*/ 4452656 h 6046615"/>
              <a:gd name="connsiteX46" fmla="*/ 2255082 w 6156087"/>
              <a:gd name="connsiteY46" fmla="*/ 4244018 h 6046615"/>
              <a:gd name="connsiteX47" fmla="*/ 2359401 w 6156087"/>
              <a:gd name="connsiteY47" fmla="*/ 4244018 h 6046615"/>
              <a:gd name="connsiteX48" fmla="*/ 4537648 w 6156087"/>
              <a:gd name="connsiteY48" fmla="*/ 2421227 h 6046615"/>
              <a:gd name="connsiteX49" fmla="*/ 4329010 w 6156087"/>
              <a:gd name="connsiteY49" fmla="*/ 2629865 h 6046615"/>
              <a:gd name="connsiteX50" fmla="*/ 4433329 w 6156087"/>
              <a:gd name="connsiteY50" fmla="*/ 2629865 h 6046615"/>
              <a:gd name="connsiteX51" fmla="*/ 4433329 w 6156087"/>
              <a:gd name="connsiteY51" fmla="*/ 2838503 h 6046615"/>
              <a:gd name="connsiteX52" fmla="*/ 4282646 w 6156087"/>
              <a:gd name="connsiteY52" fmla="*/ 2838503 h 6046615"/>
              <a:gd name="connsiteX53" fmla="*/ 4282646 w 6156087"/>
              <a:gd name="connsiteY53" fmla="*/ 2734184 h 6046615"/>
              <a:gd name="connsiteX54" fmla="*/ 4074008 w 6156087"/>
              <a:gd name="connsiteY54" fmla="*/ 2942822 h 6046615"/>
              <a:gd name="connsiteX55" fmla="*/ 4282646 w 6156087"/>
              <a:gd name="connsiteY55" fmla="*/ 3151459 h 6046615"/>
              <a:gd name="connsiteX56" fmla="*/ 4282646 w 6156087"/>
              <a:gd name="connsiteY56" fmla="*/ 3047140 h 6046615"/>
              <a:gd name="connsiteX57" fmla="*/ 4433329 w 6156087"/>
              <a:gd name="connsiteY57" fmla="*/ 3047140 h 6046615"/>
              <a:gd name="connsiteX58" fmla="*/ 4433329 w 6156087"/>
              <a:gd name="connsiteY58" fmla="*/ 3255778 h 6046615"/>
              <a:gd name="connsiteX59" fmla="*/ 4329010 w 6156087"/>
              <a:gd name="connsiteY59" fmla="*/ 3255778 h 6046615"/>
              <a:gd name="connsiteX60" fmla="*/ 4537648 w 6156087"/>
              <a:gd name="connsiteY60" fmla="*/ 3464416 h 6046615"/>
              <a:gd name="connsiteX61" fmla="*/ 4746285 w 6156087"/>
              <a:gd name="connsiteY61" fmla="*/ 3255778 h 6046615"/>
              <a:gd name="connsiteX62" fmla="*/ 4641966 w 6156087"/>
              <a:gd name="connsiteY62" fmla="*/ 3255778 h 6046615"/>
              <a:gd name="connsiteX63" fmla="*/ 4641966 w 6156087"/>
              <a:gd name="connsiteY63" fmla="*/ 3047140 h 6046615"/>
              <a:gd name="connsiteX64" fmla="*/ 4792649 w 6156087"/>
              <a:gd name="connsiteY64" fmla="*/ 3047140 h 6046615"/>
              <a:gd name="connsiteX65" fmla="*/ 4792649 w 6156087"/>
              <a:gd name="connsiteY65" fmla="*/ 3151459 h 6046615"/>
              <a:gd name="connsiteX66" fmla="*/ 5001287 w 6156087"/>
              <a:gd name="connsiteY66" fmla="*/ 2942822 h 6046615"/>
              <a:gd name="connsiteX67" fmla="*/ 4792649 w 6156087"/>
              <a:gd name="connsiteY67" fmla="*/ 2734184 h 6046615"/>
              <a:gd name="connsiteX68" fmla="*/ 4792649 w 6156087"/>
              <a:gd name="connsiteY68" fmla="*/ 2838503 h 6046615"/>
              <a:gd name="connsiteX69" fmla="*/ 4641966 w 6156087"/>
              <a:gd name="connsiteY69" fmla="*/ 2838503 h 6046615"/>
              <a:gd name="connsiteX70" fmla="*/ 4641966 w 6156087"/>
              <a:gd name="connsiteY70" fmla="*/ 2629865 h 6046615"/>
              <a:gd name="connsiteX71" fmla="*/ 4746285 w 6156087"/>
              <a:gd name="connsiteY71" fmla="*/ 2629865 h 6046615"/>
              <a:gd name="connsiteX72" fmla="*/ 3078043 w 6156087"/>
              <a:gd name="connsiteY72" fmla="*/ 2421227 h 6046615"/>
              <a:gd name="connsiteX73" fmla="*/ 2894435 w 6156087"/>
              <a:gd name="connsiteY73" fmla="*/ 2604835 h 6046615"/>
              <a:gd name="connsiteX74" fmla="*/ 2986239 w 6156087"/>
              <a:gd name="connsiteY74" fmla="*/ 2604835 h 6046615"/>
              <a:gd name="connsiteX75" fmla="*/ 2986239 w 6156087"/>
              <a:gd name="connsiteY75" fmla="*/ 2691814 h 6046615"/>
              <a:gd name="connsiteX76" fmla="*/ 2839431 w 6156087"/>
              <a:gd name="connsiteY76" fmla="*/ 2691814 h 6046615"/>
              <a:gd name="connsiteX77" fmla="*/ 2839431 w 6156087"/>
              <a:gd name="connsiteY77" fmla="*/ 2851017 h 6046615"/>
              <a:gd name="connsiteX78" fmla="*/ 2765814 w 6156087"/>
              <a:gd name="connsiteY78" fmla="*/ 2851017 h 6046615"/>
              <a:gd name="connsiteX79" fmla="*/ 2765814 w 6156087"/>
              <a:gd name="connsiteY79" fmla="*/ 2759213 h 6046615"/>
              <a:gd name="connsiteX80" fmla="*/ 2582206 w 6156087"/>
              <a:gd name="connsiteY80" fmla="*/ 2942821 h 6046615"/>
              <a:gd name="connsiteX81" fmla="*/ 2765814 w 6156087"/>
              <a:gd name="connsiteY81" fmla="*/ 3126429 h 6046615"/>
              <a:gd name="connsiteX82" fmla="*/ 2765814 w 6156087"/>
              <a:gd name="connsiteY82" fmla="*/ 3034625 h 6046615"/>
              <a:gd name="connsiteX83" fmla="*/ 2839431 w 6156087"/>
              <a:gd name="connsiteY83" fmla="*/ 3034625 h 6046615"/>
              <a:gd name="connsiteX84" fmla="*/ 2839431 w 6156087"/>
              <a:gd name="connsiteY84" fmla="*/ 3193828 h 6046615"/>
              <a:gd name="connsiteX85" fmla="*/ 2986239 w 6156087"/>
              <a:gd name="connsiteY85" fmla="*/ 3193828 h 6046615"/>
              <a:gd name="connsiteX86" fmla="*/ 2986239 w 6156087"/>
              <a:gd name="connsiteY86" fmla="*/ 3280807 h 6046615"/>
              <a:gd name="connsiteX87" fmla="*/ 2894435 w 6156087"/>
              <a:gd name="connsiteY87" fmla="*/ 3280807 h 6046615"/>
              <a:gd name="connsiteX88" fmla="*/ 3078043 w 6156087"/>
              <a:gd name="connsiteY88" fmla="*/ 3464415 h 6046615"/>
              <a:gd name="connsiteX89" fmla="*/ 3261651 w 6156087"/>
              <a:gd name="connsiteY89" fmla="*/ 3280807 h 6046615"/>
              <a:gd name="connsiteX90" fmla="*/ 3169847 w 6156087"/>
              <a:gd name="connsiteY90" fmla="*/ 3280807 h 6046615"/>
              <a:gd name="connsiteX91" fmla="*/ 3169847 w 6156087"/>
              <a:gd name="connsiteY91" fmla="*/ 3193828 h 6046615"/>
              <a:gd name="connsiteX92" fmla="*/ 3316655 w 6156087"/>
              <a:gd name="connsiteY92" fmla="*/ 3193828 h 6046615"/>
              <a:gd name="connsiteX93" fmla="*/ 3316655 w 6156087"/>
              <a:gd name="connsiteY93" fmla="*/ 3034625 h 6046615"/>
              <a:gd name="connsiteX94" fmla="*/ 3390272 w 6156087"/>
              <a:gd name="connsiteY94" fmla="*/ 3034625 h 6046615"/>
              <a:gd name="connsiteX95" fmla="*/ 3390272 w 6156087"/>
              <a:gd name="connsiteY95" fmla="*/ 3126429 h 6046615"/>
              <a:gd name="connsiteX96" fmla="*/ 3573880 w 6156087"/>
              <a:gd name="connsiteY96" fmla="*/ 2942821 h 6046615"/>
              <a:gd name="connsiteX97" fmla="*/ 3390272 w 6156087"/>
              <a:gd name="connsiteY97" fmla="*/ 2759213 h 6046615"/>
              <a:gd name="connsiteX98" fmla="*/ 3390272 w 6156087"/>
              <a:gd name="connsiteY98" fmla="*/ 2851017 h 6046615"/>
              <a:gd name="connsiteX99" fmla="*/ 3316655 w 6156087"/>
              <a:gd name="connsiteY99" fmla="*/ 2851017 h 6046615"/>
              <a:gd name="connsiteX100" fmla="*/ 3316655 w 6156087"/>
              <a:gd name="connsiteY100" fmla="*/ 2691814 h 6046615"/>
              <a:gd name="connsiteX101" fmla="*/ 3169847 w 6156087"/>
              <a:gd name="connsiteY101" fmla="*/ 2691814 h 6046615"/>
              <a:gd name="connsiteX102" fmla="*/ 3169847 w 6156087"/>
              <a:gd name="connsiteY102" fmla="*/ 2604835 h 6046615"/>
              <a:gd name="connsiteX103" fmla="*/ 3261651 w 6156087"/>
              <a:gd name="connsiteY103" fmla="*/ 2604835 h 6046615"/>
              <a:gd name="connsiteX104" fmla="*/ 1618439 w 6156087"/>
              <a:gd name="connsiteY104" fmla="*/ 2421226 h 6046615"/>
              <a:gd name="connsiteX105" fmla="*/ 1409801 w 6156087"/>
              <a:gd name="connsiteY105" fmla="*/ 2629864 h 6046615"/>
              <a:gd name="connsiteX106" fmla="*/ 1514120 w 6156087"/>
              <a:gd name="connsiteY106" fmla="*/ 2629864 h 6046615"/>
              <a:gd name="connsiteX107" fmla="*/ 1514120 w 6156087"/>
              <a:gd name="connsiteY107" fmla="*/ 2838502 h 6046615"/>
              <a:gd name="connsiteX108" fmla="*/ 1363437 w 6156087"/>
              <a:gd name="connsiteY108" fmla="*/ 2838502 h 6046615"/>
              <a:gd name="connsiteX109" fmla="*/ 1363437 w 6156087"/>
              <a:gd name="connsiteY109" fmla="*/ 2734183 h 6046615"/>
              <a:gd name="connsiteX110" fmla="*/ 1154799 w 6156087"/>
              <a:gd name="connsiteY110" fmla="*/ 2942821 h 6046615"/>
              <a:gd name="connsiteX111" fmla="*/ 1363437 w 6156087"/>
              <a:gd name="connsiteY111" fmla="*/ 3151458 h 6046615"/>
              <a:gd name="connsiteX112" fmla="*/ 1363437 w 6156087"/>
              <a:gd name="connsiteY112" fmla="*/ 3047139 h 6046615"/>
              <a:gd name="connsiteX113" fmla="*/ 1514120 w 6156087"/>
              <a:gd name="connsiteY113" fmla="*/ 3047139 h 6046615"/>
              <a:gd name="connsiteX114" fmla="*/ 1514120 w 6156087"/>
              <a:gd name="connsiteY114" fmla="*/ 3255777 h 6046615"/>
              <a:gd name="connsiteX115" fmla="*/ 1409801 w 6156087"/>
              <a:gd name="connsiteY115" fmla="*/ 3255777 h 6046615"/>
              <a:gd name="connsiteX116" fmla="*/ 1618439 w 6156087"/>
              <a:gd name="connsiteY116" fmla="*/ 3464415 h 6046615"/>
              <a:gd name="connsiteX117" fmla="*/ 1827076 w 6156087"/>
              <a:gd name="connsiteY117" fmla="*/ 3255777 h 6046615"/>
              <a:gd name="connsiteX118" fmla="*/ 1722757 w 6156087"/>
              <a:gd name="connsiteY118" fmla="*/ 3255777 h 6046615"/>
              <a:gd name="connsiteX119" fmla="*/ 1722757 w 6156087"/>
              <a:gd name="connsiteY119" fmla="*/ 3047139 h 6046615"/>
              <a:gd name="connsiteX120" fmla="*/ 1873440 w 6156087"/>
              <a:gd name="connsiteY120" fmla="*/ 3047139 h 6046615"/>
              <a:gd name="connsiteX121" fmla="*/ 1873440 w 6156087"/>
              <a:gd name="connsiteY121" fmla="*/ 3151458 h 6046615"/>
              <a:gd name="connsiteX122" fmla="*/ 2082078 w 6156087"/>
              <a:gd name="connsiteY122" fmla="*/ 2942821 h 6046615"/>
              <a:gd name="connsiteX123" fmla="*/ 1873440 w 6156087"/>
              <a:gd name="connsiteY123" fmla="*/ 2734183 h 6046615"/>
              <a:gd name="connsiteX124" fmla="*/ 1873440 w 6156087"/>
              <a:gd name="connsiteY124" fmla="*/ 2838502 h 6046615"/>
              <a:gd name="connsiteX125" fmla="*/ 1722757 w 6156087"/>
              <a:gd name="connsiteY125" fmla="*/ 2838502 h 6046615"/>
              <a:gd name="connsiteX126" fmla="*/ 1722757 w 6156087"/>
              <a:gd name="connsiteY126" fmla="*/ 2629864 h 6046615"/>
              <a:gd name="connsiteX127" fmla="*/ 1827076 w 6156087"/>
              <a:gd name="connsiteY127" fmla="*/ 2629864 h 6046615"/>
              <a:gd name="connsiteX128" fmla="*/ 3078043 w 6156087"/>
              <a:gd name="connsiteY128" fmla="*/ 974502 h 6046615"/>
              <a:gd name="connsiteX129" fmla="*/ 2869405 w 6156087"/>
              <a:gd name="connsiteY129" fmla="*/ 1183140 h 6046615"/>
              <a:gd name="connsiteX130" fmla="*/ 2973724 w 6156087"/>
              <a:gd name="connsiteY130" fmla="*/ 1183140 h 6046615"/>
              <a:gd name="connsiteX131" fmla="*/ 2973724 w 6156087"/>
              <a:gd name="connsiteY131" fmla="*/ 1391778 h 6046615"/>
              <a:gd name="connsiteX132" fmla="*/ 2823041 w 6156087"/>
              <a:gd name="connsiteY132" fmla="*/ 1391778 h 6046615"/>
              <a:gd name="connsiteX133" fmla="*/ 2823041 w 6156087"/>
              <a:gd name="connsiteY133" fmla="*/ 1287459 h 6046615"/>
              <a:gd name="connsiteX134" fmla="*/ 2614403 w 6156087"/>
              <a:gd name="connsiteY134" fmla="*/ 1496097 h 6046615"/>
              <a:gd name="connsiteX135" fmla="*/ 2823041 w 6156087"/>
              <a:gd name="connsiteY135" fmla="*/ 1704734 h 6046615"/>
              <a:gd name="connsiteX136" fmla="*/ 2823041 w 6156087"/>
              <a:gd name="connsiteY136" fmla="*/ 1600415 h 6046615"/>
              <a:gd name="connsiteX137" fmla="*/ 2973724 w 6156087"/>
              <a:gd name="connsiteY137" fmla="*/ 1600415 h 6046615"/>
              <a:gd name="connsiteX138" fmla="*/ 2973724 w 6156087"/>
              <a:gd name="connsiteY138" fmla="*/ 1809053 h 6046615"/>
              <a:gd name="connsiteX139" fmla="*/ 2869405 w 6156087"/>
              <a:gd name="connsiteY139" fmla="*/ 1809053 h 6046615"/>
              <a:gd name="connsiteX140" fmla="*/ 3078043 w 6156087"/>
              <a:gd name="connsiteY140" fmla="*/ 2017690 h 6046615"/>
              <a:gd name="connsiteX141" fmla="*/ 3286680 w 6156087"/>
              <a:gd name="connsiteY141" fmla="*/ 1809053 h 6046615"/>
              <a:gd name="connsiteX142" fmla="*/ 3182361 w 6156087"/>
              <a:gd name="connsiteY142" fmla="*/ 1809053 h 6046615"/>
              <a:gd name="connsiteX143" fmla="*/ 3182361 w 6156087"/>
              <a:gd name="connsiteY143" fmla="*/ 1600415 h 6046615"/>
              <a:gd name="connsiteX144" fmla="*/ 3333044 w 6156087"/>
              <a:gd name="connsiteY144" fmla="*/ 1600415 h 6046615"/>
              <a:gd name="connsiteX145" fmla="*/ 3333044 w 6156087"/>
              <a:gd name="connsiteY145" fmla="*/ 1704734 h 6046615"/>
              <a:gd name="connsiteX146" fmla="*/ 3541682 w 6156087"/>
              <a:gd name="connsiteY146" fmla="*/ 1496097 h 6046615"/>
              <a:gd name="connsiteX147" fmla="*/ 3333044 w 6156087"/>
              <a:gd name="connsiteY147" fmla="*/ 1287459 h 6046615"/>
              <a:gd name="connsiteX148" fmla="*/ 3333044 w 6156087"/>
              <a:gd name="connsiteY148" fmla="*/ 1391778 h 6046615"/>
              <a:gd name="connsiteX149" fmla="*/ 3182361 w 6156087"/>
              <a:gd name="connsiteY149" fmla="*/ 1391778 h 6046615"/>
              <a:gd name="connsiteX150" fmla="*/ 3182361 w 6156087"/>
              <a:gd name="connsiteY150" fmla="*/ 1183140 h 6046615"/>
              <a:gd name="connsiteX151" fmla="*/ 3286680 w 6156087"/>
              <a:gd name="connsiteY151" fmla="*/ 1183140 h 6046615"/>
              <a:gd name="connsiteX152" fmla="*/ 3078044 w 6156087"/>
              <a:gd name="connsiteY152" fmla="*/ 0 h 6046615"/>
              <a:gd name="connsiteX153" fmla="*/ 3804660 w 6156087"/>
              <a:gd name="connsiteY153" fmla="*/ 2309618 h 6046615"/>
              <a:gd name="connsiteX154" fmla="*/ 6156087 w 6156087"/>
              <a:gd name="connsiteY154" fmla="*/ 2309601 h 6046615"/>
              <a:gd name="connsiteX155" fmla="*/ 4253733 w 6156087"/>
              <a:gd name="connsiteY155" fmla="*/ 3737007 h 6046615"/>
              <a:gd name="connsiteX156" fmla="*/ 4980379 w 6156087"/>
              <a:gd name="connsiteY156" fmla="*/ 6046615 h 6046615"/>
              <a:gd name="connsiteX157" fmla="*/ 3078044 w 6156087"/>
              <a:gd name="connsiteY157" fmla="*/ 4619182 h 6046615"/>
              <a:gd name="connsiteX158" fmla="*/ 1175708 w 6156087"/>
              <a:gd name="connsiteY158" fmla="*/ 6046615 h 6046615"/>
              <a:gd name="connsiteX159" fmla="*/ 1902354 w 6156087"/>
              <a:gd name="connsiteY159" fmla="*/ 3737007 h 6046615"/>
              <a:gd name="connsiteX160" fmla="*/ 0 w 6156087"/>
              <a:gd name="connsiteY160" fmla="*/ 2309601 h 6046615"/>
              <a:gd name="connsiteX161" fmla="*/ 2351427 w 6156087"/>
              <a:gd name="connsiteY161" fmla="*/ 2309618 h 60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156087" h="6046615">
                <a:moveTo>
                  <a:pt x="4005322" y="4035381"/>
                </a:moveTo>
                <a:lnTo>
                  <a:pt x="3796684" y="4244019"/>
                </a:lnTo>
                <a:lnTo>
                  <a:pt x="3901003" y="4244019"/>
                </a:lnTo>
                <a:lnTo>
                  <a:pt x="3901003" y="4452657"/>
                </a:lnTo>
                <a:lnTo>
                  <a:pt x="3750320" y="4452657"/>
                </a:lnTo>
                <a:lnTo>
                  <a:pt x="3750320" y="4348338"/>
                </a:lnTo>
                <a:lnTo>
                  <a:pt x="3541682" y="4556976"/>
                </a:lnTo>
                <a:lnTo>
                  <a:pt x="3750320" y="4765613"/>
                </a:lnTo>
                <a:lnTo>
                  <a:pt x="3750320" y="4661294"/>
                </a:lnTo>
                <a:lnTo>
                  <a:pt x="3901003" y="4661294"/>
                </a:lnTo>
                <a:lnTo>
                  <a:pt x="3901003" y="4869932"/>
                </a:lnTo>
                <a:lnTo>
                  <a:pt x="3796684" y="4869932"/>
                </a:lnTo>
                <a:lnTo>
                  <a:pt x="4005322" y="5078570"/>
                </a:lnTo>
                <a:lnTo>
                  <a:pt x="4213959" y="4869932"/>
                </a:lnTo>
                <a:lnTo>
                  <a:pt x="4109640" y="4869932"/>
                </a:lnTo>
                <a:lnTo>
                  <a:pt x="4109640" y="4661294"/>
                </a:lnTo>
                <a:lnTo>
                  <a:pt x="4260323" y="4661294"/>
                </a:lnTo>
                <a:lnTo>
                  <a:pt x="4260323" y="4765613"/>
                </a:lnTo>
                <a:lnTo>
                  <a:pt x="4468961" y="4556976"/>
                </a:lnTo>
                <a:lnTo>
                  <a:pt x="4260323" y="4348338"/>
                </a:lnTo>
                <a:lnTo>
                  <a:pt x="4260323" y="4452657"/>
                </a:lnTo>
                <a:lnTo>
                  <a:pt x="4109640" y="4452657"/>
                </a:lnTo>
                <a:lnTo>
                  <a:pt x="4109640" y="4244019"/>
                </a:lnTo>
                <a:lnTo>
                  <a:pt x="4213959" y="4244019"/>
                </a:lnTo>
                <a:close/>
                <a:moveTo>
                  <a:pt x="2150764" y="4035380"/>
                </a:moveTo>
                <a:lnTo>
                  <a:pt x="1942126" y="4244018"/>
                </a:lnTo>
                <a:lnTo>
                  <a:pt x="2046445" y="4244018"/>
                </a:lnTo>
                <a:lnTo>
                  <a:pt x="2046445" y="4452656"/>
                </a:lnTo>
                <a:lnTo>
                  <a:pt x="1895762" y="4452656"/>
                </a:lnTo>
                <a:lnTo>
                  <a:pt x="1895762" y="4348337"/>
                </a:lnTo>
                <a:lnTo>
                  <a:pt x="1687124" y="4556975"/>
                </a:lnTo>
                <a:lnTo>
                  <a:pt x="1895762" y="4765612"/>
                </a:lnTo>
                <a:lnTo>
                  <a:pt x="1895762" y="4661293"/>
                </a:lnTo>
                <a:lnTo>
                  <a:pt x="2046445" y="4661293"/>
                </a:lnTo>
                <a:lnTo>
                  <a:pt x="2046445" y="4869931"/>
                </a:lnTo>
                <a:lnTo>
                  <a:pt x="1942126" y="4869931"/>
                </a:lnTo>
                <a:lnTo>
                  <a:pt x="2150764" y="5078569"/>
                </a:lnTo>
                <a:lnTo>
                  <a:pt x="2359401" y="4869931"/>
                </a:lnTo>
                <a:lnTo>
                  <a:pt x="2255082" y="4869931"/>
                </a:lnTo>
                <a:lnTo>
                  <a:pt x="2255082" y="4661293"/>
                </a:lnTo>
                <a:lnTo>
                  <a:pt x="2405765" y="4661293"/>
                </a:lnTo>
                <a:lnTo>
                  <a:pt x="2405765" y="4765612"/>
                </a:lnTo>
                <a:lnTo>
                  <a:pt x="2614403" y="4556975"/>
                </a:lnTo>
                <a:lnTo>
                  <a:pt x="2405765" y="4348337"/>
                </a:lnTo>
                <a:lnTo>
                  <a:pt x="2405765" y="4452656"/>
                </a:lnTo>
                <a:lnTo>
                  <a:pt x="2255082" y="4452656"/>
                </a:lnTo>
                <a:lnTo>
                  <a:pt x="2255082" y="4244018"/>
                </a:lnTo>
                <a:lnTo>
                  <a:pt x="2359401" y="4244018"/>
                </a:lnTo>
                <a:close/>
                <a:moveTo>
                  <a:pt x="4537648" y="2421227"/>
                </a:moveTo>
                <a:lnTo>
                  <a:pt x="4329010" y="2629865"/>
                </a:lnTo>
                <a:lnTo>
                  <a:pt x="4433329" y="2629865"/>
                </a:lnTo>
                <a:lnTo>
                  <a:pt x="4433329" y="2838503"/>
                </a:lnTo>
                <a:lnTo>
                  <a:pt x="4282646" y="2838503"/>
                </a:lnTo>
                <a:lnTo>
                  <a:pt x="4282646" y="2734184"/>
                </a:lnTo>
                <a:lnTo>
                  <a:pt x="4074008" y="2942822"/>
                </a:lnTo>
                <a:lnTo>
                  <a:pt x="4282646" y="3151459"/>
                </a:lnTo>
                <a:lnTo>
                  <a:pt x="4282646" y="3047140"/>
                </a:lnTo>
                <a:lnTo>
                  <a:pt x="4433329" y="3047140"/>
                </a:lnTo>
                <a:lnTo>
                  <a:pt x="4433329" y="3255778"/>
                </a:lnTo>
                <a:lnTo>
                  <a:pt x="4329010" y="3255778"/>
                </a:lnTo>
                <a:lnTo>
                  <a:pt x="4537648" y="3464416"/>
                </a:lnTo>
                <a:lnTo>
                  <a:pt x="4746285" y="3255778"/>
                </a:lnTo>
                <a:lnTo>
                  <a:pt x="4641966" y="3255778"/>
                </a:lnTo>
                <a:lnTo>
                  <a:pt x="4641966" y="3047140"/>
                </a:lnTo>
                <a:lnTo>
                  <a:pt x="4792649" y="3047140"/>
                </a:lnTo>
                <a:lnTo>
                  <a:pt x="4792649" y="3151459"/>
                </a:lnTo>
                <a:lnTo>
                  <a:pt x="5001287" y="2942822"/>
                </a:lnTo>
                <a:lnTo>
                  <a:pt x="4792649" y="2734184"/>
                </a:lnTo>
                <a:lnTo>
                  <a:pt x="4792649" y="2838503"/>
                </a:lnTo>
                <a:lnTo>
                  <a:pt x="4641966" y="2838503"/>
                </a:lnTo>
                <a:lnTo>
                  <a:pt x="4641966" y="2629865"/>
                </a:lnTo>
                <a:lnTo>
                  <a:pt x="4746285" y="2629865"/>
                </a:lnTo>
                <a:close/>
                <a:moveTo>
                  <a:pt x="3078043" y="2421227"/>
                </a:moveTo>
                <a:lnTo>
                  <a:pt x="2894435" y="2604835"/>
                </a:lnTo>
                <a:lnTo>
                  <a:pt x="2986239" y="2604835"/>
                </a:lnTo>
                <a:lnTo>
                  <a:pt x="2986239" y="2691814"/>
                </a:lnTo>
                <a:lnTo>
                  <a:pt x="2839431" y="2691814"/>
                </a:lnTo>
                <a:lnTo>
                  <a:pt x="2839431" y="2851017"/>
                </a:lnTo>
                <a:lnTo>
                  <a:pt x="2765814" y="2851017"/>
                </a:lnTo>
                <a:lnTo>
                  <a:pt x="2765814" y="2759213"/>
                </a:lnTo>
                <a:lnTo>
                  <a:pt x="2582206" y="2942821"/>
                </a:lnTo>
                <a:lnTo>
                  <a:pt x="2765814" y="3126429"/>
                </a:lnTo>
                <a:lnTo>
                  <a:pt x="2765814" y="3034625"/>
                </a:lnTo>
                <a:lnTo>
                  <a:pt x="2839431" y="3034625"/>
                </a:lnTo>
                <a:lnTo>
                  <a:pt x="2839431" y="3193828"/>
                </a:lnTo>
                <a:lnTo>
                  <a:pt x="2986239" y="3193828"/>
                </a:lnTo>
                <a:lnTo>
                  <a:pt x="2986239" y="3280807"/>
                </a:lnTo>
                <a:lnTo>
                  <a:pt x="2894435" y="3280807"/>
                </a:lnTo>
                <a:lnTo>
                  <a:pt x="3078043" y="3464415"/>
                </a:lnTo>
                <a:lnTo>
                  <a:pt x="3261651" y="3280807"/>
                </a:lnTo>
                <a:lnTo>
                  <a:pt x="3169847" y="3280807"/>
                </a:lnTo>
                <a:lnTo>
                  <a:pt x="3169847" y="3193828"/>
                </a:lnTo>
                <a:lnTo>
                  <a:pt x="3316655" y="3193828"/>
                </a:lnTo>
                <a:lnTo>
                  <a:pt x="3316655" y="3034625"/>
                </a:lnTo>
                <a:lnTo>
                  <a:pt x="3390272" y="3034625"/>
                </a:lnTo>
                <a:lnTo>
                  <a:pt x="3390272" y="3126429"/>
                </a:lnTo>
                <a:lnTo>
                  <a:pt x="3573880" y="2942821"/>
                </a:lnTo>
                <a:lnTo>
                  <a:pt x="3390272" y="2759213"/>
                </a:lnTo>
                <a:lnTo>
                  <a:pt x="3390272" y="2851017"/>
                </a:lnTo>
                <a:lnTo>
                  <a:pt x="3316655" y="2851017"/>
                </a:lnTo>
                <a:lnTo>
                  <a:pt x="3316655" y="2691814"/>
                </a:lnTo>
                <a:lnTo>
                  <a:pt x="3169847" y="2691814"/>
                </a:lnTo>
                <a:lnTo>
                  <a:pt x="3169847" y="2604835"/>
                </a:lnTo>
                <a:lnTo>
                  <a:pt x="3261651" y="2604835"/>
                </a:lnTo>
                <a:close/>
                <a:moveTo>
                  <a:pt x="1618439" y="2421226"/>
                </a:moveTo>
                <a:lnTo>
                  <a:pt x="1409801" y="2629864"/>
                </a:lnTo>
                <a:lnTo>
                  <a:pt x="1514120" y="2629864"/>
                </a:lnTo>
                <a:lnTo>
                  <a:pt x="1514120" y="2838502"/>
                </a:lnTo>
                <a:lnTo>
                  <a:pt x="1363437" y="2838502"/>
                </a:lnTo>
                <a:lnTo>
                  <a:pt x="1363437" y="2734183"/>
                </a:lnTo>
                <a:lnTo>
                  <a:pt x="1154799" y="2942821"/>
                </a:lnTo>
                <a:lnTo>
                  <a:pt x="1363437" y="3151458"/>
                </a:lnTo>
                <a:lnTo>
                  <a:pt x="1363437" y="3047139"/>
                </a:lnTo>
                <a:lnTo>
                  <a:pt x="1514120" y="3047139"/>
                </a:lnTo>
                <a:lnTo>
                  <a:pt x="1514120" y="3255777"/>
                </a:lnTo>
                <a:lnTo>
                  <a:pt x="1409801" y="3255777"/>
                </a:lnTo>
                <a:lnTo>
                  <a:pt x="1618439" y="3464415"/>
                </a:lnTo>
                <a:lnTo>
                  <a:pt x="1827076" y="3255777"/>
                </a:lnTo>
                <a:lnTo>
                  <a:pt x="1722757" y="3255777"/>
                </a:lnTo>
                <a:lnTo>
                  <a:pt x="1722757" y="3047139"/>
                </a:lnTo>
                <a:lnTo>
                  <a:pt x="1873440" y="3047139"/>
                </a:lnTo>
                <a:lnTo>
                  <a:pt x="1873440" y="3151458"/>
                </a:lnTo>
                <a:lnTo>
                  <a:pt x="2082078" y="2942821"/>
                </a:lnTo>
                <a:lnTo>
                  <a:pt x="1873440" y="2734183"/>
                </a:lnTo>
                <a:lnTo>
                  <a:pt x="1873440" y="2838502"/>
                </a:lnTo>
                <a:lnTo>
                  <a:pt x="1722757" y="2838502"/>
                </a:lnTo>
                <a:lnTo>
                  <a:pt x="1722757" y="2629864"/>
                </a:lnTo>
                <a:lnTo>
                  <a:pt x="1827076" y="2629864"/>
                </a:lnTo>
                <a:close/>
                <a:moveTo>
                  <a:pt x="3078043" y="974502"/>
                </a:moveTo>
                <a:lnTo>
                  <a:pt x="2869405" y="1183140"/>
                </a:lnTo>
                <a:lnTo>
                  <a:pt x="2973724" y="1183140"/>
                </a:lnTo>
                <a:lnTo>
                  <a:pt x="2973724" y="1391778"/>
                </a:lnTo>
                <a:lnTo>
                  <a:pt x="2823041" y="1391778"/>
                </a:lnTo>
                <a:lnTo>
                  <a:pt x="2823041" y="1287459"/>
                </a:lnTo>
                <a:lnTo>
                  <a:pt x="2614403" y="1496097"/>
                </a:lnTo>
                <a:lnTo>
                  <a:pt x="2823041" y="1704734"/>
                </a:lnTo>
                <a:lnTo>
                  <a:pt x="2823041" y="1600415"/>
                </a:lnTo>
                <a:lnTo>
                  <a:pt x="2973724" y="1600415"/>
                </a:lnTo>
                <a:lnTo>
                  <a:pt x="2973724" y="1809053"/>
                </a:lnTo>
                <a:lnTo>
                  <a:pt x="2869405" y="1809053"/>
                </a:lnTo>
                <a:lnTo>
                  <a:pt x="3078043" y="2017690"/>
                </a:lnTo>
                <a:lnTo>
                  <a:pt x="3286680" y="1809053"/>
                </a:lnTo>
                <a:lnTo>
                  <a:pt x="3182361" y="1809053"/>
                </a:lnTo>
                <a:lnTo>
                  <a:pt x="3182361" y="1600415"/>
                </a:lnTo>
                <a:lnTo>
                  <a:pt x="3333044" y="1600415"/>
                </a:lnTo>
                <a:lnTo>
                  <a:pt x="3333044" y="1704734"/>
                </a:lnTo>
                <a:lnTo>
                  <a:pt x="3541682" y="1496097"/>
                </a:lnTo>
                <a:lnTo>
                  <a:pt x="3333044" y="1287459"/>
                </a:lnTo>
                <a:lnTo>
                  <a:pt x="3333044" y="1391778"/>
                </a:lnTo>
                <a:lnTo>
                  <a:pt x="3182361" y="1391778"/>
                </a:lnTo>
                <a:lnTo>
                  <a:pt x="3182361" y="1183140"/>
                </a:lnTo>
                <a:lnTo>
                  <a:pt x="3286680" y="1183140"/>
                </a:lnTo>
                <a:close/>
                <a:moveTo>
                  <a:pt x="3078044" y="0"/>
                </a:moveTo>
                <a:lnTo>
                  <a:pt x="3804660" y="2309618"/>
                </a:lnTo>
                <a:lnTo>
                  <a:pt x="6156087" y="2309601"/>
                </a:lnTo>
                <a:lnTo>
                  <a:pt x="4253733" y="3737007"/>
                </a:lnTo>
                <a:lnTo>
                  <a:pt x="4980379" y="6046615"/>
                </a:lnTo>
                <a:lnTo>
                  <a:pt x="3078044" y="4619182"/>
                </a:lnTo>
                <a:lnTo>
                  <a:pt x="1175708" y="6046615"/>
                </a:lnTo>
                <a:lnTo>
                  <a:pt x="1902354" y="3737007"/>
                </a:lnTo>
                <a:lnTo>
                  <a:pt x="0" y="2309601"/>
                </a:lnTo>
                <a:lnTo>
                  <a:pt x="2351427" y="2309618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80261" y="3624492"/>
            <a:ext cx="3232590" cy="2885764"/>
          </a:xfrm>
          <a:custGeom>
            <a:avLst/>
            <a:gdLst>
              <a:gd name="connsiteX0" fmla="*/ 4005322 w 6156087"/>
              <a:gd name="connsiteY0" fmla="*/ 4035381 h 6046615"/>
              <a:gd name="connsiteX1" fmla="*/ 3796684 w 6156087"/>
              <a:gd name="connsiteY1" fmla="*/ 4244019 h 6046615"/>
              <a:gd name="connsiteX2" fmla="*/ 3901003 w 6156087"/>
              <a:gd name="connsiteY2" fmla="*/ 4244019 h 6046615"/>
              <a:gd name="connsiteX3" fmla="*/ 3901003 w 6156087"/>
              <a:gd name="connsiteY3" fmla="*/ 4452657 h 6046615"/>
              <a:gd name="connsiteX4" fmla="*/ 3750320 w 6156087"/>
              <a:gd name="connsiteY4" fmla="*/ 4452657 h 6046615"/>
              <a:gd name="connsiteX5" fmla="*/ 3750320 w 6156087"/>
              <a:gd name="connsiteY5" fmla="*/ 4348338 h 6046615"/>
              <a:gd name="connsiteX6" fmla="*/ 3541682 w 6156087"/>
              <a:gd name="connsiteY6" fmla="*/ 4556976 h 6046615"/>
              <a:gd name="connsiteX7" fmla="*/ 3750320 w 6156087"/>
              <a:gd name="connsiteY7" fmla="*/ 4765613 h 6046615"/>
              <a:gd name="connsiteX8" fmla="*/ 3750320 w 6156087"/>
              <a:gd name="connsiteY8" fmla="*/ 4661294 h 6046615"/>
              <a:gd name="connsiteX9" fmla="*/ 3901003 w 6156087"/>
              <a:gd name="connsiteY9" fmla="*/ 4661294 h 6046615"/>
              <a:gd name="connsiteX10" fmla="*/ 3901003 w 6156087"/>
              <a:gd name="connsiteY10" fmla="*/ 4869932 h 6046615"/>
              <a:gd name="connsiteX11" fmla="*/ 3796684 w 6156087"/>
              <a:gd name="connsiteY11" fmla="*/ 4869932 h 6046615"/>
              <a:gd name="connsiteX12" fmla="*/ 4005322 w 6156087"/>
              <a:gd name="connsiteY12" fmla="*/ 5078570 h 6046615"/>
              <a:gd name="connsiteX13" fmla="*/ 4213959 w 6156087"/>
              <a:gd name="connsiteY13" fmla="*/ 4869932 h 6046615"/>
              <a:gd name="connsiteX14" fmla="*/ 4109640 w 6156087"/>
              <a:gd name="connsiteY14" fmla="*/ 4869932 h 6046615"/>
              <a:gd name="connsiteX15" fmla="*/ 4109640 w 6156087"/>
              <a:gd name="connsiteY15" fmla="*/ 4661294 h 6046615"/>
              <a:gd name="connsiteX16" fmla="*/ 4260323 w 6156087"/>
              <a:gd name="connsiteY16" fmla="*/ 4661294 h 6046615"/>
              <a:gd name="connsiteX17" fmla="*/ 4260323 w 6156087"/>
              <a:gd name="connsiteY17" fmla="*/ 4765613 h 6046615"/>
              <a:gd name="connsiteX18" fmla="*/ 4468961 w 6156087"/>
              <a:gd name="connsiteY18" fmla="*/ 4556976 h 6046615"/>
              <a:gd name="connsiteX19" fmla="*/ 4260323 w 6156087"/>
              <a:gd name="connsiteY19" fmla="*/ 4348338 h 6046615"/>
              <a:gd name="connsiteX20" fmla="*/ 4260323 w 6156087"/>
              <a:gd name="connsiteY20" fmla="*/ 4452657 h 6046615"/>
              <a:gd name="connsiteX21" fmla="*/ 4109640 w 6156087"/>
              <a:gd name="connsiteY21" fmla="*/ 4452657 h 6046615"/>
              <a:gd name="connsiteX22" fmla="*/ 4109640 w 6156087"/>
              <a:gd name="connsiteY22" fmla="*/ 4244019 h 6046615"/>
              <a:gd name="connsiteX23" fmla="*/ 4213959 w 6156087"/>
              <a:gd name="connsiteY23" fmla="*/ 4244019 h 6046615"/>
              <a:gd name="connsiteX24" fmla="*/ 2150764 w 6156087"/>
              <a:gd name="connsiteY24" fmla="*/ 4035380 h 6046615"/>
              <a:gd name="connsiteX25" fmla="*/ 1942126 w 6156087"/>
              <a:gd name="connsiteY25" fmla="*/ 4244018 h 6046615"/>
              <a:gd name="connsiteX26" fmla="*/ 2046445 w 6156087"/>
              <a:gd name="connsiteY26" fmla="*/ 4244018 h 6046615"/>
              <a:gd name="connsiteX27" fmla="*/ 2046445 w 6156087"/>
              <a:gd name="connsiteY27" fmla="*/ 4452656 h 6046615"/>
              <a:gd name="connsiteX28" fmla="*/ 1895762 w 6156087"/>
              <a:gd name="connsiteY28" fmla="*/ 4452656 h 6046615"/>
              <a:gd name="connsiteX29" fmla="*/ 1895762 w 6156087"/>
              <a:gd name="connsiteY29" fmla="*/ 4348337 h 6046615"/>
              <a:gd name="connsiteX30" fmla="*/ 1687124 w 6156087"/>
              <a:gd name="connsiteY30" fmla="*/ 4556975 h 6046615"/>
              <a:gd name="connsiteX31" fmla="*/ 1895762 w 6156087"/>
              <a:gd name="connsiteY31" fmla="*/ 4765612 h 6046615"/>
              <a:gd name="connsiteX32" fmla="*/ 1895762 w 6156087"/>
              <a:gd name="connsiteY32" fmla="*/ 4661293 h 6046615"/>
              <a:gd name="connsiteX33" fmla="*/ 2046445 w 6156087"/>
              <a:gd name="connsiteY33" fmla="*/ 4661293 h 6046615"/>
              <a:gd name="connsiteX34" fmla="*/ 2046445 w 6156087"/>
              <a:gd name="connsiteY34" fmla="*/ 4869931 h 6046615"/>
              <a:gd name="connsiteX35" fmla="*/ 1942126 w 6156087"/>
              <a:gd name="connsiteY35" fmla="*/ 4869931 h 6046615"/>
              <a:gd name="connsiteX36" fmla="*/ 2150764 w 6156087"/>
              <a:gd name="connsiteY36" fmla="*/ 5078569 h 6046615"/>
              <a:gd name="connsiteX37" fmla="*/ 2359401 w 6156087"/>
              <a:gd name="connsiteY37" fmla="*/ 4869931 h 6046615"/>
              <a:gd name="connsiteX38" fmla="*/ 2255082 w 6156087"/>
              <a:gd name="connsiteY38" fmla="*/ 4869931 h 6046615"/>
              <a:gd name="connsiteX39" fmla="*/ 2255082 w 6156087"/>
              <a:gd name="connsiteY39" fmla="*/ 4661293 h 6046615"/>
              <a:gd name="connsiteX40" fmla="*/ 2405765 w 6156087"/>
              <a:gd name="connsiteY40" fmla="*/ 4661293 h 6046615"/>
              <a:gd name="connsiteX41" fmla="*/ 2405765 w 6156087"/>
              <a:gd name="connsiteY41" fmla="*/ 4765612 h 6046615"/>
              <a:gd name="connsiteX42" fmla="*/ 2614403 w 6156087"/>
              <a:gd name="connsiteY42" fmla="*/ 4556975 h 6046615"/>
              <a:gd name="connsiteX43" fmla="*/ 2405765 w 6156087"/>
              <a:gd name="connsiteY43" fmla="*/ 4348337 h 6046615"/>
              <a:gd name="connsiteX44" fmla="*/ 2405765 w 6156087"/>
              <a:gd name="connsiteY44" fmla="*/ 4452656 h 6046615"/>
              <a:gd name="connsiteX45" fmla="*/ 2255082 w 6156087"/>
              <a:gd name="connsiteY45" fmla="*/ 4452656 h 6046615"/>
              <a:gd name="connsiteX46" fmla="*/ 2255082 w 6156087"/>
              <a:gd name="connsiteY46" fmla="*/ 4244018 h 6046615"/>
              <a:gd name="connsiteX47" fmla="*/ 2359401 w 6156087"/>
              <a:gd name="connsiteY47" fmla="*/ 4244018 h 6046615"/>
              <a:gd name="connsiteX48" fmla="*/ 4537648 w 6156087"/>
              <a:gd name="connsiteY48" fmla="*/ 2421227 h 6046615"/>
              <a:gd name="connsiteX49" fmla="*/ 4329010 w 6156087"/>
              <a:gd name="connsiteY49" fmla="*/ 2629865 h 6046615"/>
              <a:gd name="connsiteX50" fmla="*/ 4433329 w 6156087"/>
              <a:gd name="connsiteY50" fmla="*/ 2629865 h 6046615"/>
              <a:gd name="connsiteX51" fmla="*/ 4433329 w 6156087"/>
              <a:gd name="connsiteY51" fmla="*/ 2838503 h 6046615"/>
              <a:gd name="connsiteX52" fmla="*/ 4282646 w 6156087"/>
              <a:gd name="connsiteY52" fmla="*/ 2838503 h 6046615"/>
              <a:gd name="connsiteX53" fmla="*/ 4282646 w 6156087"/>
              <a:gd name="connsiteY53" fmla="*/ 2734184 h 6046615"/>
              <a:gd name="connsiteX54" fmla="*/ 4074008 w 6156087"/>
              <a:gd name="connsiteY54" fmla="*/ 2942822 h 6046615"/>
              <a:gd name="connsiteX55" fmla="*/ 4282646 w 6156087"/>
              <a:gd name="connsiteY55" fmla="*/ 3151459 h 6046615"/>
              <a:gd name="connsiteX56" fmla="*/ 4282646 w 6156087"/>
              <a:gd name="connsiteY56" fmla="*/ 3047140 h 6046615"/>
              <a:gd name="connsiteX57" fmla="*/ 4433329 w 6156087"/>
              <a:gd name="connsiteY57" fmla="*/ 3047140 h 6046615"/>
              <a:gd name="connsiteX58" fmla="*/ 4433329 w 6156087"/>
              <a:gd name="connsiteY58" fmla="*/ 3255778 h 6046615"/>
              <a:gd name="connsiteX59" fmla="*/ 4329010 w 6156087"/>
              <a:gd name="connsiteY59" fmla="*/ 3255778 h 6046615"/>
              <a:gd name="connsiteX60" fmla="*/ 4537648 w 6156087"/>
              <a:gd name="connsiteY60" fmla="*/ 3464416 h 6046615"/>
              <a:gd name="connsiteX61" fmla="*/ 4746285 w 6156087"/>
              <a:gd name="connsiteY61" fmla="*/ 3255778 h 6046615"/>
              <a:gd name="connsiteX62" fmla="*/ 4641966 w 6156087"/>
              <a:gd name="connsiteY62" fmla="*/ 3255778 h 6046615"/>
              <a:gd name="connsiteX63" fmla="*/ 4641966 w 6156087"/>
              <a:gd name="connsiteY63" fmla="*/ 3047140 h 6046615"/>
              <a:gd name="connsiteX64" fmla="*/ 4792649 w 6156087"/>
              <a:gd name="connsiteY64" fmla="*/ 3047140 h 6046615"/>
              <a:gd name="connsiteX65" fmla="*/ 4792649 w 6156087"/>
              <a:gd name="connsiteY65" fmla="*/ 3151459 h 6046615"/>
              <a:gd name="connsiteX66" fmla="*/ 5001287 w 6156087"/>
              <a:gd name="connsiteY66" fmla="*/ 2942822 h 6046615"/>
              <a:gd name="connsiteX67" fmla="*/ 4792649 w 6156087"/>
              <a:gd name="connsiteY67" fmla="*/ 2734184 h 6046615"/>
              <a:gd name="connsiteX68" fmla="*/ 4792649 w 6156087"/>
              <a:gd name="connsiteY68" fmla="*/ 2838503 h 6046615"/>
              <a:gd name="connsiteX69" fmla="*/ 4641966 w 6156087"/>
              <a:gd name="connsiteY69" fmla="*/ 2838503 h 6046615"/>
              <a:gd name="connsiteX70" fmla="*/ 4641966 w 6156087"/>
              <a:gd name="connsiteY70" fmla="*/ 2629865 h 6046615"/>
              <a:gd name="connsiteX71" fmla="*/ 4746285 w 6156087"/>
              <a:gd name="connsiteY71" fmla="*/ 2629865 h 6046615"/>
              <a:gd name="connsiteX72" fmla="*/ 3078043 w 6156087"/>
              <a:gd name="connsiteY72" fmla="*/ 2421227 h 6046615"/>
              <a:gd name="connsiteX73" fmla="*/ 2894435 w 6156087"/>
              <a:gd name="connsiteY73" fmla="*/ 2604835 h 6046615"/>
              <a:gd name="connsiteX74" fmla="*/ 2986239 w 6156087"/>
              <a:gd name="connsiteY74" fmla="*/ 2604835 h 6046615"/>
              <a:gd name="connsiteX75" fmla="*/ 2986239 w 6156087"/>
              <a:gd name="connsiteY75" fmla="*/ 2691814 h 6046615"/>
              <a:gd name="connsiteX76" fmla="*/ 2839431 w 6156087"/>
              <a:gd name="connsiteY76" fmla="*/ 2691814 h 6046615"/>
              <a:gd name="connsiteX77" fmla="*/ 2839431 w 6156087"/>
              <a:gd name="connsiteY77" fmla="*/ 2851017 h 6046615"/>
              <a:gd name="connsiteX78" fmla="*/ 2765814 w 6156087"/>
              <a:gd name="connsiteY78" fmla="*/ 2851017 h 6046615"/>
              <a:gd name="connsiteX79" fmla="*/ 2765814 w 6156087"/>
              <a:gd name="connsiteY79" fmla="*/ 2759213 h 6046615"/>
              <a:gd name="connsiteX80" fmla="*/ 2582206 w 6156087"/>
              <a:gd name="connsiteY80" fmla="*/ 2942821 h 6046615"/>
              <a:gd name="connsiteX81" fmla="*/ 2765814 w 6156087"/>
              <a:gd name="connsiteY81" fmla="*/ 3126429 h 6046615"/>
              <a:gd name="connsiteX82" fmla="*/ 2765814 w 6156087"/>
              <a:gd name="connsiteY82" fmla="*/ 3034625 h 6046615"/>
              <a:gd name="connsiteX83" fmla="*/ 2839431 w 6156087"/>
              <a:gd name="connsiteY83" fmla="*/ 3034625 h 6046615"/>
              <a:gd name="connsiteX84" fmla="*/ 2839431 w 6156087"/>
              <a:gd name="connsiteY84" fmla="*/ 3193828 h 6046615"/>
              <a:gd name="connsiteX85" fmla="*/ 2986239 w 6156087"/>
              <a:gd name="connsiteY85" fmla="*/ 3193828 h 6046615"/>
              <a:gd name="connsiteX86" fmla="*/ 2986239 w 6156087"/>
              <a:gd name="connsiteY86" fmla="*/ 3280807 h 6046615"/>
              <a:gd name="connsiteX87" fmla="*/ 2894435 w 6156087"/>
              <a:gd name="connsiteY87" fmla="*/ 3280807 h 6046615"/>
              <a:gd name="connsiteX88" fmla="*/ 3078043 w 6156087"/>
              <a:gd name="connsiteY88" fmla="*/ 3464415 h 6046615"/>
              <a:gd name="connsiteX89" fmla="*/ 3261651 w 6156087"/>
              <a:gd name="connsiteY89" fmla="*/ 3280807 h 6046615"/>
              <a:gd name="connsiteX90" fmla="*/ 3169847 w 6156087"/>
              <a:gd name="connsiteY90" fmla="*/ 3280807 h 6046615"/>
              <a:gd name="connsiteX91" fmla="*/ 3169847 w 6156087"/>
              <a:gd name="connsiteY91" fmla="*/ 3193828 h 6046615"/>
              <a:gd name="connsiteX92" fmla="*/ 3316655 w 6156087"/>
              <a:gd name="connsiteY92" fmla="*/ 3193828 h 6046615"/>
              <a:gd name="connsiteX93" fmla="*/ 3316655 w 6156087"/>
              <a:gd name="connsiteY93" fmla="*/ 3034625 h 6046615"/>
              <a:gd name="connsiteX94" fmla="*/ 3390272 w 6156087"/>
              <a:gd name="connsiteY94" fmla="*/ 3034625 h 6046615"/>
              <a:gd name="connsiteX95" fmla="*/ 3390272 w 6156087"/>
              <a:gd name="connsiteY95" fmla="*/ 3126429 h 6046615"/>
              <a:gd name="connsiteX96" fmla="*/ 3573880 w 6156087"/>
              <a:gd name="connsiteY96" fmla="*/ 2942821 h 6046615"/>
              <a:gd name="connsiteX97" fmla="*/ 3390272 w 6156087"/>
              <a:gd name="connsiteY97" fmla="*/ 2759213 h 6046615"/>
              <a:gd name="connsiteX98" fmla="*/ 3390272 w 6156087"/>
              <a:gd name="connsiteY98" fmla="*/ 2851017 h 6046615"/>
              <a:gd name="connsiteX99" fmla="*/ 3316655 w 6156087"/>
              <a:gd name="connsiteY99" fmla="*/ 2851017 h 6046615"/>
              <a:gd name="connsiteX100" fmla="*/ 3316655 w 6156087"/>
              <a:gd name="connsiteY100" fmla="*/ 2691814 h 6046615"/>
              <a:gd name="connsiteX101" fmla="*/ 3169847 w 6156087"/>
              <a:gd name="connsiteY101" fmla="*/ 2691814 h 6046615"/>
              <a:gd name="connsiteX102" fmla="*/ 3169847 w 6156087"/>
              <a:gd name="connsiteY102" fmla="*/ 2604835 h 6046615"/>
              <a:gd name="connsiteX103" fmla="*/ 3261651 w 6156087"/>
              <a:gd name="connsiteY103" fmla="*/ 2604835 h 6046615"/>
              <a:gd name="connsiteX104" fmla="*/ 1618439 w 6156087"/>
              <a:gd name="connsiteY104" fmla="*/ 2421226 h 6046615"/>
              <a:gd name="connsiteX105" fmla="*/ 1409801 w 6156087"/>
              <a:gd name="connsiteY105" fmla="*/ 2629864 h 6046615"/>
              <a:gd name="connsiteX106" fmla="*/ 1514120 w 6156087"/>
              <a:gd name="connsiteY106" fmla="*/ 2629864 h 6046615"/>
              <a:gd name="connsiteX107" fmla="*/ 1514120 w 6156087"/>
              <a:gd name="connsiteY107" fmla="*/ 2838502 h 6046615"/>
              <a:gd name="connsiteX108" fmla="*/ 1363437 w 6156087"/>
              <a:gd name="connsiteY108" fmla="*/ 2838502 h 6046615"/>
              <a:gd name="connsiteX109" fmla="*/ 1363437 w 6156087"/>
              <a:gd name="connsiteY109" fmla="*/ 2734183 h 6046615"/>
              <a:gd name="connsiteX110" fmla="*/ 1154799 w 6156087"/>
              <a:gd name="connsiteY110" fmla="*/ 2942821 h 6046615"/>
              <a:gd name="connsiteX111" fmla="*/ 1363437 w 6156087"/>
              <a:gd name="connsiteY111" fmla="*/ 3151458 h 6046615"/>
              <a:gd name="connsiteX112" fmla="*/ 1363437 w 6156087"/>
              <a:gd name="connsiteY112" fmla="*/ 3047139 h 6046615"/>
              <a:gd name="connsiteX113" fmla="*/ 1514120 w 6156087"/>
              <a:gd name="connsiteY113" fmla="*/ 3047139 h 6046615"/>
              <a:gd name="connsiteX114" fmla="*/ 1514120 w 6156087"/>
              <a:gd name="connsiteY114" fmla="*/ 3255777 h 6046615"/>
              <a:gd name="connsiteX115" fmla="*/ 1409801 w 6156087"/>
              <a:gd name="connsiteY115" fmla="*/ 3255777 h 6046615"/>
              <a:gd name="connsiteX116" fmla="*/ 1618439 w 6156087"/>
              <a:gd name="connsiteY116" fmla="*/ 3464415 h 6046615"/>
              <a:gd name="connsiteX117" fmla="*/ 1827076 w 6156087"/>
              <a:gd name="connsiteY117" fmla="*/ 3255777 h 6046615"/>
              <a:gd name="connsiteX118" fmla="*/ 1722757 w 6156087"/>
              <a:gd name="connsiteY118" fmla="*/ 3255777 h 6046615"/>
              <a:gd name="connsiteX119" fmla="*/ 1722757 w 6156087"/>
              <a:gd name="connsiteY119" fmla="*/ 3047139 h 6046615"/>
              <a:gd name="connsiteX120" fmla="*/ 1873440 w 6156087"/>
              <a:gd name="connsiteY120" fmla="*/ 3047139 h 6046615"/>
              <a:gd name="connsiteX121" fmla="*/ 1873440 w 6156087"/>
              <a:gd name="connsiteY121" fmla="*/ 3151458 h 6046615"/>
              <a:gd name="connsiteX122" fmla="*/ 2082078 w 6156087"/>
              <a:gd name="connsiteY122" fmla="*/ 2942821 h 6046615"/>
              <a:gd name="connsiteX123" fmla="*/ 1873440 w 6156087"/>
              <a:gd name="connsiteY123" fmla="*/ 2734183 h 6046615"/>
              <a:gd name="connsiteX124" fmla="*/ 1873440 w 6156087"/>
              <a:gd name="connsiteY124" fmla="*/ 2838502 h 6046615"/>
              <a:gd name="connsiteX125" fmla="*/ 1722757 w 6156087"/>
              <a:gd name="connsiteY125" fmla="*/ 2838502 h 6046615"/>
              <a:gd name="connsiteX126" fmla="*/ 1722757 w 6156087"/>
              <a:gd name="connsiteY126" fmla="*/ 2629864 h 6046615"/>
              <a:gd name="connsiteX127" fmla="*/ 1827076 w 6156087"/>
              <a:gd name="connsiteY127" fmla="*/ 2629864 h 6046615"/>
              <a:gd name="connsiteX128" fmla="*/ 3078043 w 6156087"/>
              <a:gd name="connsiteY128" fmla="*/ 974502 h 6046615"/>
              <a:gd name="connsiteX129" fmla="*/ 2869405 w 6156087"/>
              <a:gd name="connsiteY129" fmla="*/ 1183140 h 6046615"/>
              <a:gd name="connsiteX130" fmla="*/ 2973724 w 6156087"/>
              <a:gd name="connsiteY130" fmla="*/ 1183140 h 6046615"/>
              <a:gd name="connsiteX131" fmla="*/ 2973724 w 6156087"/>
              <a:gd name="connsiteY131" fmla="*/ 1391778 h 6046615"/>
              <a:gd name="connsiteX132" fmla="*/ 2823041 w 6156087"/>
              <a:gd name="connsiteY132" fmla="*/ 1391778 h 6046615"/>
              <a:gd name="connsiteX133" fmla="*/ 2823041 w 6156087"/>
              <a:gd name="connsiteY133" fmla="*/ 1287459 h 6046615"/>
              <a:gd name="connsiteX134" fmla="*/ 2614403 w 6156087"/>
              <a:gd name="connsiteY134" fmla="*/ 1496097 h 6046615"/>
              <a:gd name="connsiteX135" fmla="*/ 2823041 w 6156087"/>
              <a:gd name="connsiteY135" fmla="*/ 1704734 h 6046615"/>
              <a:gd name="connsiteX136" fmla="*/ 2823041 w 6156087"/>
              <a:gd name="connsiteY136" fmla="*/ 1600415 h 6046615"/>
              <a:gd name="connsiteX137" fmla="*/ 2973724 w 6156087"/>
              <a:gd name="connsiteY137" fmla="*/ 1600415 h 6046615"/>
              <a:gd name="connsiteX138" fmla="*/ 2973724 w 6156087"/>
              <a:gd name="connsiteY138" fmla="*/ 1809053 h 6046615"/>
              <a:gd name="connsiteX139" fmla="*/ 2869405 w 6156087"/>
              <a:gd name="connsiteY139" fmla="*/ 1809053 h 6046615"/>
              <a:gd name="connsiteX140" fmla="*/ 3078043 w 6156087"/>
              <a:gd name="connsiteY140" fmla="*/ 2017690 h 6046615"/>
              <a:gd name="connsiteX141" fmla="*/ 3286680 w 6156087"/>
              <a:gd name="connsiteY141" fmla="*/ 1809053 h 6046615"/>
              <a:gd name="connsiteX142" fmla="*/ 3182361 w 6156087"/>
              <a:gd name="connsiteY142" fmla="*/ 1809053 h 6046615"/>
              <a:gd name="connsiteX143" fmla="*/ 3182361 w 6156087"/>
              <a:gd name="connsiteY143" fmla="*/ 1600415 h 6046615"/>
              <a:gd name="connsiteX144" fmla="*/ 3333044 w 6156087"/>
              <a:gd name="connsiteY144" fmla="*/ 1600415 h 6046615"/>
              <a:gd name="connsiteX145" fmla="*/ 3333044 w 6156087"/>
              <a:gd name="connsiteY145" fmla="*/ 1704734 h 6046615"/>
              <a:gd name="connsiteX146" fmla="*/ 3541682 w 6156087"/>
              <a:gd name="connsiteY146" fmla="*/ 1496097 h 6046615"/>
              <a:gd name="connsiteX147" fmla="*/ 3333044 w 6156087"/>
              <a:gd name="connsiteY147" fmla="*/ 1287459 h 6046615"/>
              <a:gd name="connsiteX148" fmla="*/ 3333044 w 6156087"/>
              <a:gd name="connsiteY148" fmla="*/ 1391778 h 6046615"/>
              <a:gd name="connsiteX149" fmla="*/ 3182361 w 6156087"/>
              <a:gd name="connsiteY149" fmla="*/ 1391778 h 6046615"/>
              <a:gd name="connsiteX150" fmla="*/ 3182361 w 6156087"/>
              <a:gd name="connsiteY150" fmla="*/ 1183140 h 6046615"/>
              <a:gd name="connsiteX151" fmla="*/ 3286680 w 6156087"/>
              <a:gd name="connsiteY151" fmla="*/ 1183140 h 6046615"/>
              <a:gd name="connsiteX152" fmla="*/ 3078044 w 6156087"/>
              <a:gd name="connsiteY152" fmla="*/ 0 h 6046615"/>
              <a:gd name="connsiteX153" fmla="*/ 3804660 w 6156087"/>
              <a:gd name="connsiteY153" fmla="*/ 2309618 h 6046615"/>
              <a:gd name="connsiteX154" fmla="*/ 6156087 w 6156087"/>
              <a:gd name="connsiteY154" fmla="*/ 2309601 h 6046615"/>
              <a:gd name="connsiteX155" fmla="*/ 4253733 w 6156087"/>
              <a:gd name="connsiteY155" fmla="*/ 3737007 h 6046615"/>
              <a:gd name="connsiteX156" fmla="*/ 4980379 w 6156087"/>
              <a:gd name="connsiteY156" fmla="*/ 6046615 h 6046615"/>
              <a:gd name="connsiteX157" fmla="*/ 3078044 w 6156087"/>
              <a:gd name="connsiteY157" fmla="*/ 4619182 h 6046615"/>
              <a:gd name="connsiteX158" fmla="*/ 1175708 w 6156087"/>
              <a:gd name="connsiteY158" fmla="*/ 6046615 h 6046615"/>
              <a:gd name="connsiteX159" fmla="*/ 1902354 w 6156087"/>
              <a:gd name="connsiteY159" fmla="*/ 3737007 h 6046615"/>
              <a:gd name="connsiteX160" fmla="*/ 0 w 6156087"/>
              <a:gd name="connsiteY160" fmla="*/ 2309601 h 6046615"/>
              <a:gd name="connsiteX161" fmla="*/ 2351427 w 6156087"/>
              <a:gd name="connsiteY161" fmla="*/ 2309618 h 60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156087" h="6046615">
                <a:moveTo>
                  <a:pt x="4005322" y="4035381"/>
                </a:moveTo>
                <a:lnTo>
                  <a:pt x="3796684" y="4244019"/>
                </a:lnTo>
                <a:lnTo>
                  <a:pt x="3901003" y="4244019"/>
                </a:lnTo>
                <a:lnTo>
                  <a:pt x="3901003" y="4452657"/>
                </a:lnTo>
                <a:lnTo>
                  <a:pt x="3750320" y="4452657"/>
                </a:lnTo>
                <a:lnTo>
                  <a:pt x="3750320" y="4348338"/>
                </a:lnTo>
                <a:lnTo>
                  <a:pt x="3541682" y="4556976"/>
                </a:lnTo>
                <a:lnTo>
                  <a:pt x="3750320" y="4765613"/>
                </a:lnTo>
                <a:lnTo>
                  <a:pt x="3750320" y="4661294"/>
                </a:lnTo>
                <a:lnTo>
                  <a:pt x="3901003" y="4661294"/>
                </a:lnTo>
                <a:lnTo>
                  <a:pt x="3901003" y="4869932"/>
                </a:lnTo>
                <a:lnTo>
                  <a:pt x="3796684" y="4869932"/>
                </a:lnTo>
                <a:lnTo>
                  <a:pt x="4005322" y="5078570"/>
                </a:lnTo>
                <a:lnTo>
                  <a:pt x="4213959" y="4869932"/>
                </a:lnTo>
                <a:lnTo>
                  <a:pt x="4109640" y="4869932"/>
                </a:lnTo>
                <a:lnTo>
                  <a:pt x="4109640" y="4661294"/>
                </a:lnTo>
                <a:lnTo>
                  <a:pt x="4260323" y="4661294"/>
                </a:lnTo>
                <a:lnTo>
                  <a:pt x="4260323" y="4765613"/>
                </a:lnTo>
                <a:lnTo>
                  <a:pt x="4468961" y="4556976"/>
                </a:lnTo>
                <a:lnTo>
                  <a:pt x="4260323" y="4348338"/>
                </a:lnTo>
                <a:lnTo>
                  <a:pt x="4260323" y="4452657"/>
                </a:lnTo>
                <a:lnTo>
                  <a:pt x="4109640" y="4452657"/>
                </a:lnTo>
                <a:lnTo>
                  <a:pt x="4109640" y="4244019"/>
                </a:lnTo>
                <a:lnTo>
                  <a:pt x="4213959" y="4244019"/>
                </a:lnTo>
                <a:close/>
                <a:moveTo>
                  <a:pt x="2150764" y="4035380"/>
                </a:moveTo>
                <a:lnTo>
                  <a:pt x="1942126" y="4244018"/>
                </a:lnTo>
                <a:lnTo>
                  <a:pt x="2046445" y="4244018"/>
                </a:lnTo>
                <a:lnTo>
                  <a:pt x="2046445" y="4452656"/>
                </a:lnTo>
                <a:lnTo>
                  <a:pt x="1895762" y="4452656"/>
                </a:lnTo>
                <a:lnTo>
                  <a:pt x="1895762" y="4348337"/>
                </a:lnTo>
                <a:lnTo>
                  <a:pt x="1687124" y="4556975"/>
                </a:lnTo>
                <a:lnTo>
                  <a:pt x="1895762" y="4765612"/>
                </a:lnTo>
                <a:lnTo>
                  <a:pt x="1895762" y="4661293"/>
                </a:lnTo>
                <a:lnTo>
                  <a:pt x="2046445" y="4661293"/>
                </a:lnTo>
                <a:lnTo>
                  <a:pt x="2046445" y="4869931"/>
                </a:lnTo>
                <a:lnTo>
                  <a:pt x="1942126" y="4869931"/>
                </a:lnTo>
                <a:lnTo>
                  <a:pt x="2150764" y="5078569"/>
                </a:lnTo>
                <a:lnTo>
                  <a:pt x="2359401" y="4869931"/>
                </a:lnTo>
                <a:lnTo>
                  <a:pt x="2255082" y="4869931"/>
                </a:lnTo>
                <a:lnTo>
                  <a:pt x="2255082" y="4661293"/>
                </a:lnTo>
                <a:lnTo>
                  <a:pt x="2405765" y="4661293"/>
                </a:lnTo>
                <a:lnTo>
                  <a:pt x="2405765" y="4765612"/>
                </a:lnTo>
                <a:lnTo>
                  <a:pt x="2614403" y="4556975"/>
                </a:lnTo>
                <a:lnTo>
                  <a:pt x="2405765" y="4348337"/>
                </a:lnTo>
                <a:lnTo>
                  <a:pt x="2405765" y="4452656"/>
                </a:lnTo>
                <a:lnTo>
                  <a:pt x="2255082" y="4452656"/>
                </a:lnTo>
                <a:lnTo>
                  <a:pt x="2255082" y="4244018"/>
                </a:lnTo>
                <a:lnTo>
                  <a:pt x="2359401" y="4244018"/>
                </a:lnTo>
                <a:close/>
                <a:moveTo>
                  <a:pt x="4537648" y="2421227"/>
                </a:moveTo>
                <a:lnTo>
                  <a:pt x="4329010" y="2629865"/>
                </a:lnTo>
                <a:lnTo>
                  <a:pt x="4433329" y="2629865"/>
                </a:lnTo>
                <a:lnTo>
                  <a:pt x="4433329" y="2838503"/>
                </a:lnTo>
                <a:lnTo>
                  <a:pt x="4282646" y="2838503"/>
                </a:lnTo>
                <a:lnTo>
                  <a:pt x="4282646" y="2734184"/>
                </a:lnTo>
                <a:lnTo>
                  <a:pt x="4074008" y="2942822"/>
                </a:lnTo>
                <a:lnTo>
                  <a:pt x="4282646" y="3151459"/>
                </a:lnTo>
                <a:lnTo>
                  <a:pt x="4282646" y="3047140"/>
                </a:lnTo>
                <a:lnTo>
                  <a:pt x="4433329" y="3047140"/>
                </a:lnTo>
                <a:lnTo>
                  <a:pt x="4433329" y="3255778"/>
                </a:lnTo>
                <a:lnTo>
                  <a:pt x="4329010" y="3255778"/>
                </a:lnTo>
                <a:lnTo>
                  <a:pt x="4537648" y="3464416"/>
                </a:lnTo>
                <a:lnTo>
                  <a:pt x="4746285" y="3255778"/>
                </a:lnTo>
                <a:lnTo>
                  <a:pt x="4641966" y="3255778"/>
                </a:lnTo>
                <a:lnTo>
                  <a:pt x="4641966" y="3047140"/>
                </a:lnTo>
                <a:lnTo>
                  <a:pt x="4792649" y="3047140"/>
                </a:lnTo>
                <a:lnTo>
                  <a:pt x="4792649" y="3151459"/>
                </a:lnTo>
                <a:lnTo>
                  <a:pt x="5001287" y="2942822"/>
                </a:lnTo>
                <a:lnTo>
                  <a:pt x="4792649" y="2734184"/>
                </a:lnTo>
                <a:lnTo>
                  <a:pt x="4792649" y="2838503"/>
                </a:lnTo>
                <a:lnTo>
                  <a:pt x="4641966" y="2838503"/>
                </a:lnTo>
                <a:lnTo>
                  <a:pt x="4641966" y="2629865"/>
                </a:lnTo>
                <a:lnTo>
                  <a:pt x="4746285" y="2629865"/>
                </a:lnTo>
                <a:close/>
                <a:moveTo>
                  <a:pt x="3078043" y="2421227"/>
                </a:moveTo>
                <a:lnTo>
                  <a:pt x="2894435" y="2604835"/>
                </a:lnTo>
                <a:lnTo>
                  <a:pt x="2986239" y="2604835"/>
                </a:lnTo>
                <a:lnTo>
                  <a:pt x="2986239" y="2691814"/>
                </a:lnTo>
                <a:lnTo>
                  <a:pt x="2839431" y="2691814"/>
                </a:lnTo>
                <a:lnTo>
                  <a:pt x="2839431" y="2851017"/>
                </a:lnTo>
                <a:lnTo>
                  <a:pt x="2765814" y="2851017"/>
                </a:lnTo>
                <a:lnTo>
                  <a:pt x="2765814" y="2759213"/>
                </a:lnTo>
                <a:lnTo>
                  <a:pt x="2582206" y="2942821"/>
                </a:lnTo>
                <a:lnTo>
                  <a:pt x="2765814" y="3126429"/>
                </a:lnTo>
                <a:lnTo>
                  <a:pt x="2765814" y="3034625"/>
                </a:lnTo>
                <a:lnTo>
                  <a:pt x="2839431" y="3034625"/>
                </a:lnTo>
                <a:lnTo>
                  <a:pt x="2839431" y="3193828"/>
                </a:lnTo>
                <a:lnTo>
                  <a:pt x="2986239" y="3193828"/>
                </a:lnTo>
                <a:lnTo>
                  <a:pt x="2986239" y="3280807"/>
                </a:lnTo>
                <a:lnTo>
                  <a:pt x="2894435" y="3280807"/>
                </a:lnTo>
                <a:lnTo>
                  <a:pt x="3078043" y="3464415"/>
                </a:lnTo>
                <a:lnTo>
                  <a:pt x="3261651" y="3280807"/>
                </a:lnTo>
                <a:lnTo>
                  <a:pt x="3169847" y="3280807"/>
                </a:lnTo>
                <a:lnTo>
                  <a:pt x="3169847" y="3193828"/>
                </a:lnTo>
                <a:lnTo>
                  <a:pt x="3316655" y="3193828"/>
                </a:lnTo>
                <a:lnTo>
                  <a:pt x="3316655" y="3034625"/>
                </a:lnTo>
                <a:lnTo>
                  <a:pt x="3390272" y="3034625"/>
                </a:lnTo>
                <a:lnTo>
                  <a:pt x="3390272" y="3126429"/>
                </a:lnTo>
                <a:lnTo>
                  <a:pt x="3573880" y="2942821"/>
                </a:lnTo>
                <a:lnTo>
                  <a:pt x="3390272" y="2759213"/>
                </a:lnTo>
                <a:lnTo>
                  <a:pt x="3390272" y="2851017"/>
                </a:lnTo>
                <a:lnTo>
                  <a:pt x="3316655" y="2851017"/>
                </a:lnTo>
                <a:lnTo>
                  <a:pt x="3316655" y="2691814"/>
                </a:lnTo>
                <a:lnTo>
                  <a:pt x="3169847" y="2691814"/>
                </a:lnTo>
                <a:lnTo>
                  <a:pt x="3169847" y="2604835"/>
                </a:lnTo>
                <a:lnTo>
                  <a:pt x="3261651" y="2604835"/>
                </a:lnTo>
                <a:close/>
                <a:moveTo>
                  <a:pt x="1618439" y="2421226"/>
                </a:moveTo>
                <a:lnTo>
                  <a:pt x="1409801" y="2629864"/>
                </a:lnTo>
                <a:lnTo>
                  <a:pt x="1514120" y="2629864"/>
                </a:lnTo>
                <a:lnTo>
                  <a:pt x="1514120" y="2838502"/>
                </a:lnTo>
                <a:lnTo>
                  <a:pt x="1363437" y="2838502"/>
                </a:lnTo>
                <a:lnTo>
                  <a:pt x="1363437" y="2734183"/>
                </a:lnTo>
                <a:lnTo>
                  <a:pt x="1154799" y="2942821"/>
                </a:lnTo>
                <a:lnTo>
                  <a:pt x="1363437" y="3151458"/>
                </a:lnTo>
                <a:lnTo>
                  <a:pt x="1363437" y="3047139"/>
                </a:lnTo>
                <a:lnTo>
                  <a:pt x="1514120" y="3047139"/>
                </a:lnTo>
                <a:lnTo>
                  <a:pt x="1514120" y="3255777"/>
                </a:lnTo>
                <a:lnTo>
                  <a:pt x="1409801" y="3255777"/>
                </a:lnTo>
                <a:lnTo>
                  <a:pt x="1618439" y="3464415"/>
                </a:lnTo>
                <a:lnTo>
                  <a:pt x="1827076" y="3255777"/>
                </a:lnTo>
                <a:lnTo>
                  <a:pt x="1722757" y="3255777"/>
                </a:lnTo>
                <a:lnTo>
                  <a:pt x="1722757" y="3047139"/>
                </a:lnTo>
                <a:lnTo>
                  <a:pt x="1873440" y="3047139"/>
                </a:lnTo>
                <a:lnTo>
                  <a:pt x="1873440" y="3151458"/>
                </a:lnTo>
                <a:lnTo>
                  <a:pt x="2082078" y="2942821"/>
                </a:lnTo>
                <a:lnTo>
                  <a:pt x="1873440" y="2734183"/>
                </a:lnTo>
                <a:lnTo>
                  <a:pt x="1873440" y="2838502"/>
                </a:lnTo>
                <a:lnTo>
                  <a:pt x="1722757" y="2838502"/>
                </a:lnTo>
                <a:lnTo>
                  <a:pt x="1722757" y="2629864"/>
                </a:lnTo>
                <a:lnTo>
                  <a:pt x="1827076" y="2629864"/>
                </a:lnTo>
                <a:close/>
                <a:moveTo>
                  <a:pt x="3078043" y="974502"/>
                </a:moveTo>
                <a:lnTo>
                  <a:pt x="2869405" y="1183140"/>
                </a:lnTo>
                <a:lnTo>
                  <a:pt x="2973724" y="1183140"/>
                </a:lnTo>
                <a:lnTo>
                  <a:pt x="2973724" y="1391778"/>
                </a:lnTo>
                <a:lnTo>
                  <a:pt x="2823041" y="1391778"/>
                </a:lnTo>
                <a:lnTo>
                  <a:pt x="2823041" y="1287459"/>
                </a:lnTo>
                <a:lnTo>
                  <a:pt x="2614403" y="1496097"/>
                </a:lnTo>
                <a:lnTo>
                  <a:pt x="2823041" y="1704734"/>
                </a:lnTo>
                <a:lnTo>
                  <a:pt x="2823041" y="1600415"/>
                </a:lnTo>
                <a:lnTo>
                  <a:pt x="2973724" y="1600415"/>
                </a:lnTo>
                <a:lnTo>
                  <a:pt x="2973724" y="1809053"/>
                </a:lnTo>
                <a:lnTo>
                  <a:pt x="2869405" y="1809053"/>
                </a:lnTo>
                <a:lnTo>
                  <a:pt x="3078043" y="2017690"/>
                </a:lnTo>
                <a:lnTo>
                  <a:pt x="3286680" y="1809053"/>
                </a:lnTo>
                <a:lnTo>
                  <a:pt x="3182361" y="1809053"/>
                </a:lnTo>
                <a:lnTo>
                  <a:pt x="3182361" y="1600415"/>
                </a:lnTo>
                <a:lnTo>
                  <a:pt x="3333044" y="1600415"/>
                </a:lnTo>
                <a:lnTo>
                  <a:pt x="3333044" y="1704734"/>
                </a:lnTo>
                <a:lnTo>
                  <a:pt x="3541682" y="1496097"/>
                </a:lnTo>
                <a:lnTo>
                  <a:pt x="3333044" y="1287459"/>
                </a:lnTo>
                <a:lnTo>
                  <a:pt x="3333044" y="1391778"/>
                </a:lnTo>
                <a:lnTo>
                  <a:pt x="3182361" y="1391778"/>
                </a:lnTo>
                <a:lnTo>
                  <a:pt x="3182361" y="1183140"/>
                </a:lnTo>
                <a:lnTo>
                  <a:pt x="3286680" y="1183140"/>
                </a:lnTo>
                <a:close/>
                <a:moveTo>
                  <a:pt x="3078044" y="0"/>
                </a:moveTo>
                <a:lnTo>
                  <a:pt x="3804660" y="2309618"/>
                </a:lnTo>
                <a:lnTo>
                  <a:pt x="6156087" y="2309601"/>
                </a:lnTo>
                <a:lnTo>
                  <a:pt x="4253733" y="3737007"/>
                </a:lnTo>
                <a:lnTo>
                  <a:pt x="4980379" y="6046615"/>
                </a:lnTo>
                <a:lnTo>
                  <a:pt x="3078044" y="4619182"/>
                </a:lnTo>
                <a:lnTo>
                  <a:pt x="1175708" y="6046615"/>
                </a:lnTo>
                <a:lnTo>
                  <a:pt x="1902354" y="3737007"/>
                </a:lnTo>
                <a:lnTo>
                  <a:pt x="0" y="2309601"/>
                </a:lnTo>
                <a:lnTo>
                  <a:pt x="2351427" y="2309618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391290" y="3624492"/>
            <a:ext cx="3232590" cy="2885764"/>
          </a:xfrm>
          <a:custGeom>
            <a:avLst/>
            <a:gdLst>
              <a:gd name="connsiteX0" fmla="*/ 4005322 w 6156087"/>
              <a:gd name="connsiteY0" fmla="*/ 4035381 h 6046615"/>
              <a:gd name="connsiteX1" fmla="*/ 3796684 w 6156087"/>
              <a:gd name="connsiteY1" fmla="*/ 4244019 h 6046615"/>
              <a:gd name="connsiteX2" fmla="*/ 3901003 w 6156087"/>
              <a:gd name="connsiteY2" fmla="*/ 4244019 h 6046615"/>
              <a:gd name="connsiteX3" fmla="*/ 3901003 w 6156087"/>
              <a:gd name="connsiteY3" fmla="*/ 4452657 h 6046615"/>
              <a:gd name="connsiteX4" fmla="*/ 3750320 w 6156087"/>
              <a:gd name="connsiteY4" fmla="*/ 4452657 h 6046615"/>
              <a:gd name="connsiteX5" fmla="*/ 3750320 w 6156087"/>
              <a:gd name="connsiteY5" fmla="*/ 4348338 h 6046615"/>
              <a:gd name="connsiteX6" fmla="*/ 3541682 w 6156087"/>
              <a:gd name="connsiteY6" fmla="*/ 4556976 h 6046615"/>
              <a:gd name="connsiteX7" fmla="*/ 3750320 w 6156087"/>
              <a:gd name="connsiteY7" fmla="*/ 4765613 h 6046615"/>
              <a:gd name="connsiteX8" fmla="*/ 3750320 w 6156087"/>
              <a:gd name="connsiteY8" fmla="*/ 4661294 h 6046615"/>
              <a:gd name="connsiteX9" fmla="*/ 3901003 w 6156087"/>
              <a:gd name="connsiteY9" fmla="*/ 4661294 h 6046615"/>
              <a:gd name="connsiteX10" fmla="*/ 3901003 w 6156087"/>
              <a:gd name="connsiteY10" fmla="*/ 4869932 h 6046615"/>
              <a:gd name="connsiteX11" fmla="*/ 3796684 w 6156087"/>
              <a:gd name="connsiteY11" fmla="*/ 4869932 h 6046615"/>
              <a:gd name="connsiteX12" fmla="*/ 4005322 w 6156087"/>
              <a:gd name="connsiteY12" fmla="*/ 5078570 h 6046615"/>
              <a:gd name="connsiteX13" fmla="*/ 4213959 w 6156087"/>
              <a:gd name="connsiteY13" fmla="*/ 4869932 h 6046615"/>
              <a:gd name="connsiteX14" fmla="*/ 4109640 w 6156087"/>
              <a:gd name="connsiteY14" fmla="*/ 4869932 h 6046615"/>
              <a:gd name="connsiteX15" fmla="*/ 4109640 w 6156087"/>
              <a:gd name="connsiteY15" fmla="*/ 4661294 h 6046615"/>
              <a:gd name="connsiteX16" fmla="*/ 4260323 w 6156087"/>
              <a:gd name="connsiteY16" fmla="*/ 4661294 h 6046615"/>
              <a:gd name="connsiteX17" fmla="*/ 4260323 w 6156087"/>
              <a:gd name="connsiteY17" fmla="*/ 4765613 h 6046615"/>
              <a:gd name="connsiteX18" fmla="*/ 4468961 w 6156087"/>
              <a:gd name="connsiteY18" fmla="*/ 4556976 h 6046615"/>
              <a:gd name="connsiteX19" fmla="*/ 4260323 w 6156087"/>
              <a:gd name="connsiteY19" fmla="*/ 4348338 h 6046615"/>
              <a:gd name="connsiteX20" fmla="*/ 4260323 w 6156087"/>
              <a:gd name="connsiteY20" fmla="*/ 4452657 h 6046615"/>
              <a:gd name="connsiteX21" fmla="*/ 4109640 w 6156087"/>
              <a:gd name="connsiteY21" fmla="*/ 4452657 h 6046615"/>
              <a:gd name="connsiteX22" fmla="*/ 4109640 w 6156087"/>
              <a:gd name="connsiteY22" fmla="*/ 4244019 h 6046615"/>
              <a:gd name="connsiteX23" fmla="*/ 4213959 w 6156087"/>
              <a:gd name="connsiteY23" fmla="*/ 4244019 h 6046615"/>
              <a:gd name="connsiteX24" fmla="*/ 2150764 w 6156087"/>
              <a:gd name="connsiteY24" fmla="*/ 4035380 h 6046615"/>
              <a:gd name="connsiteX25" fmla="*/ 1942126 w 6156087"/>
              <a:gd name="connsiteY25" fmla="*/ 4244018 h 6046615"/>
              <a:gd name="connsiteX26" fmla="*/ 2046445 w 6156087"/>
              <a:gd name="connsiteY26" fmla="*/ 4244018 h 6046615"/>
              <a:gd name="connsiteX27" fmla="*/ 2046445 w 6156087"/>
              <a:gd name="connsiteY27" fmla="*/ 4452656 h 6046615"/>
              <a:gd name="connsiteX28" fmla="*/ 1895762 w 6156087"/>
              <a:gd name="connsiteY28" fmla="*/ 4452656 h 6046615"/>
              <a:gd name="connsiteX29" fmla="*/ 1895762 w 6156087"/>
              <a:gd name="connsiteY29" fmla="*/ 4348337 h 6046615"/>
              <a:gd name="connsiteX30" fmla="*/ 1687124 w 6156087"/>
              <a:gd name="connsiteY30" fmla="*/ 4556975 h 6046615"/>
              <a:gd name="connsiteX31" fmla="*/ 1895762 w 6156087"/>
              <a:gd name="connsiteY31" fmla="*/ 4765612 h 6046615"/>
              <a:gd name="connsiteX32" fmla="*/ 1895762 w 6156087"/>
              <a:gd name="connsiteY32" fmla="*/ 4661293 h 6046615"/>
              <a:gd name="connsiteX33" fmla="*/ 2046445 w 6156087"/>
              <a:gd name="connsiteY33" fmla="*/ 4661293 h 6046615"/>
              <a:gd name="connsiteX34" fmla="*/ 2046445 w 6156087"/>
              <a:gd name="connsiteY34" fmla="*/ 4869931 h 6046615"/>
              <a:gd name="connsiteX35" fmla="*/ 1942126 w 6156087"/>
              <a:gd name="connsiteY35" fmla="*/ 4869931 h 6046615"/>
              <a:gd name="connsiteX36" fmla="*/ 2150764 w 6156087"/>
              <a:gd name="connsiteY36" fmla="*/ 5078569 h 6046615"/>
              <a:gd name="connsiteX37" fmla="*/ 2359401 w 6156087"/>
              <a:gd name="connsiteY37" fmla="*/ 4869931 h 6046615"/>
              <a:gd name="connsiteX38" fmla="*/ 2255082 w 6156087"/>
              <a:gd name="connsiteY38" fmla="*/ 4869931 h 6046615"/>
              <a:gd name="connsiteX39" fmla="*/ 2255082 w 6156087"/>
              <a:gd name="connsiteY39" fmla="*/ 4661293 h 6046615"/>
              <a:gd name="connsiteX40" fmla="*/ 2405765 w 6156087"/>
              <a:gd name="connsiteY40" fmla="*/ 4661293 h 6046615"/>
              <a:gd name="connsiteX41" fmla="*/ 2405765 w 6156087"/>
              <a:gd name="connsiteY41" fmla="*/ 4765612 h 6046615"/>
              <a:gd name="connsiteX42" fmla="*/ 2614403 w 6156087"/>
              <a:gd name="connsiteY42" fmla="*/ 4556975 h 6046615"/>
              <a:gd name="connsiteX43" fmla="*/ 2405765 w 6156087"/>
              <a:gd name="connsiteY43" fmla="*/ 4348337 h 6046615"/>
              <a:gd name="connsiteX44" fmla="*/ 2405765 w 6156087"/>
              <a:gd name="connsiteY44" fmla="*/ 4452656 h 6046615"/>
              <a:gd name="connsiteX45" fmla="*/ 2255082 w 6156087"/>
              <a:gd name="connsiteY45" fmla="*/ 4452656 h 6046615"/>
              <a:gd name="connsiteX46" fmla="*/ 2255082 w 6156087"/>
              <a:gd name="connsiteY46" fmla="*/ 4244018 h 6046615"/>
              <a:gd name="connsiteX47" fmla="*/ 2359401 w 6156087"/>
              <a:gd name="connsiteY47" fmla="*/ 4244018 h 6046615"/>
              <a:gd name="connsiteX48" fmla="*/ 4537648 w 6156087"/>
              <a:gd name="connsiteY48" fmla="*/ 2421227 h 6046615"/>
              <a:gd name="connsiteX49" fmla="*/ 4329010 w 6156087"/>
              <a:gd name="connsiteY49" fmla="*/ 2629865 h 6046615"/>
              <a:gd name="connsiteX50" fmla="*/ 4433329 w 6156087"/>
              <a:gd name="connsiteY50" fmla="*/ 2629865 h 6046615"/>
              <a:gd name="connsiteX51" fmla="*/ 4433329 w 6156087"/>
              <a:gd name="connsiteY51" fmla="*/ 2838503 h 6046615"/>
              <a:gd name="connsiteX52" fmla="*/ 4282646 w 6156087"/>
              <a:gd name="connsiteY52" fmla="*/ 2838503 h 6046615"/>
              <a:gd name="connsiteX53" fmla="*/ 4282646 w 6156087"/>
              <a:gd name="connsiteY53" fmla="*/ 2734184 h 6046615"/>
              <a:gd name="connsiteX54" fmla="*/ 4074008 w 6156087"/>
              <a:gd name="connsiteY54" fmla="*/ 2942822 h 6046615"/>
              <a:gd name="connsiteX55" fmla="*/ 4282646 w 6156087"/>
              <a:gd name="connsiteY55" fmla="*/ 3151459 h 6046615"/>
              <a:gd name="connsiteX56" fmla="*/ 4282646 w 6156087"/>
              <a:gd name="connsiteY56" fmla="*/ 3047140 h 6046615"/>
              <a:gd name="connsiteX57" fmla="*/ 4433329 w 6156087"/>
              <a:gd name="connsiteY57" fmla="*/ 3047140 h 6046615"/>
              <a:gd name="connsiteX58" fmla="*/ 4433329 w 6156087"/>
              <a:gd name="connsiteY58" fmla="*/ 3255778 h 6046615"/>
              <a:gd name="connsiteX59" fmla="*/ 4329010 w 6156087"/>
              <a:gd name="connsiteY59" fmla="*/ 3255778 h 6046615"/>
              <a:gd name="connsiteX60" fmla="*/ 4537648 w 6156087"/>
              <a:gd name="connsiteY60" fmla="*/ 3464416 h 6046615"/>
              <a:gd name="connsiteX61" fmla="*/ 4746285 w 6156087"/>
              <a:gd name="connsiteY61" fmla="*/ 3255778 h 6046615"/>
              <a:gd name="connsiteX62" fmla="*/ 4641966 w 6156087"/>
              <a:gd name="connsiteY62" fmla="*/ 3255778 h 6046615"/>
              <a:gd name="connsiteX63" fmla="*/ 4641966 w 6156087"/>
              <a:gd name="connsiteY63" fmla="*/ 3047140 h 6046615"/>
              <a:gd name="connsiteX64" fmla="*/ 4792649 w 6156087"/>
              <a:gd name="connsiteY64" fmla="*/ 3047140 h 6046615"/>
              <a:gd name="connsiteX65" fmla="*/ 4792649 w 6156087"/>
              <a:gd name="connsiteY65" fmla="*/ 3151459 h 6046615"/>
              <a:gd name="connsiteX66" fmla="*/ 5001287 w 6156087"/>
              <a:gd name="connsiteY66" fmla="*/ 2942822 h 6046615"/>
              <a:gd name="connsiteX67" fmla="*/ 4792649 w 6156087"/>
              <a:gd name="connsiteY67" fmla="*/ 2734184 h 6046615"/>
              <a:gd name="connsiteX68" fmla="*/ 4792649 w 6156087"/>
              <a:gd name="connsiteY68" fmla="*/ 2838503 h 6046615"/>
              <a:gd name="connsiteX69" fmla="*/ 4641966 w 6156087"/>
              <a:gd name="connsiteY69" fmla="*/ 2838503 h 6046615"/>
              <a:gd name="connsiteX70" fmla="*/ 4641966 w 6156087"/>
              <a:gd name="connsiteY70" fmla="*/ 2629865 h 6046615"/>
              <a:gd name="connsiteX71" fmla="*/ 4746285 w 6156087"/>
              <a:gd name="connsiteY71" fmla="*/ 2629865 h 6046615"/>
              <a:gd name="connsiteX72" fmla="*/ 3078043 w 6156087"/>
              <a:gd name="connsiteY72" fmla="*/ 2421227 h 6046615"/>
              <a:gd name="connsiteX73" fmla="*/ 2894435 w 6156087"/>
              <a:gd name="connsiteY73" fmla="*/ 2604835 h 6046615"/>
              <a:gd name="connsiteX74" fmla="*/ 2986239 w 6156087"/>
              <a:gd name="connsiteY74" fmla="*/ 2604835 h 6046615"/>
              <a:gd name="connsiteX75" fmla="*/ 2986239 w 6156087"/>
              <a:gd name="connsiteY75" fmla="*/ 2691814 h 6046615"/>
              <a:gd name="connsiteX76" fmla="*/ 2839431 w 6156087"/>
              <a:gd name="connsiteY76" fmla="*/ 2691814 h 6046615"/>
              <a:gd name="connsiteX77" fmla="*/ 2839431 w 6156087"/>
              <a:gd name="connsiteY77" fmla="*/ 2851017 h 6046615"/>
              <a:gd name="connsiteX78" fmla="*/ 2765814 w 6156087"/>
              <a:gd name="connsiteY78" fmla="*/ 2851017 h 6046615"/>
              <a:gd name="connsiteX79" fmla="*/ 2765814 w 6156087"/>
              <a:gd name="connsiteY79" fmla="*/ 2759213 h 6046615"/>
              <a:gd name="connsiteX80" fmla="*/ 2582206 w 6156087"/>
              <a:gd name="connsiteY80" fmla="*/ 2942821 h 6046615"/>
              <a:gd name="connsiteX81" fmla="*/ 2765814 w 6156087"/>
              <a:gd name="connsiteY81" fmla="*/ 3126429 h 6046615"/>
              <a:gd name="connsiteX82" fmla="*/ 2765814 w 6156087"/>
              <a:gd name="connsiteY82" fmla="*/ 3034625 h 6046615"/>
              <a:gd name="connsiteX83" fmla="*/ 2839431 w 6156087"/>
              <a:gd name="connsiteY83" fmla="*/ 3034625 h 6046615"/>
              <a:gd name="connsiteX84" fmla="*/ 2839431 w 6156087"/>
              <a:gd name="connsiteY84" fmla="*/ 3193828 h 6046615"/>
              <a:gd name="connsiteX85" fmla="*/ 2986239 w 6156087"/>
              <a:gd name="connsiteY85" fmla="*/ 3193828 h 6046615"/>
              <a:gd name="connsiteX86" fmla="*/ 2986239 w 6156087"/>
              <a:gd name="connsiteY86" fmla="*/ 3280807 h 6046615"/>
              <a:gd name="connsiteX87" fmla="*/ 2894435 w 6156087"/>
              <a:gd name="connsiteY87" fmla="*/ 3280807 h 6046615"/>
              <a:gd name="connsiteX88" fmla="*/ 3078043 w 6156087"/>
              <a:gd name="connsiteY88" fmla="*/ 3464415 h 6046615"/>
              <a:gd name="connsiteX89" fmla="*/ 3261651 w 6156087"/>
              <a:gd name="connsiteY89" fmla="*/ 3280807 h 6046615"/>
              <a:gd name="connsiteX90" fmla="*/ 3169847 w 6156087"/>
              <a:gd name="connsiteY90" fmla="*/ 3280807 h 6046615"/>
              <a:gd name="connsiteX91" fmla="*/ 3169847 w 6156087"/>
              <a:gd name="connsiteY91" fmla="*/ 3193828 h 6046615"/>
              <a:gd name="connsiteX92" fmla="*/ 3316655 w 6156087"/>
              <a:gd name="connsiteY92" fmla="*/ 3193828 h 6046615"/>
              <a:gd name="connsiteX93" fmla="*/ 3316655 w 6156087"/>
              <a:gd name="connsiteY93" fmla="*/ 3034625 h 6046615"/>
              <a:gd name="connsiteX94" fmla="*/ 3390272 w 6156087"/>
              <a:gd name="connsiteY94" fmla="*/ 3034625 h 6046615"/>
              <a:gd name="connsiteX95" fmla="*/ 3390272 w 6156087"/>
              <a:gd name="connsiteY95" fmla="*/ 3126429 h 6046615"/>
              <a:gd name="connsiteX96" fmla="*/ 3573880 w 6156087"/>
              <a:gd name="connsiteY96" fmla="*/ 2942821 h 6046615"/>
              <a:gd name="connsiteX97" fmla="*/ 3390272 w 6156087"/>
              <a:gd name="connsiteY97" fmla="*/ 2759213 h 6046615"/>
              <a:gd name="connsiteX98" fmla="*/ 3390272 w 6156087"/>
              <a:gd name="connsiteY98" fmla="*/ 2851017 h 6046615"/>
              <a:gd name="connsiteX99" fmla="*/ 3316655 w 6156087"/>
              <a:gd name="connsiteY99" fmla="*/ 2851017 h 6046615"/>
              <a:gd name="connsiteX100" fmla="*/ 3316655 w 6156087"/>
              <a:gd name="connsiteY100" fmla="*/ 2691814 h 6046615"/>
              <a:gd name="connsiteX101" fmla="*/ 3169847 w 6156087"/>
              <a:gd name="connsiteY101" fmla="*/ 2691814 h 6046615"/>
              <a:gd name="connsiteX102" fmla="*/ 3169847 w 6156087"/>
              <a:gd name="connsiteY102" fmla="*/ 2604835 h 6046615"/>
              <a:gd name="connsiteX103" fmla="*/ 3261651 w 6156087"/>
              <a:gd name="connsiteY103" fmla="*/ 2604835 h 6046615"/>
              <a:gd name="connsiteX104" fmla="*/ 1618439 w 6156087"/>
              <a:gd name="connsiteY104" fmla="*/ 2421226 h 6046615"/>
              <a:gd name="connsiteX105" fmla="*/ 1409801 w 6156087"/>
              <a:gd name="connsiteY105" fmla="*/ 2629864 h 6046615"/>
              <a:gd name="connsiteX106" fmla="*/ 1514120 w 6156087"/>
              <a:gd name="connsiteY106" fmla="*/ 2629864 h 6046615"/>
              <a:gd name="connsiteX107" fmla="*/ 1514120 w 6156087"/>
              <a:gd name="connsiteY107" fmla="*/ 2838502 h 6046615"/>
              <a:gd name="connsiteX108" fmla="*/ 1363437 w 6156087"/>
              <a:gd name="connsiteY108" fmla="*/ 2838502 h 6046615"/>
              <a:gd name="connsiteX109" fmla="*/ 1363437 w 6156087"/>
              <a:gd name="connsiteY109" fmla="*/ 2734183 h 6046615"/>
              <a:gd name="connsiteX110" fmla="*/ 1154799 w 6156087"/>
              <a:gd name="connsiteY110" fmla="*/ 2942821 h 6046615"/>
              <a:gd name="connsiteX111" fmla="*/ 1363437 w 6156087"/>
              <a:gd name="connsiteY111" fmla="*/ 3151458 h 6046615"/>
              <a:gd name="connsiteX112" fmla="*/ 1363437 w 6156087"/>
              <a:gd name="connsiteY112" fmla="*/ 3047139 h 6046615"/>
              <a:gd name="connsiteX113" fmla="*/ 1514120 w 6156087"/>
              <a:gd name="connsiteY113" fmla="*/ 3047139 h 6046615"/>
              <a:gd name="connsiteX114" fmla="*/ 1514120 w 6156087"/>
              <a:gd name="connsiteY114" fmla="*/ 3255777 h 6046615"/>
              <a:gd name="connsiteX115" fmla="*/ 1409801 w 6156087"/>
              <a:gd name="connsiteY115" fmla="*/ 3255777 h 6046615"/>
              <a:gd name="connsiteX116" fmla="*/ 1618439 w 6156087"/>
              <a:gd name="connsiteY116" fmla="*/ 3464415 h 6046615"/>
              <a:gd name="connsiteX117" fmla="*/ 1827076 w 6156087"/>
              <a:gd name="connsiteY117" fmla="*/ 3255777 h 6046615"/>
              <a:gd name="connsiteX118" fmla="*/ 1722757 w 6156087"/>
              <a:gd name="connsiteY118" fmla="*/ 3255777 h 6046615"/>
              <a:gd name="connsiteX119" fmla="*/ 1722757 w 6156087"/>
              <a:gd name="connsiteY119" fmla="*/ 3047139 h 6046615"/>
              <a:gd name="connsiteX120" fmla="*/ 1873440 w 6156087"/>
              <a:gd name="connsiteY120" fmla="*/ 3047139 h 6046615"/>
              <a:gd name="connsiteX121" fmla="*/ 1873440 w 6156087"/>
              <a:gd name="connsiteY121" fmla="*/ 3151458 h 6046615"/>
              <a:gd name="connsiteX122" fmla="*/ 2082078 w 6156087"/>
              <a:gd name="connsiteY122" fmla="*/ 2942821 h 6046615"/>
              <a:gd name="connsiteX123" fmla="*/ 1873440 w 6156087"/>
              <a:gd name="connsiteY123" fmla="*/ 2734183 h 6046615"/>
              <a:gd name="connsiteX124" fmla="*/ 1873440 w 6156087"/>
              <a:gd name="connsiteY124" fmla="*/ 2838502 h 6046615"/>
              <a:gd name="connsiteX125" fmla="*/ 1722757 w 6156087"/>
              <a:gd name="connsiteY125" fmla="*/ 2838502 h 6046615"/>
              <a:gd name="connsiteX126" fmla="*/ 1722757 w 6156087"/>
              <a:gd name="connsiteY126" fmla="*/ 2629864 h 6046615"/>
              <a:gd name="connsiteX127" fmla="*/ 1827076 w 6156087"/>
              <a:gd name="connsiteY127" fmla="*/ 2629864 h 6046615"/>
              <a:gd name="connsiteX128" fmla="*/ 3078043 w 6156087"/>
              <a:gd name="connsiteY128" fmla="*/ 974502 h 6046615"/>
              <a:gd name="connsiteX129" fmla="*/ 2869405 w 6156087"/>
              <a:gd name="connsiteY129" fmla="*/ 1183140 h 6046615"/>
              <a:gd name="connsiteX130" fmla="*/ 2973724 w 6156087"/>
              <a:gd name="connsiteY130" fmla="*/ 1183140 h 6046615"/>
              <a:gd name="connsiteX131" fmla="*/ 2973724 w 6156087"/>
              <a:gd name="connsiteY131" fmla="*/ 1391778 h 6046615"/>
              <a:gd name="connsiteX132" fmla="*/ 2823041 w 6156087"/>
              <a:gd name="connsiteY132" fmla="*/ 1391778 h 6046615"/>
              <a:gd name="connsiteX133" fmla="*/ 2823041 w 6156087"/>
              <a:gd name="connsiteY133" fmla="*/ 1287459 h 6046615"/>
              <a:gd name="connsiteX134" fmla="*/ 2614403 w 6156087"/>
              <a:gd name="connsiteY134" fmla="*/ 1496097 h 6046615"/>
              <a:gd name="connsiteX135" fmla="*/ 2823041 w 6156087"/>
              <a:gd name="connsiteY135" fmla="*/ 1704734 h 6046615"/>
              <a:gd name="connsiteX136" fmla="*/ 2823041 w 6156087"/>
              <a:gd name="connsiteY136" fmla="*/ 1600415 h 6046615"/>
              <a:gd name="connsiteX137" fmla="*/ 2973724 w 6156087"/>
              <a:gd name="connsiteY137" fmla="*/ 1600415 h 6046615"/>
              <a:gd name="connsiteX138" fmla="*/ 2973724 w 6156087"/>
              <a:gd name="connsiteY138" fmla="*/ 1809053 h 6046615"/>
              <a:gd name="connsiteX139" fmla="*/ 2869405 w 6156087"/>
              <a:gd name="connsiteY139" fmla="*/ 1809053 h 6046615"/>
              <a:gd name="connsiteX140" fmla="*/ 3078043 w 6156087"/>
              <a:gd name="connsiteY140" fmla="*/ 2017690 h 6046615"/>
              <a:gd name="connsiteX141" fmla="*/ 3286680 w 6156087"/>
              <a:gd name="connsiteY141" fmla="*/ 1809053 h 6046615"/>
              <a:gd name="connsiteX142" fmla="*/ 3182361 w 6156087"/>
              <a:gd name="connsiteY142" fmla="*/ 1809053 h 6046615"/>
              <a:gd name="connsiteX143" fmla="*/ 3182361 w 6156087"/>
              <a:gd name="connsiteY143" fmla="*/ 1600415 h 6046615"/>
              <a:gd name="connsiteX144" fmla="*/ 3333044 w 6156087"/>
              <a:gd name="connsiteY144" fmla="*/ 1600415 h 6046615"/>
              <a:gd name="connsiteX145" fmla="*/ 3333044 w 6156087"/>
              <a:gd name="connsiteY145" fmla="*/ 1704734 h 6046615"/>
              <a:gd name="connsiteX146" fmla="*/ 3541682 w 6156087"/>
              <a:gd name="connsiteY146" fmla="*/ 1496097 h 6046615"/>
              <a:gd name="connsiteX147" fmla="*/ 3333044 w 6156087"/>
              <a:gd name="connsiteY147" fmla="*/ 1287459 h 6046615"/>
              <a:gd name="connsiteX148" fmla="*/ 3333044 w 6156087"/>
              <a:gd name="connsiteY148" fmla="*/ 1391778 h 6046615"/>
              <a:gd name="connsiteX149" fmla="*/ 3182361 w 6156087"/>
              <a:gd name="connsiteY149" fmla="*/ 1391778 h 6046615"/>
              <a:gd name="connsiteX150" fmla="*/ 3182361 w 6156087"/>
              <a:gd name="connsiteY150" fmla="*/ 1183140 h 6046615"/>
              <a:gd name="connsiteX151" fmla="*/ 3286680 w 6156087"/>
              <a:gd name="connsiteY151" fmla="*/ 1183140 h 6046615"/>
              <a:gd name="connsiteX152" fmla="*/ 3078044 w 6156087"/>
              <a:gd name="connsiteY152" fmla="*/ 0 h 6046615"/>
              <a:gd name="connsiteX153" fmla="*/ 3804660 w 6156087"/>
              <a:gd name="connsiteY153" fmla="*/ 2309618 h 6046615"/>
              <a:gd name="connsiteX154" fmla="*/ 6156087 w 6156087"/>
              <a:gd name="connsiteY154" fmla="*/ 2309601 h 6046615"/>
              <a:gd name="connsiteX155" fmla="*/ 4253733 w 6156087"/>
              <a:gd name="connsiteY155" fmla="*/ 3737007 h 6046615"/>
              <a:gd name="connsiteX156" fmla="*/ 4980379 w 6156087"/>
              <a:gd name="connsiteY156" fmla="*/ 6046615 h 6046615"/>
              <a:gd name="connsiteX157" fmla="*/ 3078044 w 6156087"/>
              <a:gd name="connsiteY157" fmla="*/ 4619182 h 6046615"/>
              <a:gd name="connsiteX158" fmla="*/ 1175708 w 6156087"/>
              <a:gd name="connsiteY158" fmla="*/ 6046615 h 6046615"/>
              <a:gd name="connsiteX159" fmla="*/ 1902354 w 6156087"/>
              <a:gd name="connsiteY159" fmla="*/ 3737007 h 6046615"/>
              <a:gd name="connsiteX160" fmla="*/ 0 w 6156087"/>
              <a:gd name="connsiteY160" fmla="*/ 2309601 h 6046615"/>
              <a:gd name="connsiteX161" fmla="*/ 2351427 w 6156087"/>
              <a:gd name="connsiteY161" fmla="*/ 2309618 h 60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156087" h="6046615">
                <a:moveTo>
                  <a:pt x="4005322" y="4035381"/>
                </a:moveTo>
                <a:lnTo>
                  <a:pt x="3796684" y="4244019"/>
                </a:lnTo>
                <a:lnTo>
                  <a:pt x="3901003" y="4244019"/>
                </a:lnTo>
                <a:lnTo>
                  <a:pt x="3901003" y="4452657"/>
                </a:lnTo>
                <a:lnTo>
                  <a:pt x="3750320" y="4452657"/>
                </a:lnTo>
                <a:lnTo>
                  <a:pt x="3750320" y="4348338"/>
                </a:lnTo>
                <a:lnTo>
                  <a:pt x="3541682" y="4556976"/>
                </a:lnTo>
                <a:lnTo>
                  <a:pt x="3750320" y="4765613"/>
                </a:lnTo>
                <a:lnTo>
                  <a:pt x="3750320" y="4661294"/>
                </a:lnTo>
                <a:lnTo>
                  <a:pt x="3901003" y="4661294"/>
                </a:lnTo>
                <a:lnTo>
                  <a:pt x="3901003" y="4869932"/>
                </a:lnTo>
                <a:lnTo>
                  <a:pt x="3796684" y="4869932"/>
                </a:lnTo>
                <a:lnTo>
                  <a:pt x="4005322" y="5078570"/>
                </a:lnTo>
                <a:lnTo>
                  <a:pt x="4213959" y="4869932"/>
                </a:lnTo>
                <a:lnTo>
                  <a:pt x="4109640" y="4869932"/>
                </a:lnTo>
                <a:lnTo>
                  <a:pt x="4109640" y="4661294"/>
                </a:lnTo>
                <a:lnTo>
                  <a:pt x="4260323" y="4661294"/>
                </a:lnTo>
                <a:lnTo>
                  <a:pt x="4260323" y="4765613"/>
                </a:lnTo>
                <a:lnTo>
                  <a:pt x="4468961" y="4556976"/>
                </a:lnTo>
                <a:lnTo>
                  <a:pt x="4260323" y="4348338"/>
                </a:lnTo>
                <a:lnTo>
                  <a:pt x="4260323" y="4452657"/>
                </a:lnTo>
                <a:lnTo>
                  <a:pt x="4109640" y="4452657"/>
                </a:lnTo>
                <a:lnTo>
                  <a:pt x="4109640" y="4244019"/>
                </a:lnTo>
                <a:lnTo>
                  <a:pt x="4213959" y="4244019"/>
                </a:lnTo>
                <a:close/>
                <a:moveTo>
                  <a:pt x="2150764" y="4035380"/>
                </a:moveTo>
                <a:lnTo>
                  <a:pt x="1942126" y="4244018"/>
                </a:lnTo>
                <a:lnTo>
                  <a:pt x="2046445" y="4244018"/>
                </a:lnTo>
                <a:lnTo>
                  <a:pt x="2046445" y="4452656"/>
                </a:lnTo>
                <a:lnTo>
                  <a:pt x="1895762" y="4452656"/>
                </a:lnTo>
                <a:lnTo>
                  <a:pt x="1895762" y="4348337"/>
                </a:lnTo>
                <a:lnTo>
                  <a:pt x="1687124" y="4556975"/>
                </a:lnTo>
                <a:lnTo>
                  <a:pt x="1895762" y="4765612"/>
                </a:lnTo>
                <a:lnTo>
                  <a:pt x="1895762" y="4661293"/>
                </a:lnTo>
                <a:lnTo>
                  <a:pt x="2046445" y="4661293"/>
                </a:lnTo>
                <a:lnTo>
                  <a:pt x="2046445" y="4869931"/>
                </a:lnTo>
                <a:lnTo>
                  <a:pt x="1942126" y="4869931"/>
                </a:lnTo>
                <a:lnTo>
                  <a:pt x="2150764" y="5078569"/>
                </a:lnTo>
                <a:lnTo>
                  <a:pt x="2359401" y="4869931"/>
                </a:lnTo>
                <a:lnTo>
                  <a:pt x="2255082" y="4869931"/>
                </a:lnTo>
                <a:lnTo>
                  <a:pt x="2255082" y="4661293"/>
                </a:lnTo>
                <a:lnTo>
                  <a:pt x="2405765" y="4661293"/>
                </a:lnTo>
                <a:lnTo>
                  <a:pt x="2405765" y="4765612"/>
                </a:lnTo>
                <a:lnTo>
                  <a:pt x="2614403" y="4556975"/>
                </a:lnTo>
                <a:lnTo>
                  <a:pt x="2405765" y="4348337"/>
                </a:lnTo>
                <a:lnTo>
                  <a:pt x="2405765" y="4452656"/>
                </a:lnTo>
                <a:lnTo>
                  <a:pt x="2255082" y="4452656"/>
                </a:lnTo>
                <a:lnTo>
                  <a:pt x="2255082" y="4244018"/>
                </a:lnTo>
                <a:lnTo>
                  <a:pt x="2359401" y="4244018"/>
                </a:lnTo>
                <a:close/>
                <a:moveTo>
                  <a:pt x="4537648" y="2421227"/>
                </a:moveTo>
                <a:lnTo>
                  <a:pt x="4329010" y="2629865"/>
                </a:lnTo>
                <a:lnTo>
                  <a:pt x="4433329" y="2629865"/>
                </a:lnTo>
                <a:lnTo>
                  <a:pt x="4433329" y="2838503"/>
                </a:lnTo>
                <a:lnTo>
                  <a:pt x="4282646" y="2838503"/>
                </a:lnTo>
                <a:lnTo>
                  <a:pt x="4282646" y="2734184"/>
                </a:lnTo>
                <a:lnTo>
                  <a:pt x="4074008" y="2942822"/>
                </a:lnTo>
                <a:lnTo>
                  <a:pt x="4282646" y="3151459"/>
                </a:lnTo>
                <a:lnTo>
                  <a:pt x="4282646" y="3047140"/>
                </a:lnTo>
                <a:lnTo>
                  <a:pt x="4433329" y="3047140"/>
                </a:lnTo>
                <a:lnTo>
                  <a:pt x="4433329" y="3255778"/>
                </a:lnTo>
                <a:lnTo>
                  <a:pt x="4329010" y="3255778"/>
                </a:lnTo>
                <a:lnTo>
                  <a:pt x="4537648" y="3464416"/>
                </a:lnTo>
                <a:lnTo>
                  <a:pt x="4746285" y="3255778"/>
                </a:lnTo>
                <a:lnTo>
                  <a:pt x="4641966" y="3255778"/>
                </a:lnTo>
                <a:lnTo>
                  <a:pt x="4641966" y="3047140"/>
                </a:lnTo>
                <a:lnTo>
                  <a:pt x="4792649" y="3047140"/>
                </a:lnTo>
                <a:lnTo>
                  <a:pt x="4792649" y="3151459"/>
                </a:lnTo>
                <a:lnTo>
                  <a:pt x="5001287" y="2942822"/>
                </a:lnTo>
                <a:lnTo>
                  <a:pt x="4792649" y="2734184"/>
                </a:lnTo>
                <a:lnTo>
                  <a:pt x="4792649" y="2838503"/>
                </a:lnTo>
                <a:lnTo>
                  <a:pt x="4641966" y="2838503"/>
                </a:lnTo>
                <a:lnTo>
                  <a:pt x="4641966" y="2629865"/>
                </a:lnTo>
                <a:lnTo>
                  <a:pt x="4746285" y="2629865"/>
                </a:lnTo>
                <a:close/>
                <a:moveTo>
                  <a:pt x="3078043" y="2421227"/>
                </a:moveTo>
                <a:lnTo>
                  <a:pt x="2894435" y="2604835"/>
                </a:lnTo>
                <a:lnTo>
                  <a:pt x="2986239" y="2604835"/>
                </a:lnTo>
                <a:lnTo>
                  <a:pt x="2986239" y="2691814"/>
                </a:lnTo>
                <a:lnTo>
                  <a:pt x="2839431" y="2691814"/>
                </a:lnTo>
                <a:lnTo>
                  <a:pt x="2839431" y="2851017"/>
                </a:lnTo>
                <a:lnTo>
                  <a:pt x="2765814" y="2851017"/>
                </a:lnTo>
                <a:lnTo>
                  <a:pt x="2765814" y="2759213"/>
                </a:lnTo>
                <a:lnTo>
                  <a:pt x="2582206" y="2942821"/>
                </a:lnTo>
                <a:lnTo>
                  <a:pt x="2765814" y="3126429"/>
                </a:lnTo>
                <a:lnTo>
                  <a:pt x="2765814" y="3034625"/>
                </a:lnTo>
                <a:lnTo>
                  <a:pt x="2839431" y="3034625"/>
                </a:lnTo>
                <a:lnTo>
                  <a:pt x="2839431" y="3193828"/>
                </a:lnTo>
                <a:lnTo>
                  <a:pt x="2986239" y="3193828"/>
                </a:lnTo>
                <a:lnTo>
                  <a:pt x="2986239" y="3280807"/>
                </a:lnTo>
                <a:lnTo>
                  <a:pt x="2894435" y="3280807"/>
                </a:lnTo>
                <a:lnTo>
                  <a:pt x="3078043" y="3464415"/>
                </a:lnTo>
                <a:lnTo>
                  <a:pt x="3261651" y="3280807"/>
                </a:lnTo>
                <a:lnTo>
                  <a:pt x="3169847" y="3280807"/>
                </a:lnTo>
                <a:lnTo>
                  <a:pt x="3169847" y="3193828"/>
                </a:lnTo>
                <a:lnTo>
                  <a:pt x="3316655" y="3193828"/>
                </a:lnTo>
                <a:lnTo>
                  <a:pt x="3316655" y="3034625"/>
                </a:lnTo>
                <a:lnTo>
                  <a:pt x="3390272" y="3034625"/>
                </a:lnTo>
                <a:lnTo>
                  <a:pt x="3390272" y="3126429"/>
                </a:lnTo>
                <a:lnTo>
                  <a:pt x="3573880" y="2942821"/>
                </a:lnTo>
                <a:lnTo>
                  <a:pt x="3390272" y="2759213"/>
                </a:lnTo>
                <a:lnTo>
                  <a:pt x="3390272" y="2851017"/>
                </a:lnTo>
                <a:lnTo>
                  <a:pt x="3316655" y="2851017"/>
                </a:lnTo>
                <a:lnTo>
                  <a:pt x="3316655" y="2691814"/>
                </a:lnTo>
                <a:lnTo>
                  <a:pt x="3169847" y="2691814"/>
                </a:lnTo>
                <a:lnTo>
                  <a:pt x="3169847" y="2604835"/>
                </a:lnTo>
                <a:lnTo>
                  <a:pt x="3261651" y="2604835"/>
                </a:lnTo>
                <a:close/>
                <a:moveTo>
                  <a:pt x="1618439" y="2421226"/>
                </a:moveTo>
                <a:lnTo>
                  <a:pt x="1409801" y="2629864"/>
                </a:lnTo>
                <a:lnTo>
                  <a:pt x="1514120" y="2629864"/>
                </a:lnTo>
                <a:lnTo>
                  <a:pt x="1514120" y="2838502"/>
                </a:lnTo>
                <a:lnTo>
                  <a:pt x="1363437" y="2838502"/>
                </a:lnTo>
                <a:lnTo>
                  <a:pt x="1363437" y="2734183"/>
                </a:lnTo>
                <a:lnTo>
                  <a:pt x="1154799" y="2942821"/>
                </a:lnTo>
                <a:lnTo>
                  <a:pt x="1363437" y="3151458"/>
                </a:lnTo>
                <a:lnTo>
                  <a:pt x="1363437" y="3047139"/>
                </a:lnTo>
                <a:lnTo>
                  <a:pt x="1514120" y="3047139"/>
                </a:lnTo>
                <a:lnTo>
                  <a:pt x="1514120" y="3255777"/>
                </a:lnTo>
                <a:lnTo>
                  <a:pt x="1409801" y="3255777"/>
                </a:lnTo>
                <a:lnTo>
                  <a:pt x="1618439" y="3464415"/>
                </a:lnTo>
                <a:lnTo>
                  <a:pt x="1827076" y="3255777"/>
                </a:lnTo>
                <a:lnTo>
                  <a:pt x="1722757" y="3255777"/>
                </a:lnTo>
                <a:lnTo>
                  <a:pt x="1722757" y="3047139"/>
                </a:lnTo>
                <a:lnTo>
                  <a:pt x="1873440" y="3047139"/>
                </a:lnTo>
                <a:lnTo>
                  <a:pt x="1873440" y="3151458"/>
                </a:lnTo>
                <a:lnTo>
                  <a:pt x="2082078" y="2942821"/>
                </a:lnTo>
                <a:lnTo>
                  <a:pt x="1873440" y="2734183"/>
                </a:lnTo>
                <a:lnTo>
                  <a:pt x="1873440" y="2838502"/>
                </a:lnTo>
                <a:lnTo>
                  <a:pt x="1722757" y="2838502"/>
                </a:lnTo>
                <a:lnTo>
                  <a:pt x="1722757" y="2629864"/>
                </a:lnTo>
                <a:lnTo>
                  <a:pt x="1827076" y="2629864"/>
                </a:lnTo>
                <a:close/>
                <a:moveTo>
                  <a:pt x="3078043" y="974502"/>
                </a:moveTo>
                <a:lnTo>
                  <a:pt x="2869405" y="1183140"/>
                </a:lnTo>
                <a:lnTo>
                  <a:pt x="2973724" y="1183140"/>
                </a:lnTo>
                <a:lnTo>
                  <a:pt x="2973724" y="1391778"/>
                </a:lnTo>
                <a:lnTo>
                  <a:pt x="2823041" y="1391778"/>
                </a:lnTo>
                <a:lnTo>
                  <a:pt x="2823041" y="1287459"/>
                </a:lnTo>
                <a:lnTo>
                  <a:pt x="2614403" y="1496097"/>
                </a:lnTo>
                <a:lnTo>
                  <a:pt x="2823041" y="1704734"/>
                </a:lnTo>
                <a:lnTo>
                  <a:pt x="2823041" y="1600415"/>
                </a:lnTo>
                <a:lnTo>
                  <a:pt x="2973724" y="1600415"/>
                </a:lnTo>
                <a:lnTo>
                  <a:pt x="2973724" y="1809053"/>
                </a:lnTo>
                <a:lnTo>
                  <a:pt x="2869405" y="1809053"/>
                </a:lnTo>
                <a:lnTo>
                  <a:pt x="3078043" y="2017690"/>
                </a:lnTo>
                <a:lnTo>
                  <a:pt x="3286680" y="1809053"/>
                </a:lnTo>
                <a:lnTo>
                  <a:pt x="3182361" y="1809053"/>
                </a:lnTo>
                <a:lnTo>
                  <a:pt x="3182361" y="1600415"/>
                </a:lnTo>
                <a:lnTo>
                  <a:pt x="3333044" y="1600415"/>
                </a:lnTo>
                <a:lnTo>
                  <a:pt x="3333044" y="1704734"/>
                </a:lnTo>
                <a:lnTo>
                  <a:pt x="3541682" y="1496097"/>
                </a:lnTo>
                <a:lnTo>
                  <a:pt x="3333044" y="1287459"/>
                </a:lnTo>
                <a:lnTo>
                  <a:pt x="3333044" y="1391778"/>
                </a:lnTo>
                <a:lnTo>
                  <a:pt x="3182361" y="1391778"/>
                </a:lnTo>
                <a:lnTo>
                  <a:pt x="3182361" y="1183140"/>
                </a:lnTo>
                <a:lnTo>
                  <a:pt x="3286680" y="1183140"/>
                </a:lnTo>
                <a:close/>
                <a:moveTo>
                  <a:pt x="3078044" y="0"/>
                </a:moveTo>
                <a:lnTo>
                  <a:pt x="3804660" y="2309618"/>
                </a:lnTo>
                <a:lnTo>
                  <a:pt x="6156087" y="2309601"/>
                </a:lnTo>
                <a:lnTo>
                  <a:pt x="4253733" y="3737007"/>
                </a:lnTo>
                <a:lnTo>
                  <a:pt x="4980379" y="6046615"/>
                </a:lnTo>
                <a:lnTo>
                  <a:pt x="3078044" y="4619182"/>
                </a:lnTo>
                <a:lnTo>
                  <a:pt x="1175708" y="6046615"/>
                </a:lnTo>
                <a:lnTo>
                  <a:pt x="1902354" y="3737007"/>
                </a:lnTo>
                <a:lnTo>
                  <a:pt x="0" y="2309601"/>
                </a:lnTo>
                <a:lnTo>
                  <a:pt x="2351427" y="2309618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391290" y="3624492"/>
            <a:ext cx="3232590" cy="2885764"/>
          </a:xfrm>
          <a:custGeom>
            <a:avLst/>
            <a:gdLst>
              <a:gd name="connsiteX0" fmla="*/ 4005322 w 6156087"/>
              <a:gd name="connsiteY0" fmla="*/ 4035381 h 6046615"/>
              <a:gd name="connsiteX1" fmla="*/ 3796684 w 6156087"/>
              <a:gd name="connsiteY1" fmla="*/ 4244019 h 6046615"/>
              <a:gd name="connsiteX2" fmla="*/ 3901003 w 6156087"/>
              <a:gd name="connsiteY2" fmla="*/ 4244019 h 6046615"/>
              <a:gd name="connsiteX3" fmla="*/ 3901003 w 6156087"/>
              <a:gd name="connsiteY3" fmla="*/ 4452657 h 6046615"/>
              <a:gd name="connsiteX4" fmla="*/ 3750320 w 6156087"/>
              <a:gd name="connsiteY4" fmla="*/ 4452657 h 6046615"/>
              <a:gd name="connsiteX5" fmla="*/ 3750320 w 6156087"/>
              <a:gd name="connsiteY5" fmla="*/ 4348338 h 6046615"/>
              <a:gd name="connsiteX6" fmla="*/ 3541682 w 6156087"/>
              <a:gd name="connsiteY6" fmla="*/ 4556976 h 6046615"/>
              <a:gd name="connsiteX7" fmla="*/ 3750320 w 6156087"/>
              <a:gd name="connsiteY7" fmla="*/ 4765613 h 6046615"/>
              <a:gd name="connsiteX8" fmla="*/ 3750320 w 6156087"/>
              <a:gd name="connsiteY8" fmla="*/ 4661294 h 6046615"/>
              <a:gd name="connsiteX9" fmla="*/ 3901003 w 6156087"/>
              <a:gd name="connsiteY9" fmla="*/ 4661294 h 6046615"/>
              <a:gd name="connsiteX10" fmla="*/ 3901003 w 6156087"/>
              <a:gd name="connsiteY10" fmla="*/ 4869932 h 6046615"/>
              <a:gd name="connsiteX11" fmla="*/ 3796684 w 6156087"/>
              <a:gd name="connsiteY11" fmla="*/ 4869932 h 6046615"/>
              <a:gd name="connsiteX12" fmla="*/ 4005322 w 6156087"/>
              <a:gd name="connsiteY12" fmla="*/ 5078570 h 6046615"/>
              <a:gd name="connsiteX13" fmla="*/ 4213959 w 6156087"/>
              <a:gd name="connsiteY13" fmla="*/ 4869932 h 6046615"/>
              <a:gd name="connsiteX14" fmla="*/ 4109640 w 6156087"/>
              <a:gd name="connsiteY14" fmla="*/ 4869932 h 6046615"/>
              <a:gd name="connsiteX15" fmla="*/ 4109640 w 6156087"/>
              <a:gd name="connsiteY15" fmla="*/ 4661294 h 6046615"/>
              <a:gd name="connsiteX16" fmla="*/ 4260323 w 6156087"/>
              <a:gd name="connsiteY16" fmla="*/ 4661294 h 6046615"/>
              <a:gd name="connsiteX17" fmla="*/ 4260323 w 6156087"/>
              <a:gd name="connsiteY17" fmla="*/ 4765613 h 6046615"/>
              <a:gd name="connsiteX18" fmla="*/ 4468961 w 6156087"/>
              <a:gd name="connsiteY18" fmla="*/ 4556976 h 6046615"/>
              <a:gd name="connsiteX19" fmla="*/ 4260323 w 6156087"/>
              <a:gd name="connsiteY19" fmla="*/ 4348338 h 6046615"/>
              <a:gd name="connsiteX20" fmla="*/ 4260323 w 6156087"/>
              <a:gd name="connsiteY20" fmla="*/ 4452657 h 6046615"/>
              <a:gd name="connsiteX21" fmla="*/ 4109640 w 6156087"/>
              <a:gd name="connsiteY21" fmla="*/ 4452657 h 6046615"/>
              <a:gd name="connsiteX22" fmla="*/ 4109640 w 6156087"/>
              <a:gd name="connsiteY22" fmla="*/ 4244019 h 6046615"/>
              <a:gd name="connsiteX23" fmla="*/ 4213959 w 6156087"/>
              <a:gd name="connsiteY23" fmla="*/ 4244019 h 6046615"/>
              <a:gd name="connsiteX24" fmla="*/ 2150764 w 6156087"/>
              <a:gd name="connsiteY24" fmla="*/ 4035380 h 6046615"/>
              <a:gd name="connsiteX25" fmla="*/ 1942126 w 6156087"/>
              <a:gd name="connsiteY25" fmla="*/ 4244018 h 6046615"/>
              <a:gd name="connsiteX26" fmla="*/ 2046445 w 6156087"/>
              <a:gd name="connsiteY26" fmla="*/ 4244018 h 6046615"/>
              <a:gd name="connsiteX27" fmla="*/ 2046445 w 6156087"/>
              <a:gd name="connsiteY27" fmla="*/ 4452656 h 6046615"/>
              <a:gd name="connsiteX28" fmla="*/ 1895762 w 6156087"/>
              <a:gd name="connsiteY28" fmla="*/ 4452656 h 6046615"/>
              <a:gd name="connsiteX29" fmla="*/ 1895762 w 6156087"/>
              <a:gd name="connsiteY29" fmla="*/ 4348337 h 6046615"/>
              <a:gd name="connsiteX30" fmla="*/ 1687124 w 6156087"/>
              <a:gd name="connsiteY30" fmla="*/ 4556975 h 6046615"/>
              <a:gd name="connsiteX31" fmla="*/ 1895762 w 6156087"/>
              <a:gd name="connsiteY31" fmla="*/ 4765612 h 6046615"/>
              <a:gd name="connsiteX32" fmla="*/ 1895762 w 6156087"/>
              <a:gd name="connsiteY32" fmla="*/ 4661293 h 6046615"/>
              <a:gd name="connsiteX33" fmla="*/ 2046445 w 6156087"/>
              <a:gd name="connsiteY33" fmla="*/ 4661293 h 6046615"/>
              <a:gd name="connsiteX34" fmla="*/ 2046445 w 6156087"/>
              <a:gd name="connsiteY34" fmla="*/ 4869931 h 6046615"/>
              <a:gd name="connsiteX35" fmla="*/ 1942126 w 6156087"/>
              <a:gd name="connsiteY35" fmla="*/ 4869931 h 6046615"/>
              <a:gd name="connsiteX36" fmla="*/ 2150764 w 6156087"/>
              <a:gd name="connsiteY36" fmla="*/ 5078569 h 6046615"/>
              <a:gd name="connsiteX37" fmla="*/ 2359401 w 6156087"/>
              <a:gd name="connsiteY37" fmla="*/ 4869931 h 6046615"/>
              <a:gd name="connsiteX38" fmla="*/ 2255082 w 6156087"/>
              <a:gd name="connsiteY38" fmla="*/ 4869931 h 6046615"/>
              <a:gd name="connsiteX39" fmla="*/ 2255082 w 6156087"/>
              <a:gd name="connsiteY39" fmla="*/ 4661293 h 6046615"/>
              <a:gd name="connsiteX40" fmla="*/ 2405765 w 6156087"/>
              <a:gd name="connsiteY40" fmla="*/ 4661293 h 6046615"/>
              <a:gd name="connsiteX41" fmla="*/ 2405765 w 6156087"/>
              <a:gd name="connsiteY41" fmla="*/ 4765612 h 6046615"/>
              <a:gd name="connsiteX42" fmla="*/ 2614403 w 6156087"/>
              <a:gd name="connsiteY42" fmla="*/ 4556975 h 6046615"/>
              <a:gd name="connsiteX43" fmla="*/ 2405765 w 6156087"/>
              <a:gd name="connsiteY43" fmla="*/ 4348337 h 6046615"/>
              <a:gd name="connsiteX44" fmla="*/ 2405765 w 6156087"/>
              <a:gd name="connsiteY44" fmla="*/ 4452656 h 6046615"/>
              <a:gd name="connsiteX45" fmla="*/ 2255082 w 6156087"/>
              <a:gd name="connsiteY45" fmla="*/ 4452656 h 6046615"/>
              <a:gd name="connsiteX46" fmla="*/ 2255082 w 6156087"/>
              <a:gd name="connsiteY46" fmla="*/ 4244018 h 6046615"/>
              <a:gd name="connsiteX47" fmla="*/ 2359401 w 6156087"/>
              <a:gd name="connsiteY47" fmla="*/ 4244018 h 6046615"/>
              <a:gd name="connsiteX48" fmla="*/ 4537648 w 6156087"/>
              <a:gd name="connsiteY48" fmla="*/ 2421227 h 6046615"/>
              <a:gd name="connsiteX49" fmla="*/ 4329010 w 6156087"/>
              <a:gd name="connsiteY49" fmla="*/ 2629865 h 6046615"/>
              <a:gd name="connsiteX50" fmla="*/ 4433329 w 6156087"/>
              <a:gd name="connsiteY50" fmla="*/ 2629865 h 6046615"/>
              <a:gd name="connsiteX51" fmla="*/ 4433329 w 6156087"/>
              <a:gd name="connsiteY51" fmla="*/ 2838503 h 6046615"/>
              <a:gd name="connsiteX52" fmla="*/ 4282646 w 6156087"/>
              <a:gd name="connsiteY52" fmla="*/ 2838503 h 6046615"/>
              <a:gd name="connsiteX53" fmla="*/ 4282646 w 6156087"/>
              <a:gd name="connsiteY53" fmla="*/ 2734184 h 6046615"/>
              <a:gd name="connsiteX54" fmla="*/ 4074008 w 6156087"/>
              <a:gd name="connsiteY54" fmla="*/ 2942822 h 6046615"/>
              <a:gd name="connsiteX55" fmla="*/ 4282646 w 6156087"/>
              <a:gd name="connsiteY55" fmla="*/ 3151459 h 6046615"/>
              <a:gd name="connsiteX56" fmla="*/ 4282646 w 6156087"/>
              <a:gd name="connsiteY56" fmla="*/ 3047140 h 6046615"/>
              <a:gd name="connsiteX57" fmla="*/ 4433329 w 6156087"/>
              <a:gd name="connsiteY57" fmla="*/ 3047140 h 6046615"/>
              <a:gd name="connsiteX58" fmla="*/ 4433329 w 6156087"/>
              <a:gd name="connsiteY58" fmla="*/ 3255778 h 6046615"/>
              <a:gd name="connsiteX59" fmla="*/ 4329010 w 6156087"/>
              <a:gd name="connsiteY59" fmla="*/ 3255778 h 6046615"/>
              <a:gd name="connsiteX60" fmla="*/ 4537648 w 6156087"/>
              <a:gd name="connsiteY60" fmla="*/ 3464416 h 6046615"/>
              <a:gd name="connsiteX61" fmla="*/ 4746285 w 6156087"/>
              <a:gd name="connsiteY61" fmla="*/ 3255778 h 6046615"/>
              <a:gd name="connsiteX62" fmla="*/ 4641966 w 6156087"/>
              <a:gd name="connsiteY62" fmla="*/ 3255778 h 6046615"/>
              <a:gd name="connsiteX63" fmla="*/ 4641966 w 6156087"/>
              <a:gd name="connsiteY63" fmla="*/ 3047140 h 6046615"/>
              <a:gd name="connsiteX64" fmla="*/ 4792649 w 6156087"/>
              <a:gd name="connsiteY64" fmla="*/ 3047140 h 6046615"/>
              <a:gd name="connsiteX65" fmla="*/ 4792649 w 6156087"/>
              <a:gd name="connsiteY65" fmla="*/ 3151459 h 6046615"/>
              <a:gd name="connsiteX66" fmla="*/ 5001287 w 6156087"/>
              <a:gd name="connsiteY66" fmla="*/ 2942822 h 6046615"/>
              <a:gd name="connsiteX67" fmla="*/ 4792649 w 6156087"/>
              <a:gd name="connsiteY67" fmla="*/ 2734184 h 6046615"/>
              <a:gd name="connsiteX68" fmla="*/ 4792649 w 6156087"/>
              <a:gd name="connsiteY68" fmla="*/ 2838503 h 6046615"/>
              <a:gd name="connsiteX69" fmla="*/ 4641966 w 6156087"/>
              <a:gd name="connsiteY69" fmla="*/ 2838503 h 6046615"/>
              <a:gd name="connsiteX70" fmla="*/ 4641966 w 6156087"/>
              <a:gd name="connsiteY70" fmla="*/ 2629865 h 6046615"/>
              <a:gd name="connsiteX71" fmla="*/ 4746285 w 6156087"/>
              <a:gd name="connsiteY71" fmla="*/ 2629865 h 6046615"/>
              <a:gd name="connsiteX72" fmla="*/ 3078043 w 6156087"/>
              <a:gd name="connsiteY72" fmla="*/ 2421227 h 6046615"/>
              <a:gd name="connsiteX73" fmla="*/ 2894435 w 6156087"/>
              <a:gd name="connsiteY73" fmla="*/ 2604835 h 6046615"/>
              <a:gd name="connsiteX74" fmla="*/ 2986239 w 6156087"/>
              <a:gd name="connsiteY74" fmla="*/ 2604835 h 6046615"/>
              <a:gd name="connsiteX75" fmla="*/ 2986239 w 6156087"/>
              <a:gd name="connsiteY75" fmla="*/ 2691814 h 6046615"/>
              <a:gd name="connsiteX76" fmla="*/ 2839431 w 6156087"/>
              <a:gd name="connsiteY76" fmla="*/ 2691814 h 6046615"/>
              <a:gd name="connsiteX77" fmla="*/ 2839431 w 6156087"/>
              <a:gd name="connsiteY77" fmla="*/ 2851017 h 6046615"/>
              <a:gd name="connsiteX78" fmla="*/ 2765814 w 6156087"/>
              <a:gd name="connsiteY78" fmla="*/ 2851017 h 6046615"/>
              <a:gd name="connsiteX79" fmla="*/ 2765814 w 6156087"/>
              <a:gd name="connsiteY79" fmla="*/ 2759213 h 6046615"/>
              <a:gd name="connsiteX80" fmla="*/ 2582206 w 6156087"/>
              <a:gd name="connsiteY80" fmla="*/ 2942821 h 6046615"/>
              <a:gd name="connsiteX81" fmla="*/ 2765814 w 6156087"/>
              <a:gd name="connsiteY81" fmla="*/ 3126429 h 6046615"/>
              <a:gd name="connsiteX82" fmla="*/ 2765814 w 6156087"/>
              <a:gd name="connsiteY82" fmla="*/ 3034625 h 6046615"/>
              <a:gd name="connsiteX83" fmla="*/ 2839431 w 6156087"/>
              <a:gd name="connsiteY83" fmla="*/ 3034625 h 6046615"/>
              <a:gd name="connsiteX84" fmla="*/ 2839431 w 6156087"/>
              <a:gd name="connsiteY84" fmla="*/ 3193828 h 6046615"/>
              <a:gd name="connsiteX85" fmla="*/ 2986239 w 6156087"/>
              <a:gd name="connsiteY85" fmla="*/ 3193828 h 6046615"/>
              <a:gd name="connsiteX86" fmla="*/ 2986239 w 6156087"/>
              <a:gd name="connsiteY86" fmla="*/ 3280807 h 6046615"/>
              <a:gd name="connsiteX87" fmla="*/ 2894435 w 6156087"/>
              <a:gd name="connsiteY87" fmla="*/ 3280807 h 6046615"/>
              <a:gd name="connsiteX88" fmla="*/ 3078043 w 6156087"/>
              <a:gd name="connsiteY88" fmla="*/ 3464415 h 6046615"/>
              <a:gd name="connsiteX89" fmla="*/ 3261651 w 6156087"/>
              <a:gd name="connsiteY89" fmla="*/ 3280807 h 6046615"/>
              <a:gd name="connsiteX90" fmla="*/ 3169847 w 6156087"/>
              <a:gd name="connsiteY90" fmla="*/ 3280807 h 6046615"/>
              <a:gd name="connsiteX91" fmla="*/ 3169847 w 6156087"/>
              <a:gd name="connsiteY91" fmla="*/ 3193828 h 6046615"/>
              <a:gd name="connsiteX92" fmla="*/ 3316655 w 6156087"/>
              <a:gd name="connsiteY92" fmla="*/ 3193828 h 6046615"/>
              <a:gd name="connsiteX93" fmla="*/ 3316655 w 6156087"/>
              <a:gd name="connsiteY93" fmla="*/ 3034625 h 6046615"/>
              <a:gd name="connsiteX94" fmla="*/ 3390272 w 6156087"/>
              <a:gd name="connsiteY94" fmla="*/ 3034625 h 6046615"/>
              <a:gd name="connsiteX95" fmla="*/ 3390272 w 6156087"/>
              <a:gd name="connsiteY95" fmla="*/ 3126429 h 6046615"/>
              <a:gd name="connsiteX96" fmla="*/ 3573880 w 6156087"/>
              <a:gd name="connsiteY96" fmla="*/ 2942821 h 6046615"/>
              <a:gd name="connsiteX97" fmla="*/ 3390272 w 6156087"/>
              <a:gd name="connsiteY97" fmla="*/ 2759213 h 6046615"/>
              <a:gd name="connsiteX98" fmla="*/ 3390272 w 6156087"/>
              <a:gd name="connsiteY98" fmla="*/ 2851017 h 6046615"/>
              <a:gd name="connsiteX99" fmla="*/ 3316655 w 6156087"/>
              <a:gd name="connsiteY99" fmla="*/ 2851017 h 6046615"/>
              <a:gd name="connsiteX100" fmla="*/ 3316655 w 6156087"/>
              <a:gd name="connsiteY100" fmla="*/ 2691814 h 6046615"/>
              <a:gd name="connsiteX101" fmla="*/ 3169847 w 6156087"/>
              <a:gd name="connsiteY101" fmla="*/ 2691814 h 6046615"/>
              <a:gd name="connsiteX102" fmla="*/ 3169847 w 6156087"/>
              <a:gd name="connsiteY102" fmla="*/ 2604835 h 6046615"/>
              <a:gd name="connsiteX103" fmla="*/ 3261651 w 6156087"/>
              <a:gd name="connsiteY103" fmla="*/ 2604835 h 6046615"/>
              <a:gd name="connsiteX104" fmla="*/ 1618439 w 6156087"/>
              <a:gd name="connsiteY104" fmla="*/ 2421226 h 6046615"/>
              <a:gd name="connsiteX105" fmla="*/ 1409801 w 6156087"/>
              <a:gd name="connsiteY105" fmla="*/ 2629864 h 6046615"/>
              <a:gd name="connsiteX106" fmla="*/ 1514120 w 6156087"/>
              <a:gd name="connsiteY106" fmla="*/ 2629864 h 6046615"/>
              <a:gd name="connsiteX107" fmla="*/ 1514120 w 6156087"/>
              <a:gd name="connsiteY107" fmla="*/ 2838502 h 6046615"/>
              <a:gd name="connsiteX108" fmla="*/ 1363437 w 6156087"/>
              <a:gd name="connsiteY108" fmla="*/ 2838502 h 6046615"/>
              <a:gd name="connsiteX109" fmla="*/ 1363437 w 6156087"/>
              <a:gd name="connsiteY109" fmla="*/ 2734183 h 6046615"/>
              <a:gd name="connsiteX110" fmla="*/ 1154799 w 6156087"/>
              <a:gd name="connsiteY110" fmla="*/ 2942821 h 6046615"/>
              <a:gd name="connsiteX111" fmla="*/ 1363437 w 6156087"/>
              <a:gd name="connsiteY111" fmla="*/ 3151458 h 6046615"/>
              <a:gd name="connsiteX112" fmla="*/ 1363437 w 6156087"/>
              <a:gd name="connsiteY112" fmla="*/ 3047139 h 6046615"/>
              <a:gd name="connsiteX113" fmla="*/ 1514120 w 6156087"/>
              <a:gd name="connsiteY113" fmla="*/ 3047139 h 6046615"/>
              <a:gd name="connsiteX114" fmla="*/ 1514120 w 6156087"/>
              <a:gd name="connsiteY114" fmla="*/ 3255777 h 6046615"/>
              <a:gd name="connsiteX115" fmla="*/ 1409801 w 6156087"/>
              <a:gd name="connsiteY115" fmla="*/ 3255777 h 6046615"/>
              <a:gd name="connsiteX116" fmla="*/ 1618439 w 6156087"/>
              <a:gd name="connsiteY116" fmla="*/ 3464415 h 6046615"/>
              <a:gd name="connsiteX117" fmla="*/ 1827076 w 6156087"/>
              <a:gd name="connsiteY117" fmla="*/ 3255777 h 6046615"/>
              <a:gd name="connsiteX118" fmla="*/ 1722757 w 6156087"/>
              <a:gd name="connsiteY118" fmla="*/ 3255777 h 6046615"/>
              <a:gd name="connsiteX119" fmla="*/ 1722757 w 6156087"/>
              <a:gd name="connsiteY119" fmla="*/ 3047139 h 6046615"/>
              <a:gd name="connsiteX120" fmla="*/ 1873440 w 6156087"/>
              <a:gd name="connsiteY120" fmla="*/ 3047139 h 6046615"/>
              <a:gd name="connsiteX121" fmla="*/ 1873440 w 6156087"/>
              <a:gd name="connsiteY121" fmla="*/ 3151458 h 6046615"/>
              <a:gd name="connsiteX122" fmla="*/ 2082078 w 6156087"/>
              <a:gd name="connsiteY122" fmla="*/ 2942821 h 6046615"/>
              <a:gd name="connsiteX123" fmla="*/ 1873440 w 6156087"/>
              <a:gd name="connsiteY123" fmla="*/ 2734183 h 6046615"/>
              <a:gd name="connsiteX124" fmla="*/ 1873440 w 6156087"/>
              <a:gd name="connsiteY124" fmla="*/ 2838502 h 6046615"/>
              <a:gd name="connsiteX125" fmla="*/ 1722757 w 6156087"/>
              <a:gd name="connsiteY125" fmla="*/ 2838502 h 6046615"/>
              <a:gd name="connsiteX126" fmla="*/ 1722757 w 6156087"/>
              <a:gd name="connsiteY126" fmla="*/ 2629864 h 6046615"/>
              <a:gd name="connsiteX127" fmla="*/ 1827076 w 6156087"/>
              <a:gd name="connsiteY127" fmla="*/ 2629864 h 6046615"/>
              <a:gd name="connsiteX128" fmla="*/ 3078043 w 6156087"/>
              <a:gd name="connsiteY128" fmla="*/ 974502 h 6046615"/>
              <a:gd name="connsiteX129" fmla="*/ 2869405 w 6156087"/>
              <a:gd name="connsiteY129" fmla="*/ 1183140 h 6046615"/>
              <a:gd name="connsiteX130" fmla="*/ 2973724 w 6156087"/>
              <a:gd name="connsiteY130" fmla="*/ 1183140 h 6046615"/>
              <a:gd name="connsiteX131" fmla="*/ 2973724 w 6156087"/>
              <a:gd name="connsiteY131" fmla="*/ 1391778 h 6046615"/>
              <a:gd name="connsiteX132" fmla="*/ 2823041 w 6156087"/>
              <a:gd name="connsiteY132" fmla="*/ 1391778 h 6046615"/>
              <a:gd name="connsiteX133" fmla="*/ 2823041 w 6156087"/>
              <a:gd name="connsiteY133" fmla="*/ 1287459 h 6046615"/>
              <a:gd name="connsiteX134" fmla="*/ 2614403 w 6156087"/>
              <a:gd name="connsiteY134" fmla="*/ 1496097 h 6046615"/>
              <a:gd name="connsiteX135" fmla="*/ 2823041 w 6156087"/>
              <a:gd name="connsiteY135" fmla="*/ 1704734 h 6046615"/>
              <a:gd name="connsiteX136" fmla="*/ 2823041 w 6156087"/>
              <a:gd name="connsiteY136" fmla="*/ 1600415 h 6046615"/>
              <a:gd name="connsiteX137" fmla="*/ 2973724 w 6156087"/>
              <a:gd name="connsiteY137" fmla="*/ 1600415 h 6046615"/>
              <a:gd name="connsiteX138" fmla="*/ 2973724 w 6156087"/>
              <a:gd name="connsiteY138" fmla="*/ 1809053 h 6046615"/>
              <a:gd name="connsiteX139" fmla="*/ 2869405 w 6156087"/>
              <a:gd name="connsiteY139" fmla="*/ 1809053 h 6046615"/>
              <a:gd name="connsiteX140" fmla="*/ 3078043 w 6156087"/>
              <a:gd name="connsiteY140" fmla="*/ 2017690 h 6046615"/>
              <a:gd name="connsiteX141" fmla="*/ 3286680 w 6156087"/>
              <a:gd name="connsiteY141" fmla="*/ 1809053 h 6046615"/>
              <a:gd name="connsiteX142" fmla="*/ 3182361 w 6156087"/>
              <a:gd name="connsiteY142" fmla="*/ 1809053 h 6046615"/>
              <a:gd name="connsiteX143" fmla="*/ 3182361 w 6156087"/>
              <a:gd name="connsiteY143" fmla="*/ 1600415 h 6046615"/>
              <a:gd name="connsiteX144" fmla="*/ 3333044 w 6156087"/>
              <a:gd name="connsiteY144" fmla="*/ 1600415 h 6046615"/>
              <a:gd name="connsiteX145" fmla="*/ 3333044 w 6156087"/>
              <a:gd name="connsiteY145" fmla="*/ 1704734 h 6046615"/>
              <a:gd name="connsiteX146" fmla="*/ 3541682 w 6156087"/>
              <a:gd name="connsiteY146" fmla="*/ 1496097 h 6046615"/>
              <a:gd name="connsiteX147" fmla="*/ 3333044 w 6156087"/>
              <a:gd name="connsiteY147" fmla="*/ 1287459 h 6046615"/>
              <a:gd name="connsiteX148" fmla="*/ 3333044 w 6156087"/>
              <a:gd name="connsiteY148" fmla="*/ 1391778 h 6046615"/>
              <a:gd name="connsiteX149" fmla="*/ 3182361 w 6156087"/>
              <a:gd name="connsiteY149" fmla="*/ 1391778 h 6046615"/>
              <a:gd name="connsiteX150" fmla="*/ 3182361 w 6156087"/>
              <a:gd name="connsiteY150" fmla="*/ 1183140 h 6046615"/>
              <a:gd name="connsiteX151" fmla="*/ 3286680 w 6156087"/>
              <a:gd name="connsiteY151" fmla="*/ 1183140 h 6046615"/>
              <a:gd name="connsiteX152" fmla="*/ 3078044 w 6156087"/>
              <a:gd name="connsiteY152" fmla="*/ 0 h 6046615"/>
              <a:gd name="connsiteX153" fmla="*/ 3804660 w 6156087"/>
              <a:gd name="connsiteY153" fmla="*/ 2309618 h 6046615"/>
              <a:gd name="connsiteX154" fmla="*/ 6156087 w 6156087"/>
              <a:gd name="connsiteY154" fmla="*/ 2309601 h 6046615"/>
              <a:gd name="connsiteX155" fmla="*/ 4253733 w 6156087"/>
              <a:gd name="connsiteY155" fmla="*/ 3737007 h 6046615"/>
              <a:gd name="connsiteX156" fmla="*/ 4980379 w 6156087"/>
              <a:gd name="connsiteY156" fmla="*/ 6046615 h 6046615"/>
              <a:gd name="connsiteX157" fmla="*/ 3078044 w 6156087"/>
              <a:gd name="connsiteY157" fmla="*/ 4619182 h 6046615"/>
              <a:gd name="connsiteX158" fmla="*/ 1175708 w 6156087"/>
              <a:gd name="connsiteY158" fmla="*/ 6046615 h 6046615"/>
              <a:gd name="connsiteX159" fmla="*/ 1902354 w 6156087"/>
              <a:gd name="connsiteY159" fmla="*/ 3737007 h 6046615"/>
              <a:gd name="connsiteX160" fmla="*/ 0 w 6156087"/>
              <a:gd name="connsiteY160" fmla="*/ 2309601 h 6046615"/>
              <a:gd name="connsiteX161" fmla="*/ 2351427 w 6156087"/>
              <a:gd name="connsiteY161" fmla="*/ 2309618 h 60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156087" h="6046615">
                <a:moveTo>
                  <a:pt x="4005322" y="4035381"/>
                </a:moveTo>
                <a:lnTo>
                  <a:pt x="3796684" y="4244019"/>
                </a:lnTo>
                <a:lnTo>
                  <a:pt x="3901003" y="4244019"/>
                </a:lnTo>
                <a:lnTo>
                  <a:pt x="3901003" y="4452657"/>
                </a:lnTo>
                <a:lnTo>
                  <a:pt x="3750320" y="4452657"/>
                </a:lnTo>
                <a:lnTo>
                  <a:pt x="3750320" y="4348338"/>
                </a:lnTo>
                <a:lnTo>
                  <a:pt x="3541682" y="4556976"/>
                </a:lnTo>
                <a:lnTo>
                  <a:pt x="3750320" y="4765613"/>
                </a:lnTo>
                <a:lnTo>
                  <a:pt x="3750320" y="4661294"/>
                </a:lnTo>
                <a:lnTo>
                  <a:pt x="3901003" y="4661294"/>
                </a:lnTo>
                <a:lnTo>
                  <a:pt x="3901003" y="4869932"/>
                </a:lnTo>
                <a:lnTo>
                  <a:pt x="3796684" y="4869932"/>
                </a:lnTo>
                <a:lnTo>
                  <a:pt x="4005322" y="5078570"/>
                </a:lnTo>
                <a:lnTo>
                  <a:pt x="4213959" y="4869932"/>
                </a:lnTo>
                <a:lnTo>
                  <a:pt x="4109640" y="4869932"/>
                </a:lnTo>
                <a:lnTo>
                  <a:pt x="4109640" y="4661294"/>
                </a:lnTo>
                <a:lnTo>
                  <a:pt x="4260323" y="4661294"/>
                </a:lnTo>
                <a:lnTo>
                  <a:pt x="4260323" y="4765613"/>
                </a:lnTo>
                <a:lnTo>
                  <a:pt x="4468961" y="4556976"/>
                </a:lnTo>
                <a:lnTo>
                  <a:pt x="4260323" y="4348338"/>
                </a:lnTo>
                <a:lnTo>
                  <a:pt x="4260323" y="4452657"/>
                </a:lnTo>
                <a:lnTo>
                  <a:pt x="4109640" y="4452657"/>
                </a:lnTo>
                <a:lnTo>
                  <a:pt x="4109640" y="4244019"/>
                </a:lnTo>
                <a:lnTo>
                  <a:pt x="4213959" y="4244019"/>
                </a:lnTo>
                <a:close/>
                <a:moveTo>
                  <a:pt x="2150764" y="4035380"/>
                </a:moveTo>
                <a:lnTo>
                  <a:pt x="1942126" y="4244018"/>
                </a:lnTo>
                <a:lnTo>
                  <a:pt x="2046445" y="4244018"/>
                </a:lnTo>
                <a:lnTo>
                  <a:pt x="2046445" y="4452656"/>
                </a:lnTo>
                <a:lnTo>
                  <a:pt x="1895762" y="4452656"/>
                </a:lnTo>
                <a:lnTo>
                  <a:pt x="1895762" y="4348337"/>
                </a:lnTo>
                <a:lnTo>
                  <a:pt x="1687124" y="4556975"/>
                </a:lnTo>
                <a:lnTo>
                  <a:pt x="1895762" y="4765612"/>
                </a:lnTo>
                <a:lnTo>
                  <a:pt x="1895762" y="4661293"/>
                </a:lnTo>
                <a:lnTo>
                  <a:pt x="2046445" y="4661293"/>
                </a:lnTo>
                <a:lnTo>
                  <a:pt x="2046445" y="4869931"/>
                </a:lnTo>
                <a:lnTo>
                  <a:pt x="1942126" y="4869931"/>
                </a:lnTo>
                <a:lnTo>
                  <a:pt x="2150764" y="5078569"/>
                </a:lnTo>
                <a:lnTo>
                  <a:pt x="2359401" y="4869931"/>
                </a:lnTo>
                <a:lnTo>
                  <a:pt x="2255082" y="4869931"/>
                </a:lnTo>
                <a:lnTo>
                  <a:pt x="2255082" y="4661293"/>
                </a:lnTo>
                <a:lnTo>
                  <a:pt x="2405765" y="4661293"/>
                </a:lnTo>
                <a:lnTo>
                  <a:pt x="2405765" y="4765612"/>
                </a:lnTo>
                <a:lnTo>
                  <a:pt x="2614403" y="4556975"/>
                </a:lnTo>
                <a:lnTo>
                  <a:pt x="2405765" y="4348337"/>
                </a:lnTo>
                <a:lnTo>
                  <a:pt x="2405765" y="4452656"/>
                </a:lnTo>
                <a:lnTo>
                  <a:pt x="2255082" y="4452656"/>
                </a:lnTo>
                <a:lnTo>
                  <a:pt x="2255082" y="4244018"/>
                </a:lnTo>
                <a:lnTo>
                  <a:pt x="2359401" y="4244018"/>
                </a:lnTo>
                <a:close/>
                <a:moveTo>
                  <a:pt x="4537648" y="2421227"/>
                </a:moveTo>
                <a:lnTo>
                  <a:pt x="4329010" y="2629865"/>
                </a:lnTo>
                <a:lnTo>
                  <a:pt x="4433329" y="2629865"/>
                </a:lnTo>
                <a:lnTo>
                  <a:pt x="4433329" y="2838503"/>
                </a:lnTo>
                <a:lnTo>
                  <a:pt x="4282646" y="2838503"/>
                </a:lnTo>
                <a:lnTo>
                  <a:pt x="4282646" y="2734184"/>
                </a:lnTo>
                <a:lnTo>
                  <a:pt x="4074008" y="2942822"/>
                </a:lnTo>
                <a:lnTo>
                  <a:pt x="4282646" y="3151459"/>
                </a:lnTo>
                <a:lnTo>
                  <a:pt x="4282646" y="3047140"/>
                </a:lnTo>
                <a:lnTo>
                  <a:pt x="4433329" y="3047140"/>
                </a:lnTo>
                <a:lnTo>
                  <a:pt x="4433329" y="3255778"/>
                </a:lnTo>
                <a:lnTo>
                  <a:pt x="4329010" y="3255778"/>
                </a:lnTo>
                <a:lnTo>
                  <a:pt x="4537648" y="3464416"/>
                </a:lnTo>
                <a:lnTo>
                  <a:pt x="4746285" y="3255778"/>
                </a:lnTo>
                <a:lnTo>
                  <a:pt x="4641966" y="3255778"/>
                </a:lnTo>
                <a:lnTo>
                  <a:pt x="4641966" y="3047140"/>
                </a:lnTo>
                <a:lnTo>
                  <a:pt x="4792649" y="3047140"/>
                </a:lnTo>
                <a:lnTo>
                  <a:pt x="4792649" y="3151459"/>
                </a:lnTo>
                <a:lnTo>
                  <a:pt x="5001287" y="2942822"/>
                </a:lnTo>
                <a:lnTo>
                  <a:pt x="4792649" y="2734184"/>
                </a:lnTo>
                <a:lnTo>
                  <a:pt x="4792649" y="2838503"/>
                </a:lnTo>
                <a:lnTo>
                  <a:pt x="4641966" y="2838503"/>
                </a:lnTo>
                <a:lnTo>
                  <a:pt x="4641966" y="2629865"/>
                </a:lnTo>
                <a:lnTo>
                  <a:pt x="4746285" y="2629865"/>
                </a:lnTo>
                <a:close/>
                <a:moveTo>
                  <a:pt x="3078043" y="2421227"/>
                </a:moveTo>
                <a:lnTo>
                  <a:pt x="2894435" y="2604835"/>
                </a:lnTo>
                <a:lnTo>
                  <a:pt x="2986239" y="2604835"/>
                </a:lnTo>
                <a:lnTo>
                  <a:pt x="2986239" y="2691814"/>
                </a:lnTo>
                <a:lnTo>
                  <a:pt x="2839431" y="2691814"/>
                </a:lnTo>
                <a:lnTo>
                  <a:pt x="2839431" y="2851017"/>
                </a:lnTo>
                <a:lnTo>
                  <a:pt x="2765814" y="2851017"/>
                </a:lnTo>
                <a:lnTo>
                  <a:pt x="2765814" y="2759213"/>
                </a:lnTo>
                <a:lnTo>
                  <a:pt x="2582206" y="2942821"/>
                </a:lnTo>
                <a:lnTo>
                  <a:pt x="2765814" y="3126429"/>
                </a:lnTo>
                <a:lnTo>
                  <a:pt x="2765814" y="3034625"/>
                </a:lnTo>
                <a:lnTo>
                  <a:pt x="2839431" y="3034625"/>
                </a:lnTo>
                <a:lnTo>
                  <a:pt x="2839431" y="3193828"/>
                </a:lnTo>
                <a:lnTo>
                  <a:pt x="2986239" y="3193828"/>
                </a:lnTo>
                <a:lnTo>
                  <a:pt x="2986239" y="3280807"/>
                </a:lnTo>
                <a:lnTo>
                  <a:pt x="2894435" y="3280807"/>
                </a:lnTo>
                <a:lnTo>
                  <a:pt x="3078043" y="3464415"/>
                </a:lnTo>
                <a:lnTo>
                  <a:pt x="3261651" y="3280807"/>
                </a:lnTo>
                <a:lnTo>
                  <a:pt x="3169847" y="3280807"/>
                </a:lnTo>
                <a:lnTo>
                  <a:pt x="3169847" y="3193828"/>
                </a:lnTo>
                <a:lnTo>
                  <a:pt x="3316655" y="3193828"/>
                </a:lnTo>
                <a:lnTo>
                  <a:pt x="3316655" y="3034625"/>
                </a:lnTo>
                <a:lnTo>
                  <a:pt x="3390272" y="3034625"/>
                </a:lnTo>
                <a:lnTo>
                  <a:pt x="3390272" y="3126429"/>
                </a:lnTo>
                <a:lnTo>
                  <a:pt x="3573880" y="2942821"/>
                </a:lnTo>
                <a:lnTo>
                  <a:pt x="3390272" y="2759213"/>
                </a:lnTo>
                <a:lnTo>
                  <a:pt x="3390272" y="2851017"/>
                </a:lnTo>
                <a:lnTo>
                  <a:pt x="3316655" y="2851017"/>
                </a:lnTo>
                <a:lnTo>
                  <a:pt x="3316655" y="2691814"/>
                </a:lnTo>
                <a:lnTo>
                  <a:pt x="3169847" y="2691814"/>
                </a:lnTo>
                <a:lnTo>
                  <a:pt x="3169847" y="2604835"/>
                </a:lnTo>
                <a:lnTo>
                  <a:pt x="3261651" y="2604835"/>
                </a:lnTo>
                <a:close/>
                <a:moveTo>
                  <a:pt x="1618439" y="2421226"/>
                </a:moveTo>
                <a:lnTo>
                  <a:pt x="1409801" y="2629864"/>
                </a:lnTo>
                <a:lnTo>
                  <a:pt x="1514120" y="2629864"/>
                </a:lnTo>
                <a:lnTo>
                  <a:pt x="1514120" y="2838502"/>
                </a:lnTo>
                <a:lnTo>
                  <a:pt x="1363437" y="2838502"/>
                </a:lnTo>
                <a:lnTo>
                  <a:pt x="1363437" y="2734183"/>
                </a:lnTo>
                <a:lnTo>
                  <a:pt x="1154799" y="2942821"/>
                </a:lnTo>
                <a:lnTo>
                  <a:pt x="1363437" y="3151458"/>
                </a:lnTo>
                <a:lnTo>
                  <a:pt x="1363437" y="3047139"/>
                </a:lnTo>
                <a:lnTo>
                  <a:pt x="1514120" y="3047139"/>
                </a:lnTo>
                <a:lnTo>
                  <a:pt x="1514120" y="3255777"/>
                </a:lnTo>
                <a:lnTo>
                  <a:pt x="1409801" y="3255777"/>
                </a:lnTo>
                <a:lnTo>
                  <a:pt x="1618439" y="3464415"/>
                </a:lnTo>
                <a:lnTo>
                  <a:pt x="1827076" y="3255777"/>
                </a:lnTo>
                <a:lnTo>
                  <a:pt x="1722757" y="3255777"/>
                </a:lnTo>
                <a:lnTo>
                  <a:pt x="1722757" y="3047139"/>
                </a:lnTo>
                <a:lnTo>
                  <a:pt x="1873440" y="3047139"/>
                </a:lnTo>
                <a:lnTo>
                  <a:pt x="1873440" y="3151458"/>
                </a:lnTo>
                <a:lnTo>
                  <a:pt x="2082078" y="2942821"/>
                </a:lnTo>
                <a:lnTo>
                  <a:pt x="1873440" y="2734183"/>
                </a:lnTo>
                <a:lnTo>
                  <a:pt x="1873440" y="2838502"/>
                </a:lnTo>
                <a:lnTo>
                  <a:pt x="1722757" y="2838502"/>
                </a:lnTo>
                <a:lnTo>
                  <a:pt x="1722757" y="2629864"/>
                </a:lnTo>
                <a:lnTo>
                  <a:pt x="1827076" y="2629864"/>
                </a:lnTo>
                <a:close/>
                <a:moveTo>
                  <a:pt x="3078043" y="974502"/>
                </a:moveTo>
                <a:lnTo>
                  <a:pt x="2869405" y="1183140"/>
                </a:lnTo>
                <a:lnTo>
                  <a:pt x="2973724" y="1183140"/>
                </a:lnTo>
                <a:lnTo>
                  <a:pt x="2973724" y="1391778"/>
                </a:lnTo>
                <a:lnTo>
                  <a:pt x="2823041" y="1391778"/>
                </a:lnTo>
                <a:lnTo>
                  <a:pt x="2823041" y="1287459"/>
                </a:lnTo>
                <a:lnTo>
                  <a:pt x="2614403" y="1496097"/>
                </a:lnTo>
                <a:lnTo>
                  <a:pt x="2823041" y="1704734"/>
                </a:lnTo>
                <a:lnTo>
                  <a:pt x="2823041" y="1600415"/>
                </a:lnTo>
                <a:lnTo>
                  <a:pt x="2973724" y="1600415"/>
                </a:lnTo>
                <a:lnTo>
                  <a:pt x="2973724" y="1809053"/>
                </a:lnTo>
                <a:lnTo>
                  <a:pt x="2869405" y="1809053"/>
                </a:lnTo>
                <a:lnTo>
                  <a:pt x="3078043" y="2017690"/>
                </a:lnTo>
                <a:lnTo>
                  <a:pt x="3286680" y="1809053"/>
                </a:lnTo>
                <a:lnTo>
                  <a:pt x="3182361" y="1809053"/>
                </a:lnTo>
                <a:lnTo>
                  <a:pt x="3182361" y="1600415"/>
                </a:lnTo>
                <a:lnTo>
                  <a:pt x="3333044" y="1600415"/>
                </a:lnTo>
                <a:lnTo>
                  <a:pt x="3333044" y="1704734"/>
                </a:lnTo>
                <a:lnTo>
                  <a:pt x="3541682" y="1496097"/>
                </a:lnTo>
                <a:lnTo>
                  <a:pt x="3333044" y="1287459"/>
                </a:lnTo>
                <a:lnTo>
                  <a:pt x="3333044" y="1391778"/>
                </a:lnTo>
                <a:lnTo>
                  <a:pt x="3182361" y="1391778"/>
                </a:lnTo>
                <a:lnTo>
                  <a:pt x="3182361" y="1183140"/>
                </a:lnTo>
                <a:lnTo>
                  <a:pt x="3286680" y="1183140"/>
                </a:lnTo>
                <a:close/>
                <a:moveTo>
                  <a:pt x="3078044" y="0"/>
                </a:moveTo>
                <a:lnTo>
                  <a:pt x="3804660" y="2309618"/>
                </a:lnTo>
                <a:lnTo>
                  <a:pt x="6156087" y="2309601"/>
                </a:lnTo>
                <a:lnTo>
                  <a:pt x="4253733" y="3737007"/>
                </a:lnTo>
                <a:lnTo>
                  <a:pt x="4980379" y="6046615"/>
                </a:lnTo>
                <a:lnTo>
                  <a:pt x="3078044" y="4619182"/>
                </a:lnTo>
                <a:lnTo>
                  <a:pt x="1175708" y="6046615"/>
                </a:lnTo>
                <a:lnTo>
                  <a:pt x="1902354" y="3737007"/>
                </a:lnTo>
                <a:lnTo>
                  <a:pt x="0" y="2309601"/>
                </a:lnTo>
                <a:lnTo>
                  <a:pt x="2351427" y="2309618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391290" y="3624492"/>
            <a:ext cx="3232590" cy="2885764"/>
          </a:xfrm>
          <a:custGeom>
            <a:avLst/>
            <a:gdLst>
              <a:gd name="connsiteX0" fmla="*/ 4005322 w 6156087"/>
              <a:gd name="connsiteY0" fmla="*/ 4035381 h 6046615"/>
              <a:gd name="connsiteX1" fmla="*/ 3796684 w 6156087"/>
              <a:gd name="connsiteY1" fmla="*/ 4244019 h 6046615"/>
              <a:gd name="connsiteX2" fmla="*/ 3901003 w 6156087"/>
              <a:gd name="connsiteY2" fmla="*/ 4244019 h 6046615"/>
              <a:gd name="connsiteX3" fmla="*/ 3901003 w 6156087"/>
              <a:gd name="connsiteY3" fmla="*/ 4452657 h 6046615"/>
              <a:gd name="connsiteX4" fmla="*/ 3750320 w 6156087"/>
              <a:gd name="connsiteY4" fmla="*/ 4452657 h 6046615"/>
              <a:gd name="connsiteX5" fmla="*/ 3750320 w 6156087"/>
              <a:gd name="connsiteY5" fmla="*/ 4348338 h 6046615"/>
              <a:gd name="connsiteX6" fmla="*/ 3541682 w 6156087"/>
              <a:gd name="connsiteY6" fmla="*/ 4556976 h 6046615"/>
              <a:gd name="connsiteX7" fmla="*/ 3750320 w 6156087"/>
              <a:gd name="connsiteY7" fmla="*/ 4765613 h 6046615"/>
              <a:gd name="connsiteX8" fmla="*/ 3750320 w 6156087"/>
              <a:gd name="connsiteY8" fmla="*/ 4661294 h 6046615"/>
              <a:gd name="connsiteX9" fmla="*/ 3901003 w 6156087"/>
              <a:gd name="connsiteY9" fmla="*/ 4661294 h 6046615"/>
              <a:gd name="connsiteX10" fmla="*/ 3901003 w 6156087"/>
              <a:gd name="connsiteY10" fmla="*/ 4869932 h 6046615"/>
              <a:gd name="connsiteX11" fmla="*/ 3796684 w 6156087"/>
              <a:gd name="connsiteY11" fmla="*/ 4869932 h 6046615"/>
              <a:gd name="connsiteX12" fmla="*/ 4005322 w 6156087"/>
              <a:gd name="connsiteY12" fmla="*/ 5078570 h 6046615"/>
              <a:gd name="connsiteX13" fmla="*/ 4213959 w 6156087"/>
              <a:gd name="connsiteY13" fmla="*/ 4869932 h 6046615"/>
              <a:gd name="connsiteX14" fmla="*/ 4109640 w 6156087"/>
              <a:gd name="connsiteY14" fmla="*/ 4869932 h 6046615"/>
              <a:gd name="connsiteX15" fmla="*/ 4109640 w 6156087"/>
              <a:gd name="connsiteY15" fmla="*/ 4661294 h 6046615"/>
              <a:gd name="connsiteX16" fmla="*/ 4260323 w 6156087"/>
              <a:gd name="connsiteY16" fmla="*/ 4661294 h 6046615"/>
              <a:gd name="connsiteX17" fmla="*/ 4260323 w 6156087"/>
              <a:gd name="connsiteY17" fmla="*/ 4765613 h 6046615"/>
              <a:gd name="connsiteX18" fmla="*/ 4468961 w 6156087"/>
              <a:gd name="connsiteY18" fmla="*/ 4556976 h 6046615"/>
              <a:gd name="connsiteX19" fmla="*/ 4260323 w 6156087"/>
              <a:gd name="connsiteY19" fmla="*/ 4348338 h 6046615"/>
              <a:gd name="connsiteX20" fmla="*/ 4260323 w 6156087"/>
              <a:gd name="connsiteY20" fmla="*/ 4452657 h 6046615"/>
              <a:gd name="connsiteX21" fmla="*/ 4109640 w 6156087"/>
              <a:gd name="connsiteY21" fmla="*/ 4452657 h 6046615"/>
              <a:gd name="connsiteX22" fmla="*/ 4109640 w 6156087"/>
              <a:gd name="connsiteY22" fmla="*/ 4244019 h 6046615"/>
              <a:gd name="connsiteX23" fmla="*/ 4213959 w 6156087"/>
              <a:gd name="connsiteY23" fmla="*/ 4244019 h 6046615"/>
              <a:gd name="connsiteX24" fmla="*/ 2150764 w 6156087"/>
              <a:gd name="connsiteY24" fmla="*/ 4035380 h 6046615"/>
              <a:gd name="connsiteX25" fmla="*/ 1942126 w 6156087"/>
              <a:gd name="connsiteY25" fmla="*/ 4244018 h 6046615"/>
              <a:gd name="connsiteX26" fmla="*/ 2046445 w 6156087"/>
              <a:gd name="connsiteY26" fmla="*/ 4244018 h 6046615"/>
              <a:gd name="connsiteX27" fmla="*/ 2046445 w 6156087"/>
              <a:gd name="connsiteY27" fmla="*/ 4452656 h 6046615"/>
              <a:gd name="connsiteX28" fmla="*/ 1895762 w 6156087"/>
              <a:gd name="connsiteY28" fmla="*/ 4452656 h 6046615"/>
              <a:gd name="connsiteX29" fmla="*/ 1895762 w 6156087"/>
              <a:gd name="connsiteY29" fmla="*/ 4348337 h 6046615"/>
              <a:gd name="connsiteX30" fmla="*/ 1687124 w 6156087"/>
              <a:gd name="connsiteY30" fmla="*/ 4556975 h 6046615"/>
              <a:gd name="connsiteX31" fmla="*/ 1895762 w 6156087"/>
              <a:gd name="connsiteY31" fmla="*/ 4765612 h 6046615"/>
              <a:gd name="connsiteX32" fmla="*/ 1895762 w 6156087"/>
              <a:gd name="connsiteY32" fmla="*/ 4661293 h 6046615"/>
              <a:gd name="connsiteX33" fmla="*/ 2046445 w 6156087"/>
              <a:gd name="connsiteY33" fmla="*/ 4661293 h 6046615"/>
              <a:gd name="connsiteX34" fmla="*/ 2046445 w 6156087"/>
              <a:gd name="connsiteY34" fmla="*/ 4869931 h 6046615"/>
              <a:gd name="connsiteX35" fmla="*/ 1942126 w 6156087"/>
              <a:gd name="connsiteY35" fmla="*/ 4869931 h 6046615"/>
              <a:gd name="connsiteX36" fmla="*/ 2150764 w 6156087"/>
              <a:gd name="connsiteY36" fmla="*/ 5078569 h 6046615"/>
              <a:gd name="connsiteX37" fmla="*/ 2359401 w 6156087"/>
              <a:gd name="connsiteY37" fmla="*/ 4869931 h 6046615"/>
              <a:gd name="connsiteX38" fmla="*/ 2255082 w 6156087"/>
              <a:gd name="connsiteY38" fmla="*/ 4869931 h 6046615"/>
              <a:gd name="connsiteX39" fmla="*/ 2255082 w 6156087"/>
              <a:gd name="connsiteY39" fmla="*/ 4661293 h 6046615"/>
              <a:gd name="connsiteX40" fmla="*/ 2405765 w 6156087"/>
              <a:gd name="connsiteY40" fmla="*/ 4661293 h 6046615"/>
              <a:gd name="connsiteX41" fmla="*/ 2405765 w 6156087"/>
              <a:gd name="connsiteY41" fmla="*/ 4765612 h 6046615"/>
              <a:gd name="connsiteX42" fmla="*/ 2614403 w 6156087"/>
              <a:gd name="connsiteY42" fmla="*/ 4556975 h 6046615"/>
              <a:gd name="connsiteX43" fmla="*/ 2405765 w 6156087"/>
              <a:gd name="connsiteY43" fmla="*/ 4348337 h 6046615"/>
              <a:gd name="connsiteX44" fmla="*/ 2405765 w 6156087"/>
              <a:gd name="connsiteY44" fmla="*/ 4452656 h 6046615"/>
              <a:gd name="connsiteX45" fmla="*/ 2255082 w 6156087"/>
              <a:gd name="connsiteY45" fmla="*/ 4452656 h 6046615"/>
              <a:gd name="connsiteX46" fmla="*/ 2255082 w 6156087"/>
              <a:gd name="connsiteY46" fmla="*/ 4244018 h 6046615"/>
              <a:gd name="connsiteX47" fmla="*/ 2359401 w 6156087"/>
              <a:gd name="connsiteY47" fmla="*/ 4244018 h 6046615"/>
              <a:gd name="connsiteX48" fmla="*/ 4537648 w 6156087"/>
              <a:gd name="connsiteY48" fmla="*/ 2421227 h 6046615"/>
              <a:gd name="connsiteX49" fmla="*/ 4329010 w 6156087"/>
              <a:gd name="connsiteY49" fmla="*/ 2629865 h 6046615"/>
              <a:gd name="connsiteX50" fmla="*/ 4433329 w 6156087"/>
              <a:gd name="connsiteY50" fmla="*/ 2629865 h 6046615"/>
              <a:gd name="connsiteX51" fmla="*/ 4433329 w 6156087"/>
              <a:gd name="connsiteY51" fmla="*/ 2838503 h 6046615"/>
              <a:gd name="connsiteX52" fmla="*/ 4282646 w 6156087"/>
              <a:gd name="connsiteY52" fmla="*/ 2838503 h 6046615"/>
              <a:gd name="connsiteX53" fmla="*/ 4282646 w 6156087"/>
              <a:gd name="connsiteY53" fmla="*/ 2734184 h 6046615"/>
              <a:gd name="connsiteX54" fmla="*/ 4074008 w 6156087"/>
              <a:gd name="connsiteY54" fmla="*/ 2942822 h 6046615"/>
              <a:gd name="connsiteX55" fmla="*/ 4282646 w 6156087"/>
              <a:gd name="connsiteY55" fmla="*/ 3151459 h 6046615"/>
              <a:gd name="connsiteX56" fmla="*/ 4282646 w 6156087"/>
              <a:gd name="connsiteY56" fmla="*/ 3047140 h 6046615"/>
              <a:gd name="connsiteX57" fmla="*/ 4433329 w 6156087"/>
              <a:gd name="connsiteY57" fmla="*/ 3047140 h 6046615"/>
              <a:gd name="connsiteX58" fmla="*/ 4433329 w 6156087"/>
              <a:gd name="connsiteY58" fmla="*/ 3255778 h 6046615"/>
              <a:gd name="connsiteX59" fmla="*/ 4329010 w 6156087"/>
              <a:gd name="connsiteY59" fmla="*/ 3255778 h 6046615"/>
              <a:gd name="connsiteX60" fmla="*/ 4537648 w 6156087"/>
              <a:gd name="connsiteY60" fmla="*/ 3464416 h 6046615"/>
              <a:gd name="connsiteX61" fmla="*/ 4746285 w 6156087"/>
              <a:gd name="connsiteY61" fmla="*/ 3255778 h 6046615"/>
              <a:gd name="connsiteX62" fmla="*/ 4641966 w 6156087"/>
              <a:gd name="connsiteY62" fmla="*/ 3255778 h 6046615"/>
              <a:gd name="connsiteX63" fmla="*/ 4641966 w 6156087"/>
              <a:gd name="connsiteY63" fmla="*/ 3047140 h 6046615"/>
              <a:gd name="connsiteX64" fmla="*/ 4792649 w 6156087"/>
              <a:gd name="connsiteY64" fmla="*/ 3047140 h 6046615"/>
              <a:gd name="connsiteX65" fmla="*/ 4792649 w 6156087"/>
              <a:gd name="connsiteY65" fmla="*/ 3151459 h 6046615"/>
              <a:gd name="connsiteX66" fmla="*/ 5001287 w 6156087"/>
              <a:gd name="connsiteY66" fmla="*/ 2942822 h 6046615"/>
              <a:gd name="connsiteX67" fmla="*/ 4792649 w 6156087"/>
              <a:gd name="connsiteY67" fmla="*/ 2734184 h 6046615"/>
              <a:gd name="connsiteX68" fmla="*/ 4792649 w 6156087"/>
              <a:gd name="connsiteY68" fmla="*/ 2838503 h 6046615"/>
              <a:gd name="connsiteX69" fmla="*/ 4641966 w 6156087"/>
              <a:gd name="connsiteY69" fmla="*/ 2838503 h 6046615"/>
              <a:gd name="connsiteX70" fmla="*/ 4641966 w 6156087"/>
              <a:gd name="connsiteY70" fmla="*/ 2629865 h 6046615"/>
              <a:gd name="connsiteX71" fmla="*/ 4746285 w 6156087"/>
              <a:gd name="connsiteY71" fmla="*/ 2629865 h 6046615"/>
              <a:gd name="connsiteX72" fmla="*/ 3078043 w 6156087"/>
              <a:gd name="connsiteY72" fmla="*/ 2421227 h 6046615"/>
              <a:gd name="connsiteX73" fmla="*/ 2894435 w 6156087"/>
              <a:gd name="connsiteY73" fmla="*/ 2604835 h 6046615"/>
              <a:gd name="connsiteX74" fmla="*/ 2986239 w 6156087"/>
              <a:gd name="connsiteY74" fmla="*/ 2604835 h 6046615"/>
              <a:gd name="connsiteX75" fmla="*/ 2986239 w 6156087"/>
              <a:gd name="connsiteY75" fmla="*/ 2691814 h 6046615"/>
              <a:gd name="connsiteX76" fmla="*/ 2839431 w 6156087"/>
              <a:gd name="connsiteY76" fmla="*/ 2691814 h 6046615"/>
              <a:gd name="connsiteX77" fmla="*/ 2839431 w 6156087"/>
              <a:gd name="connsiteY77" fmla="*/ 2851017 h 6046615"/>
              <a:gd name="connsiteX78" fmla="*/ 2765814 w 6156087"/>
              <a:gd name="connsiteY78" fmla="*/ 2851017 h 6046615"/>
              <a:gd name="connsiteX79" fmla="*/ 2765814 w 6156087"/>
              <a:gd name="connsiteY79" fmla="*/ 2759213 h 6046615"/>
              <a:gd name="connsiteX80" fmla="*/ 2582206 w 6156087"/>
              <a:gd name="connsiteY80" fmla="*/ 2942821 h 6046615"/>
              <a:gd name="connsiteX81" fmla="*/ 2765814 w 6156087"/>
              <a:gd name="connsiteY81" fmla="*/ 3126429 h 6046615"/>
              <a:gd name="connsiteX82" fmla="*/ 2765814 w 6156087"/>
              <a:gd name="connsiteY82" fmla="*/ 3034625 h 6046615"/>
              <a:gd name="connsiteX83" fmla="*/ 2839431 w 6156087"/>
              <a:gd name="connsiteY83" fmla="*/ 3034625 h 6046615"/>
              <a:gd name="connsiteX84" fmla="*/ 2839431 w 6156087"/>
              <a:gd name="connsiteY84" fmla="*/ 3193828 h 6046615"/>
              <a:gd name="connsiteX85" fmla="*/ 2986239 w 6156087"/>
              <a:gd name="connsiteY85" fmla="*/ 3193828 h 6046615"/>
              <a:gd name="connsiteX86" fmla="*/ 2986239 w 6156087"/>
              <a:gd name="connsiteY86" fmla="*/ 3280807 h 6046615"/>
              <a:gd name="connsiteX87" fmla="*/ 2894435 w 6156087"/>
              <a:gd name="connsiteY87" fmla="*/ 3280807 h 6046615"/>
              <a:gd name="connsiteX88" fmla="*/ 3078043 w 6156087"/>
              <a:gd name="connsiteY88" fmla="*/ 3464415 h 6046615"/>
              <a:gd name="connsiteX89" fmla="*/ 3261651 w 6156087"/>
              <a:gd name="connsiteY89" fmla="*/ 3280807 h 6046615"/>
              <a:gd name="connsiteX90" fmla="*/ 3169847 w 6156087"/>
              <a:gd name="connsiteY90" fmla="*/ 3280807 h 6046615"/>
              <a:gd name="connsiteX91" fmla="*/ 3169847 w 6156087"/>
              <a:gd name="connsiteY91" fmla="*/ 3193828 h 6046615"/>
              <a:gd name="connsiteX92" fmla="*/ 3316655 w 6156087"/>
              <a:gd name="connsiteY92" fmla="*/ 3193828 h 6046615"/>
              <a:gd name="connsiteX93" fmla="*/ 3316655 w 6156087"/>
              <a:gd name="connsiteY93" fmla="*/ 3034625 h 6046615"/>
              <a:gd name="connsiteX94" fmla="*/ 3390272 w 6156087"/>
              <a:gd name="connsiteY94" fmla="*/ 3034625 h 6046615"/>
              <a:gd name="connsiteX95" fmla="*/ 3390272 w 6156087"/>
              <a:gd name="connsiteY95" fmla="*/ 3126429 h 6046615"/>
              <a:gd name="connsiteX96" fmla="*/ 3573880 w 6156087"/>
              <a:gd name="connsiteY96" fmla="*/ 2942821 h 6046615"/>
              <a:gd name="connsiteX97" fmla="*/ 3390272 w 6156087"/>
              <a:gd name="connsiteY97" fmla="*/ 2759213 h 6046615"/>
              <a:gd name="connsiteX98" fmla="*/ 3390272 w 6156087"/>
              <a:gd name="connsiteY98" fmla="*/ 2851017 h 6046615"/>
              <a:gd name="connsiteX99" fmla="*/ 3316655 w 6156087"/>
              <a:gd name="connsiteY99" fmla="*/ 2851017 h 6046615"/>
              <a:gd name="connsiteX100" fmla="*/ 3316655 w 6156087"/>
              <a:gd name="connsiteY100" fmla="*/ 2691814 h 6046615"/>
              <a:gd name="connsiteX101" fmla="*/ 3169847 w 6156087"/>
              <a:gd name="connsiteY101" fmla="*/ 2691814 h 6046615"/>
              <a:gd name="connsiteX102" fmla="*/ 3169847 w 6156087"/>
              <a:gd name="connsiteY102" fmla="*/ 2604835 h 6046615"/>
              <a:gd name="connsiteX103" fmla="*/ 3261651 w 6156087"/>
              <a:gd name="connsiteY103" fmla="*/ 2604835 h 6046615"/>
              <a:gd name="connsiteX104" fmla="*/ 1618439 w 6156087"/>
              <a:gd name="connsiteY104" fmla="*/ 2421226 h 6046615"/>
              <a:gd name="connsiteX105" fmla="*/ 1409801 w 6156087"/>
              <a:gd name="connsiteY105" fmla="*/ 2629864 h 6046615"/>
              <a:gd name="connsiteX106" fmla="*/ 1514120 w 6156087"/>
              <a:gd name="connsiteY106" fmla="*/ 2629864 h 6046615"/>
              <a:gd name="connsiteX107" fmla="*/ 1514120 w 6156087"/>
              <a:gd name="connsiteY107" fmla="*/ 2838502 h 6046615"/>
              <a:gd name="connsiteX108" fmla="*/ 1363437 w 6156087"/>
              <a:gd name="connsiteY108" fmla="*/ 2838502 h 6046615"/>
              <a:gd name="connsiteX109" fmla="*/ 1363437 w 6156087"/>
              <a:gd name="connsiteY109" fmla="*/ 2734183 h 6046615"/>
              <a:gd name="connsiteX110" fmla="*/ 1154799 w 6156087"/>
              <a:gd name="connsiteY110" fmla="*/ 2942821 h 6046615"/>
              <a:gd name="connsiteX111" fmla="*/ 1363437 w 6156087"/>
              <a:gd name="connsiteY111" fmla="*/ 3151458 h 6046615"/>
              <a:gd name="connsiteX112" fmla="*/ 1363437 w 6156087"/>
              <a:gd name="connsiteY112" fmla="*/ 3047139 h 6046615"/>
              <a:gd name="connsiteX113" fmla="*/ 1514120 w 6156087"/>
              <a:gd name="connsiteY113" fmla="*/ 3047139 h 6046615"/>
              <a:gd name="connsiteX114" fmla="*/ 1514120 w 6156087"/>
              <a:gd name="connsiteY114" fmla="*/ 3255777 h 6046615"/>
              <a:gd name="connsiteX115" fmla="*/ 1409801 w 6156087"/>
              <a:gd name="connsiteY115" fmla="*/ 3255777 h 6046615"/>
              <a:gd name="connsiteX116" fmla="*/ 1618439 w 6156087"/>
              <a:gd name="connsiteY116" fmla="*/ 3464415 h 6046615"/>
              <a:gd name="connsiteX117" fmla="*/ 1827076 w 6156087"/>
              <a:gd name="connsiteY117" fmla="*/ 3255777 h 6046615"/>
              <a:gd name="connsiteX118" fmla="*/ 1722757 w 6156087"/>
              <a:gd name="connsiteY118" fmla="*/ 3255777 h 6046615"/>
              <a:gd name="connsiteX119" fmla="*/ 1722757 w 6156087"/>
              <a:gd name="connsiteY119" fmla="*/ 3047139 h 6046615"/>
              <a:gd name="connsiteX120" fmla="*/ 1873440 w 6156087"/>
              <a:gd name="connsiteY120" fmla="*/ 3047139 h 6046615"/>
              <a:gd name="connsiteX121" fmla="*/ 1873440 w 6156087"/>
              <a:gd name="connsiteY121" fmla="*/ 3151458 h 6046615"/>
              <a:gd name="connsiteX122" fmla="*/ 2082078 w 6156087"/>
              <a:gd name="connsiteY122" fmla="*/ 2942821 h 6046615"/>
              <a:gd name="connsiteX123" fmla="*/ 1873440 w 6156087"/>
              <a:gd name="connsiteY123" fmla="*/ 2734183 h 6046615"/>
              <a:gd name="connsiteX124" fmla="*/ 1873440 w 6156087"/>
              <a:gd name="connsiteY124" fmla="*/ 2838502 h 6046615"/>
              <a:gd name="connsiteX125" fmla="*/ 1722757 w 6156087"/>
              <a:gd name="connsiteY125" fmla="*/ 2838502 h 6046615"/>
              <a:gd name="connsiteX126" fmla="*/ 1722757 w 6156087"/>
              <a:gd name="connsiteY126" fmla="*/ 2629864 h 6046615"/>
              <a:gd name="connsiteX127" fmla="*/ 1827076 w 6156087"/>
              <a:gd name="connsiteY127" fmla="*/ 2629864 h 6046615"/>
              <a:gd name="connsiteX128" fmla="*/ 3078043 w 6156087"/>
              <a:gd name="connsiteY128" fmla="*/ 974502 h 6046615"/>
              <a:gd name="connsiteX129" fmla="*/ 2869405 w 6156087"/>
              <a:gd name="connsiteY129" fmla="*/ 1183140 h 6046615"/>
              <a:gd name="connsiteX130" fmla="*/ 2973724 w 6156087"/>
              <a:gd name="connsiteY130" fmla="*/ 1183140 h 6046615"/>
              <a:gd name="connsiteX131" fmla="*/ 2973724 w 6156087"/>
              <a:gd name="connsiteY131" fmla="*/ 1391778 h 6046615"/>
              <a:gd name="connsiteX132" fmla="*/ 2823041 w 6156087"/>
              <a:gd name="connsiteY132" fmla="*/ 1391778 h 6046615"/>
              <a:gd name="connsiteX133" fmla="*/ 2823041 w 6156087"/>
              <a:gd name="connsiteY133" fmla="*/ 1287459 h 6046615"/>
              <a:gd name="connsiteX134" fmla="*/ 2614403 w 6156087"/>
              <a:gd name="connsiteY134" fmla="*/ 1496097 h 6046615"/>
              <a:gd name="connsiteX135" fmla="*/ 2823041 w 6156087"/>
              <a:gd name="connsiteY135" fmla="*/ 1704734 h 6046615"/>
              <a:gd name="connsiteX136" fmla="*/ 2823041 w 6156087"/>
              <a:gd name="connsiteY136" fmla="*/ 1600415 h 6046615"/>
              <a:gd name="connsiteX137" fmla="*/ 2973724 w 6156087"/>
              <a:gd name="connsiteY137" fmla="*/ 1600415 h 6046615"/>
              <a:gd name="connsiteX138" fmla="*/ 2973724 w 6156087"/>
              <a:gd name="connsiteY138" fmla="*/ 1809053 h 6046615"/>
              <a:gd name="connsiteX139" fmla="*/ 2869405 w 6156087"/>
              <a:gd name="connsiteY139" fmla="*/ 1809053 h 6046615"/>
              <a:gd name="connsiteX140" fmla="*/ 3078043 w 6156087"/>
              <a:gd name="connsiteY140" fmla="*/ 2017690 h 6046615"/>
              <a:gd name="connsiteX141" fmla="*/ 3286680 w 6156087"/>
              <a:gd name="connsiteY141" fmla="*/ 1809053 h 6046615"/>
              <a:gd name="connsiteX142" fmla="*/ 3182361 w 6156087"/>
              <a:gd name="connsiteY142" fmla="*/ 1809053 h 6046615"/>
              <a:gd name="connsiteX143" fmla="*/ 3182361 w 6156087"/>
              <a:gd name="connsiteY143" fmla="*/ 1600415 h 6046615"/>
              <a:gd name="connsiteX144" fmla="*/ 3333044 w 6156087"/>
              <a:gd name="connsiteY144" fmla="*/ 1600415 h 6046615"/>
              <a:gd name="connsiteX145" fmla="*/ 3333044 w 6156087"/>
              <a:gd name="connsiteY145" fmla="*/ 1704734 h 6046615"/>
              <a:gd name="connsiteX146" fmla="*/ 3541682 w 6156087"/>
              <a:gd name="connsiteY146" fmla="*/ 1496097 h 6046615"/>
              <a:gd name="connsiteX147" fmla="*/ 3333044 w 6156087"/>
              <a:gd name="connsiteY147" fmla="*/ 1287459 h 6046615"/>
              <a:gd name="connsiteX148" fmla="*/ 3333044 w 6156087"/>
              <a:gd name="connsiteY148" fmla="*/ 1391778 h 6046615"/>
              <a:gd name="connsiteX149" fmla="*/ 3182361 w 6156087"/>
              <a:gd name="connsiteY149" fmla="*/ 1391778 h 6046615"/>
              <a:gd name="connsiteX150" fmla="*/ 3182361 w 6156087"/>
              <a:gd name="connsiteY150" fmla="*/ 1183140 h 6046615"/>
              <a:gd name="connsiteX151" fmla="*/ 3286680 w 6156087"/>
              <a:gd name="connsiteY151" fmla="*/ 1183140 h 6046615"/>
              <a:gd name="connsiteX152" fmla="*/ 3078044 w 6156087"/>
              <a:gd name="connsiteY152" fmla="*/ 0 h 6046615"/>
              <a:gd name="connsiteX153" fmla="*/ 3804660 w 6156087"/>
              <a:gd name="connsiteY153" fmla="*/ 2309618 h 6046615"/>
              <a:gd name="connsiteX154" fmla="*/ 6156087 w 6156087"/>
              <a:gd name="connsiteY154" fmla="*/ 2309601 h 6046615"/>
              <a:gd name="connsiteX155" fmla="*/ 4253733 w 6156087"/>
              <a:gd name="connsiteY155" fmla="*/ 3737007 h 6046615"/>
              <a:gd name="connsiteX156" fmla="*/ 4980379 w 6156087"/>
              <a:gd name="connsiteY156" fmla="*/ 6046615 h 6046615"/>
              <a:gd name="connsiteX157" fmla="*/ 3078044 w 6156087"/>
              <a:gd name="connsiteY157" fmla="*/ 4619182 h 6046615"/>
              <a:gd name="connsiteX158" fmla="*/ 1175708 w 6156087"/>
              <a:gd name="connsiteY158" fmla="*/ 6046615 h 6046615"/>
              <a:gd name="connsiteX159" fmla="*/ 1902354 w 6156087"/>
              <a:gd name="connsiteY159" fmla="*/ 3737007 h 6046615"/>
              <a:gd name="connsiteX160" fmla="*/ 0 w 6156087"/>
              <a:gd name="connsiteY160" fmla="*/ 2309601 h 6046615"/>
              <a:gd name="connsiteX161" fmla="*/ 2351427 w 6156087"/>
              <a:gd name="connsiteY161" fmla="*/ 2309618 h 60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156087" h="6046615">
                <a:moveTo>
                  <a:pt x="4005322" y="4035381"/>
                </a:moveTo>
                <a:lnTo>
                  <a:pt x="3796684" y="4244019"/>
                </a:lnTo>
                <a:lnTo>
                  <a:pt x="3901003" y="4244019"/>
                </a:lnTo>
                <a:lnTo>
                  <a:pt x="3901003" y="4452657"/>
                </a:lnTo>
                <a:lnTo>
                  <a:pt x="3750320" y="4452657"/>
                </a:lnTo>
                <a:lnTo>
                  <a:pt x="3750320" y="4348338"/>
                </a:lnTo>
                <a:lnTo>
                  <a:pt x="3541682" y="4556976"/>
                </a:lnTo>
                <a:lnTo>
                  <a:pt x="3750320" y="4765613"/>
                </a:lnTo>
                <a:lnTo>
                  <a:pt x="3750320" y="4661294"/>
                </a:lnTo>
                <a:lnTo>
                  <a:pt x="3901003" y="4661294"/>
                </a:lnTo>
                <a:lnTo>
                  <a:pt x="3901003" y="4869932"/>
                </a:lnTo>
                <a:lnTo>
                  <a:pt x="3796684" y="4869932"/>
                </a:lnTo>
                <a:lnTo>
                  <a:pt x="4005322" y="5078570"/>
                </a:lnTo>
                <a:lnTo>
                  <a:pt x="4213959" y="4869932"/>
                </a:lnTo>
                <a:lnTo>
                  <a:pt x="4109640" y="4869932"/>
                </a:lnTo>
                <a:lnTo>
                  <a:pt x="4109640" y="4661294"/>
                </a:lnTo>
                <a:lnTo>
                  <a:pt x="4260323" y="4661294"/>
                </a:lnTo>
                <a:lnTo>
                  <a:pt x="4260323" y="4765613"/>
                </a:lnTo>
                <a:lnTo>
                  <a:pt x="4468961" y="4556976"/>
                </a:lnTo>
                <a:lnTo>
                  <a:pt x="4260323" y="4348338"/>
                </a:lnTo>
                <a:lnTo>
                  <a:pt x="4260323" y="4452657"/>
                </a:lnTo>
                <a:lnTo>
                  <a:pt x="4109640" y="4452657"/>
                </a:lnTo>
                <a:lnTo>
                  <a:pt x="4109640" y="4244019"/>
                </a:lnTo>
                <a:lnTo>
                  <a:pt x="4213959" y="4244019"/>
                </a:lnTo>
                <a:close/>
                <a:moveTo>
                  <a:pt x="2150764" y="4035380"/>
                </a:moveTo>
                <a:lnTo>
                  <a:pt x="1942126" y="4244018"/>
                </a:lnTo>
                <a:lnTo>
                  <a:pt x="2046445" y="4244018"/>
                </a:lnTo>
                <a:lnTo>
                  <a:pt x="2046445" y="4452656"/>
                </a:lnTo>
                <a:lnTo>
                  <a:pt x="1895762" y="4452656"/>
                </a:lnTo>
                <a:lnTo>
                  <a:pt x="1895762" y="4348337"/>
                </a:lnTo>
                <a:lnTo>
                  <a:pt x="1687124" y="4556975"/>
                </a:lnTo>
                <a:lnTo>
                  <a:pt x="1895762" y="4765612"/>
                </a:lnTo>
                <a:lnTo>
                  <a:pt x="1895762" y="4661293"/>
                </a:lnTo>
                <a:lnTo>
                  <a:pt x="2046445" y="4661293"/>
                </a:lnTo>
                <a:lnTo>
                  <a:pt x="2046445" y="4869931"/>
                </a:lnTo>
                <a:lnTo>
                  <a:pt x="1942126" y="4869931"/>
                </a:lnTo>
                <a:lnTo>
                  <a:pt x="2150764" y="5078569"/>
                </a:lnTo>
                <a:lnTo>
                  <a:pt x="2359401" y="4869931"/>
                </a:lnTo>
                <a:lnTo>
                  <a:pt x="2255082" y="4869931"/>
                </a:lnTo>
                <a:lnTo>
                  <a:pt x="2255082" y="4661293"/>
                </a:lnTo>
                <a:lnTo>
                  <a:pt x="2405765" y="4661293"/>
                </a:lnTo>
                <a:lnTo>
                  <a:pt x="2405765" y="4765612"/>
                </a:lnTo>
                <a:lnTo>
                  <a:pt x="2614403" y="4556975"/>
                </a:lnTo>
                <a:lnTo>
                  <a:pt x="2405765" y="4348337"/>
                </a:lnTo>
                <a:lnTo>
                  <a:pt x="2405765" y="4452656"/>
                </a:lnTo>
                <a:lnTo>
                  <a:pt x="2255082" y="4452656"/>
                </a:lnTo>
                <a:lnTo>
                  <a:pt x="2255082" y="4244018"/>
                </a:lnTo>
                <a:lnTo>
                  <a:pt x="2359401" y="4244018"/>
                </a:lnTo>
                <a:close/>
                <a:moveTo>
                  <a:pt x="4537648" y="2421227"/>
                </a:moveTo>
                <a:lnTo>
                  <a:pt x="4329010" y="2629865"/>
                </a:lnTo>
                <a:lnTo>
                  <a:pt x="4433329" y="2629865"/>
                </a:lnTo>
                <a:lnTo>
                  <a:pt x="4433329" y="2838503"/>
                </a:lnTo>
                <a:lnTo>
                  <a:pt x="4282646" y="2838503"/>
                </a:lnTo>
                <a:lnTo>
                  <a:pt x="4282646" y="2734184"/>
                </a:lnTo>
                <a:lnTo>
                  <a:pt x="4074008" y="2942822"/>
                </a:lnTo>
                <a:lnTo>
                  <a:pt x="4282646" y="3151459"/>
                </a:lnTo>
                <a:lnTo>
                  <a:pt x="4282646" y="3047140"/>
                </a:lnTo>
                <a:lnTo>
                  <a:pt x="4433329" y="3047140"/>
                </a:lnTo>
                <a:lnTo>
                  <a:pt x="4433329" y="3255778"/>
                </a:lnTo>
                <a:lnTo>
                  <a:pt x="4329010" y="3255778"/>
                </a:lnTo>
                <a:lnTo>
                  <a:pt x="4537648" y="3464416"/>
                </a:lnTo>
                <a:lnTo>
                  <a:pt x="4746285" y="3255778"/>
                </a:lnTo>
                <a:lnTo>
                  <a:pt x="4641966" y="3255778"/>
                </a:lnTo>
                <a:lnTo>
                  <a:pt x="4641966" y="3047140"/>
                </a:lnTo>
                <a:lnTo>
                  <a:pt x="4792649" y="3047140"/>
                </a:lnTo>
                <a:lnTo>
                  <a:pt x="4792649" y="3151459"/>
                </a:lnTo>
                <a:lnTo>
                  <a:pt x="5001287" y="2942822"/>
                </a:lnTo>
                <a:lnTo>
                  <a:pt x="4792649" y="2734184"/>
                </a:lnTo>
                <a:lnTo>
                  <a:pt x="4792649" y="2838503"/>
                </a:lnTo>
                <a:lnTo>
                  <a:pt x="4641966" y="2838503"/>
                </a:lnTo>
                <a:lnTo>
                  <a:pt x="4641966" y="2629865"/>
                </a:lnTo>
                <a:lnTo>
                  <a:pt x="4746285" y="2629865"/>
                </a:lnTo>
                <a:close/>
                <a:moveTo>
                  <a:pt x="3078043" y="2421227"/>
                </a:moveTo>
                <a:lnTo>
                  <a:pt x="2894435" y="2604835"/>
                </a:lnTo>
                <a:lnTo>
                  <a:pt x="2986239" y="2604835"/>
                </a:lnTo>
                <a:lnTo>
                  <a:pt x="2986239" y="2691814"/>
                </a:lnTo>
                <a:lnTo>
                  <a:pt x="2839431" y="2691814"/>
                </a:lnTo>
                <a:lnTo>
                  <a:pt x="2839431" y="2851017"/>
                </a:lnTo>
                <a:lnTo>
                  <a:pt x="2765814" y="2851017"/>
                </a:lnTo>
                <a:lnTo>
                  <a:pt x="2765814" y="2759213"/>
                </a:lnTo>
                <a:lnTo>
                  <a:pt x="2582206" y="2942821"/>
                </a:lnTo>
                <a:lnTo>
                  <a:pt x="2765814" y="3126429"/>
                </a:lnTo>
                <a:lnTo>
                  <a:pt x="2765814" y="3034625"/>
                </a:lnTo>
                <a:lnTo>
                  <a:pt x="2839431" y="3034625"/>
                </a:lnTo>
                <a:lnTo>
                  <a:pt x="2839431" y="3193828"/>
                </a:lnTo>
                <a:lnTo>
                  <a:pt x="2986239" y="3193828"/>
                </a:lnTo>
                <a:lnTo>
                  <a:pt x="2986239" y="3280807"/>
                </a:lnTo>
                <a:lnTo>
                  <a:pt x="2894435" y="3280807"/>
                </a:lnTo>
                <a:lnTo>
                  <a:pt x="3078043" y="3464415"/>
                </a:lnTo>
                <a:lnTo>
                  <a:pt x="3261651" y="3280807"/>
                </a:lnTo>
                <a:lnTo>
                  <a:pt x="3169847" y="3280807"/>
                </a:lnTo>
                <a:lnTo>
                  <a:pt x="3169847" y="3193828"/>
                </a:lnTo>
                <a:lnTo>
                  <a:pt x="3316655" y="3193828"/>
                </a:lnTo>
                <a:lnTo>
                  <a:pt x="3316655" y="3034625"/>
                </a:lnTo>
                <a:lnTo>
                  <a:pt x="3390272" y="3034625"/>
                </a:lnTo>
                <a:lnTo>
                  <a:pt x="3390272" y="3126429"/>
                </a:lnTo>
                <a:lnTo>
                  <a:pt x="3573880" y="2942821"/>
                </a:lnTo>
                <a:lnTo>
                  <a:pt x="3390272" y="2759213"/>
                </a:lnTo>
                <a:lnTo>
                  <a:pt x="3390272" y="2851017"/>
                </a:lnTo>
                <a:lnTo>
                  <a:pt x="3316655" y="2851017"/>
                </a:lnTo>
                <a:lnTo>
                  <a:pt x="3316655" y="2691814"/>
                </a:lnTo>
                <a:lnTo>
                  <a:pt x="3169847" y="2691814"/>
                </a:lnTo>
                <a:lnTo>
                  <a:pt x="3169847" y="2604835"/>
                </a:lnTo>
                <a:lnTo>
                  <a:pt x="3261651" y="2604835"/>
                </a:lnTo>
                <a:close/>
                <a:moveTo>
                  <a:pt x="1618439" y="2421226"/>
                </a:moveTo>
                <a:lnTo>
                  <a:pt x="1409801" y="2629864"/>
                </a:lnTo>
                <a:lnTo>
                  <a:pt x="1514120" y="2629864"/>
                </a:lnTo>
                <a:lnTo>
                  <a:pt x="1514120" y="2838502"/>
                </a:lnTo>
                <a:lnTo>
                  <a:pt x="1363437" y="2838502"/>
                </a:lnTo>
                <a:lnTo>
                  <a:pt x="1363437" y="2734183"/>
                </a:lnTo>
                <a:lnTo>
                  <a:pt x="1154799" y="2942821"/>
                </a:lnTo>
                <a:lnTo>
                  <a:pt x="1363437" y="3151458"/>
                </a:lnTo>
                <a:lnTo>
                  <a:pt x="1363437" y="3047139"/>
                </a:lnTo>
                <a:lnTo>
                  <a:pt x="1514120" y="3047139"/>
                </a:lnTo>
                <a:lnTo>
                  <a:pt x="1514120" y="3255777"/>
                </a:lnTo>
                <a:lnTo>
                  <a:pt x="1409801" y="3255777"/>
                </a:lnTo>
                <a:lnTo>
                  <a:pt x="1618439" y="3464415"/>
                </a:lnTo>
                <a:lnTo>
                  <a:pt x="1827076" y="3255777"/>
                </a:lnTo>
                <a:lnTo>
                  <a:pt x="1722757" y="3255777"/>
                </a:lnTo>
                <a:lnTo>
                  <a:pt x="1722757" y="3047139"/>
                </a:lnTo>
                <a:lnTo>
                  <a:pt x="1873440" y="3047139"/>
                </a:lnTo>
                <a:lnTo>
                  <a:pt x="1873440" y="3151458"/>
                </a:lnTo>
                <a:lnTo>
                  <a:pt x="2082078" y="2942821"/>
                </a:lnTo>
                <a:lnTo>
                  <a:pt x="1873440" y="2734183"/>
                </a:lnTo>
                <a:lnTo>
                  <a:pt x="1873440" y="2838502"/>
                </a:lnTo>
                <a:lnTo>
                  <a:pt x="1722757" y="2838502"/>
                </a:lnTo>
                <a:lnTo>
                  <a:pt x="1722757" y="2629864"/>
                </a:lnTo>
                <a:lnTo>
                  <a:pt x="1827076" y="2629864"/>
                </a:lnTo>
                <a:close/>
                <a:moveTo>
                  <a:pt x="3078043" y="974502"/>
                </a:moveTo>
                <a:lnTo>
                  <a:pt x="2869405" y="1183140"/>
                </a:lnTo>
                <a:lnTo>
                  <a:pt x="2973724" y="1183140"/>
                </a:lnTo>
                <a:lnTo>
                  <a:pt x="2973724" y="1391778"/>
                </a:lnTo>
                <a:lnTo>
                  <a:pt x="2823041" y="1391778"/>
                </a:lnTo>
                <a:lnTo>
                  <a:pt x="2823041" y="1287459"/>
                </a:lnTo>
                <a:lnTo>
                  <a:pt x="2614403" y="1496097"/>
                </a:lnTo>
                <a:lnTo>
                  <a:pt x="2823041" y="1704734"/>
                </a:lnTo>
                <a:lnTo>
                  <a:pt x="2823041" y="1600415"/>
                </a:lnTo>
                <a:lnTo>
                  <a:pt x="2973724" y="1600415"/>
                </a:lnTo>
                <a:lnTo>
                  <a:pt x="2973724" y="1809053"/>
                </a:lnTo>
                <a:lnTo>
                  <a:pt x="2869405" y="1809053"/>
                </a:lnTo>
                <a:lnTo>
                  <a:pt x="3078043" y="2017690"/>
                </a:lnTo>
                <a:lnTo>
                  <a:pt x="3286680" y="1809053"/>
                </a:lnTo>
                <a:lnTo>
                  <a:pt x="3182361" y="1809053"/>
                </a:lnTo>
                <a:lnTo>
                  <a:pt x="3182361" y="1600415"/>
                </a:lnTo>
                <a:lnTo>
                  <a:pt x="3333044" y="1600415"/>
                </a:lnTo>
                <a:lnTo>
                  <a:pt x="3333044" y="1704734"/>
                </a:lnTo>
                <a:lnTo>
                  <a:pt x="3541682" y="1496097"/>
                </a:lnTo>
                <a:lnTo>
                  <a:pt x="3333044" y="1287459"/>
                </a:lnTo>
                <a:lnTo>
                  <a:pt x="3333044" y="1391778"/>
                </a:lnTo>
                <a:lnTo>
                  <a:pt x="3182361" y="1391778"/>
                </a:lnTo>
                <a:lnTo>
                  <a:pt x="3182361" y="1183140"/>
                </a:lnTo>
                <a:lnTo>
                  <a:pt x="3286680" y="1183140"/>
                </a:lnTo>
                <a:close/>
                <a:moveTo>
                  <a:pt x="3078044" y="0"/>
                </a:moveTo>
                <a:lnTo>
                  <a:pt x="3804660" y="2309618"/>
                </a:lnTo>
                <a:lnTo>
                  <a:pt x="6156087" y="2309601"/>
                </a:lnTo>
                <a:lnTo>
                  <a:pt x="4253733" y="3737007"/>
                </a:lnTo>
                <a:lnTo>
                  <a:pt x="4980379" y="6046615"/>
                </a:lnTo>
                <a:lnTo>
                  <a:pt x="3078044" y="4619182"/>
                </a:lnTo>
                <a:lnTo>
                  <a:pt x="1175708" y="6046615"/>
                </a:lnTo>
                <a:lnTo>
                  <a:pt x="1902354" y="3737007"/>
                </a:lnTo>
                <a:lnTo>
                  <a:pt x="0" y="2309601"/>
                </a:lnTo>
                <a:lnTo>
                  <a:pt x="2351427" y="2309618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" y="0"/>
            <a:ext cx="12187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5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2475914"/>
            <a:ext cx="4783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6411" y="486433"/>
            <a:ext cx="80889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প্রতিরোধে সরকারি পদক্ষেপ গুলো কী কী ?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9" y="253702"/>
            <a:ext cx="3067496" cy="2329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309" y="4212316"/>
            <a:ext cx="1809986" cy="16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wimm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153" y="5169723"/>
            <a:ext cx="3124200" cy="1574597"/>
          </a:xfrm>
          <a:prstGeom prst="rect">
            <a:avLst/>
          </a:prstGeom>
        </p:spPr>
      </p:pic>
      <p:pic>
        <p:nvPicPr>
          <p:cNvPr id="11" name="Picture 10" descr="animated-flower-image-02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205" y="5063149"/>
            <a:ext cx="1685925" cy="1666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9E568-130D-4489-A4F9-558BF72B4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826" y="28638"/>
            <a:ext cx="1812174" cy="233099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DBA462-C97C-4FB8-B59A-0F3F046235A8}"/>
              </a:ext>
            </a:extLst>
          </p:cNvPr>
          <p:cNvSpPr txBox="1"/>
          <p:nvPr/>
        </p:nvSpPr>
        <p:spPr>
          <a:xfrm>
            <a:off x="3289035" y="24202"/>
            <a:ext cx="4279528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animated-flower-image-02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12058" y="0"/>
            <a:ext cx="1685925" cy="2864580"/>
          </a:xfrm>
          <a:prstGeom prst="rect">
            <a:avLst/>
          </a:prstGeom>
        </p:spPr>
      </p:pic>
      <p:pic>
        <p:nvPicPr>
          <p:cNvPr id="14" name="Picture 13" descr="animated-flower-image-02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6075" y="5010630"/>
            <a:ext cx="1685925" cy="1719449"/>
          </a:xfrm>
          <a:prstGeom prst="rect">
            <a:avLst/>
          </a:prstGeom>
        </p:spPr>
      </p:pic>
      <p:pic>
        <p:nvPicPr>
          <p:cNvPr id="15" name="Picture 14" descr="animated-flower-image-02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549" y="4918365"/>
            <a:ext cx="1685925" cy="1811714"/>
          </a:xfrm>
          <a:prstGeom prst="rect">
            <a:avLst/>
          </a:prstGeom>
        </p:spPr>
      </p:pic>
      <p:pic>
        <p:nvPicPr>
          <p:cNvPr id="16" name="Picture 15" descr="animated-flower-image-02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5253" y="305007"/>
            <a:ext cx="1685925" cy="2864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302" y="1595021"/>
            <a:ext cx="99049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 – ৫ম</a:t>
            </a:r>
          </a:p>
          <a:p>
            <a:r>
              <a:rPr lang="bn-BD" sz="6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 – বাংলাদেশ ও বিশ্বপরিচয় </a:t>
            </a:r>
          </a:p>
          <a:p>
            <a:r>
              <a:rPr lang="bn-BD" sz="6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 – ৮(নারী – পুরুষ সমতা) </a:t>
            </a:r>
          </a:p>
        </p:txBody>
      </p:sp>
      <p:pic>
        <p:nvPicPr>
          <p:cNvPr id="17" name="Picture 16" descr="animated-flower-image-026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4492" y="5010631"/>
            <a:ext cx="1685925" cy="17194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702" y="1581922"/>
            <a:ext cx="3501909" cy="34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722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287" y="1009934"/>
            <a:ext cx="10631606" cy="2400657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5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5" y="2743199"/>
            <a:ext cx="3464417" cy="245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84075" y="646300"/>
            <a:ext cx="428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</a:t>
            </a:r>
            <a:endParaRPr lang="en-US" sz="7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84" y="2743199"/>
            <a:ext cx="3418449" cy="24598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35" y="2743199"/>
            <a:ext cx="3398340" cy="24598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7741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5428" y="4067403"/>
            <a:ext cx="5568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</a:t>
            </a:r>
            <a:endParaRPr lang="en-US" sz="9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9">
            <a:extLst>
              <a:ext uri="{FF2B5EF4-FFF2-40B4-BE49-F238E27FC236}">
                <a16:creationId xmlns:a16="http://schemas.microsoft.com/office/drawing/2014/main" id="{CF2D8AED-DA9F-4504-A4EE-876731E7E745}"/>
              </a:ext>
            </a:extLst>
          </p:cNvPr>
          <p:cNvSpPr/>
          <p:nvPr/>
        </p:nvSpPr>
        <p:spPr>
          <a:xfrm>
            <a:off x="5513696" y="1364777"/>
            <a:ext cx="1105468" cy="248389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A57AA-6296-4C41-9774-2481538B6758}"/>
              </a:ext>
            </a:extLst>
          </p:cNvPr>
          <p:cNvSpPr txBox="1"/>
          <p:nvPr/>
        </p:nvSpPr>
        <p:spPr>
          <a:xfrm>
            <a:off x="2884964" y="403133"/>
            <a:ext cx="6032311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ea typeface="MS PMincho" panose="02020600040205080304" pitchFamily="18" charset="-128"/>
                <a:cs typeface="NikoshBAN" panose="02000000000000000000" pitchFamily="2" charset="0"/>
              </a:rPr>
              <a:t>আমদের আজকের পাঠ 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MS PMincho" panose="02020600040205080304" pitchFamily="18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62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104" y="4017439"/>
            <a:ext cx="8955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২.১.৩- নারী নির্যাতনের নেতিবাচক প্রভাব বলতে পারবে । </a:t>
            </a:r>
            <a:endParaRPr lang="en-US" sz="6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4576" y="476518"/>
            <a:ext cx="3760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036" y="1923068"/>
            <a:ext cx="937975" cy="20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689" y="4275112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 নারী পুরুষের সমতা প্রতিষ্ঠায় বিভিন্ন আন্তর্জাতিক সনদ ও নীতিমালা রয়েছে ।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655" y="321972"/>
            <a:ext cx="6406842" cy="3644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45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3854548"/>
            <a:ext cx="122951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সনদ ও নীতিমালার উদ্দেশ্য হল নারীর অধিকারকে মানবাধিকার হিসেবে স্বীকৃতি দেওয়া।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9" y="347730"/>
            <a:ext cx="5845399" cy="32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45" y="4754881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9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 নির্যাতিত হচ্ছে নারী 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83" y="540913"/>
            <a:ext cx="6065614" cy="36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308</Words>
  <Application>Microsoft Office PowerPoint</Application>
  <PresentationFormat>Widescreen</PresentationFormat>
  <Paragraphs>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MS PMincho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Mst Samsunnahar</cp:lastModifiedBy>
  <cp:revision>51</cp:revision>
  <dcterms:created xsi:type="dcterms:W3CDTF">2020-08-29T09:53:53Z</dcterms:created>
  <dcterms:modified xsi:type="dcterms:W3CDTF">2020-10-09T16:03:13Z</dcterms:modified>
</cp:coreProperties>
</file>