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3" r:id="rId7"/>
    <p:sldId id="262" r:id="rId8"/>
    <p:sldId id="271" r:id="rId9"/>
    <p:sldId id="272" r:id="rId10"/>
    <p:sldId id="263" r:id="rId11"/>
    <p:sldId id="266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60093"/>
    <a:srgbClr val="CC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5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AC04-CC02-48D6-BC68-68F84A66E0B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DFA6-14B1-4481-AD5C-26503F0B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9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653" y="2266682"/>
            <a:ext cx="5921511" cy="22159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9" y="437763"/>
            <a:ext cx="1828919" cy="182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99474"/>
            <a:ext cx="1828919" cy="1828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49" y="4591815"/>
            <a:ext cx="1828919" cy="1828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50" y="272883"/>
            <a:ext cx="1828919" cy="18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971" y="3936809"/>
            <a:ext cx="103695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ভাঙলেএকাধিক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লবনের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লবনকে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146" name="Picture 2" descr="C:\Users\Saiful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4" b="-1"/>
          <a:stretch/>
        </p:blipFill>
        <p:spPr bwMode="auto">
          <a:xfrm>
            <a:off x="2063691" y="1191237"/>
            <a:ext cx="7334556" cy="2161737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270525" y="90154"/>
            <a:ext cx="48810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376" y="499559"/>
            <a:ext cx="569139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959" y="3338932"/>
            <a:ext cx="1079663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70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714" y="631065"/>
            <a:ext cx="5468441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959" y="3898350"/>
            <a:ext cx="9445294" cy="9233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8157" y="811250"/>
            <a:ext cx="400154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408" y="3026535"/>
            <a:ext cx="7553046" cy="2308324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2" y="412121"/>
            <a:ext cx="4185634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6754" y="5325119"/>
            <a:ext cx="9204377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09750"/>
            <a:ext cx="6667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973" y="4532398"/>
            <a:ext cx="6465195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40" y="1147313"/>
            <a:ext cx="4359167" cy="32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535" y="978856"/>
            <a:ext cx="8019874" cy="3477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ই-মেইলঃmdjahangirhossain6160@gmail.com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387" y="109056"/>
            <a:ext cx="270125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3535" y="4563921"/>
            <a:ext cx="8095791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অধ্যায়ঃষষ্ঠ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অণু-পরমাণু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পাঠ-৪-৫)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সময়ঃ৪০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842" y="4456731"/>
            <a:ext cx="1690026" cy="2195215"/>
            <a:chOff x="2514231" y="763480"/>
            <a:chExt cx="2967543" cy="3727358"/>
          </a:xfrm>
        </p:grpSpPr>
        <p:pic>
          <p:nvPicPr>
            <p:cNvPr id="8" name="Picture 2" descr="G:\BTT Training\01050070187_Saiful\Image\Screenshot_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2" y="2594454"/>
              <a:ext cx="2967542" cy="189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BTT Training\01050070187_Saiful\Image\Screenshot_5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1" y="763480"/>
              <a:ext cx="2967543" cy="183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E:\SCHOOL\CJM Teacher-ID -Photo\Teacher-Photo\Copy of 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2" y="1532530"/>
            <a:ext cx="1800441" cy="18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7" y="267148"/>
            <a:ext cx="521594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ছবিগুলি লক্ষ্য করঃ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547" y="4649628"/>
            <a:ext cx="11303358" cy="20621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aiful\Downloads\Br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98" y="1932301"/>
            <a:ext cx="2341928" cy="1797917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Users\Saiful\Desktop\IMG_2AB10C-E125A1-432E23-71F1B8-3F33F0-2BB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29" y="1932301"/>
            <a:ext cx="2336399" cy="17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494" y="189908"/>
            <a:ext cx="3837904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989" y="5340127"/>
            <a:ext cx="5447763" cy="9233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Saiful\Desktop\অনু ও পরমাণ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4" y="1543574"/>
            <a:ext cx="5020531" cy="302143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61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996" y="455241"/>
            <a:ext cx="3535548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341" y="2627291"/>
            <a:ext cx="10058400" cy="3200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১।অণু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সংজ্ঞায়িত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747" y="90154"/>
            <a:ext cx="48810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370" y="4671941"/>
            <a:ext cx="55859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ভিডিও দেখি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4606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747" y="90154"/>
            <a:ext cx="48810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302" y="4197334"/>
            <a:ext cx="10200067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কণা,যা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না,এরা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।(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o+o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=o2)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Saiful\Desktop\232432kalerkantho-1-2018-09-2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12" y="1214765"/>
            <a:ext cx="4559417" cy="275274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559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582" y="4099736"/>
            <a:ext cx="10200067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যায়।অণু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১।মৌলিক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Saiful\Desktop\79575958-chemical-formula-and-molecule-model-of-hydrogen-water-ammonia-methane-vector-illust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0"/>
          <a:stretch/>
        </p:blipFill>
        <p:spPr bwMode="auto">
          <a:xfrm>
            <a:off x="3527942" y="1208016"/>
            <a:ext cx="5238714" cy="25083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6753" y="142127"/>
            <a:ext cx="48810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031" y="4367597"/>
            <a:ext cx="9826583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অণুঃএকই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অণুকে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বলে।যেমন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অক্সিজেন,হাইড্রোজেন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o+o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=o2,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cl+cl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=cl2)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Saiful\Desktop\maxresdefault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1"/>
          <a:stretch/>
        </p:blipFill>
        <p:spPr bwMode="auto">
          <a:xfrm>
            <a:off x="2482242" y="1611814"/>
            <a:ext cx="7330114" cy="2196788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706753" y="350212"/>
            <a:ext cx="48810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336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95</cp:revision>
  <dcterms:created xsi:type="dcterms:W3CDTF">2020-08-30T11:38:03Z</dcterms:created>
  <dcterms:modified xsi:type="dcterms:W3CDTF">2020-10-09T14:33:58Z</dcterms:modified>
</cp:coreProperties>
</file>