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5"/>
  </p:notesMasterIdLst>
  <p:sldIdLst>
    <p:sldId id="280" r:id="rId2"/>
    <p:sldId id="281" r:id="rId3"/>
    <p:sldId id="258" r:id="rId4"/>
    <p:sldId id="259" r:id="rId5"/>
    <p:sldId id="274" r:id="rId6"/>
    <p:sldId id="261" r:id="rId7"/>
    <p:sldId id="266" r:id="rId8"/>
    <p:sldId id="267" r:id="rId9"/>
    <p:sldId id="279" r:id="rId10"/>
    <p:sldId id="268" r:id="rId11"/>
    <p:sldId id="269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=""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056" autoAdjust="0"/>
  </p:normalViewPr>
  <p:slideViewPr>
    <p:cSldViewPr>
      <p:cViewPr>
        <p:scale>
          <a:sx n="74" d="100"/>
          <a:sy n="74" d="100"/>
        </p:scale>
        <p:origin x="-118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A5CB0-1551-471B-9481-130DF4AF7FF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25A8F-1A22-4720-A7AE-5B235FCE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5A8F-1A22-4720-A7AE-5B235FCE0E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2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CCFD7-1A21-46C4-8EC8-9B17705CCC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7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9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7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8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4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9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0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7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2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6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7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jpg"/><Relationship Id="rId12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g"/><Relationship Id="rId11" Type="http://schemas.openxmlformats.org/officeDocument/2006/relationships/image" Target="../media/image16.jpg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PowerPoint_Presentation2.pptx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PowerPoint_Presentation3.pptx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2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5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1807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2929" y="894920"/>
            <a:ext cx="2300514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8986" y="17526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dirty="0">
                <a:latin typeface="NikoshBAN" pitchFamily="2" charset="0"/>
                <a:cs typeface="NikoshBAN" pitchFamily="2" charset="0"/>
              </a:rPr>
              <a:t>(ক-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lvl="1"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0886" y="3252518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dirty="0">
                <a:latin typeface="NikoshBAN" pitchFamily="2" charset="0"/>
                <a:cs typeface="NikoshBAN" pitchFamily="2" charset="0"/>
              </a:rPr>
              <a:t>(খ-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lvl="1"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0" y="397014"/>
            <a:ext cx="19812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2954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শিক্ষার্থীরা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প্রশ্নে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052935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কাকে 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89113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তিনটি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729335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কূ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ফল বল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5720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নামকরন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54102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৫। VIRUS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পুরো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6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799" y="4419600"/>
            <a:ext cx="7289699" cy="107721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বিরূদ্ধে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90171" y="658335"/>
            <a:ext cx="6781800" cy="3532665"/>
            <a:chOff x="1190171" y="658335"/>
            <a:chExt cx="6781800" cy="3532665"/>
          </a:xfrm>
        </p:grpSpPr>
        <p:sp>
          <p:nvSpPr>
            <p:cNvPr id="2" name="TextBox 1"/>
            <p:cNvSpPr txBox="1"/>
            <p:nvPr/>
          </p:nvSpPr>
          <p:spPr>
            <a:xfrm>
              <a:off x="3089630" y="658335"/>
              <a:ext cx="2971800" cy="923330"/>
            </a:xfrm>
            <a:prstGeom prst="rect">
              <a:avLst/>
            </a:prstGeom>
            <a:no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5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171" y="1618735"/>
              <a:ext cx="6781800" cy="2572265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1798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905000"/>
            <a:ext cx="5953874" cy="315471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bn-BD" sz="19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06071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8" y="2286002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139889"/>
            <a:ext cx="3962400" cy="40318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৩০-০৯-২০২০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8" y="533400"/>
            <a:ext cx="1679713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273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8" r="4292"/>
          <a:stretch/>
        </p:blipFill>
        <p:spPr>
          <a:xfrm>
            <a:off x="537883" y="2336914"/>
            <a:ext cx="2554942" cy="28446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" t="2622" b="4585"/>
          <a:stretch/>
        </p:blipFill>
        <p:spPr>
          <a:xfrm>
            <a:off x="3186952" y="2317146"/>
            <a:ext cx="3030071" cy="2905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7" r="18584"/>
          <a:stretch/>
        </p:blipFill>
        <p:spPr>
          <a:xfrm>
            <a:off x="6324600" y="2438399"/>
            <a:ext cx="2384520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ational Computer\Desktop\New folder\About computr\2011-01-24_2042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256738"/>
            <a:ext cx="3860509" cy="362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National Computer\Desktop\New folder\About computr\image3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388221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865914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1066800" y="2673668"/>
            <a:ext cx="6934199" cy="1907024"/>
          </a:xfrm>
          <a:prstGeom prst="snip2SameRect">
            <a:avLst>
              <a:gd name="adj1" fmla="val 36927"/>
              <a:gd name="adj2" fmla="val 0"/>
            </a:avLst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1447800"/>
            <a:ext cx="4191000" cy="1225868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645" y="28194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1906556"/>
            <a:ext cx="1828800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29" y="1790427"/>
            <a:ext cx="2262283" cy="10984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29" y="1803464"/>
            <a:ext cx="2316542" cy="11247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799" y="1760933"/>
            <a:ext cx="2259721" cy="113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28" y="3284933"/>
            <a:ext cx="2246827" cy="89457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29" y="3250948"/>
            <a:ext cx="2432637" cy="10681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342" y="3250948"/>
            <a:ext cx="2269144" cy="10681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4" y="4808933"/>
            <a:ext cx="2225432" cy="987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343" y="4648200"/>
            <a:ext cx="2219678" cy="11486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5247" y="780256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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Virus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512314"/>
              </p:ext>
            </p:extLst>
          </p:nvPr>
        </p:nvGraphicFramePr>
        <p:xfrm>
          <a:off x="3352800" y="4634519"/>
          <a:ext cx="2743199" cy="130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resentation" showAsIcon="1" r:id="rId12" imgW="914400" imgH="771480" progId="PowerPoint.Show.12">
                  <p:embed/>
                </p:oleObj>
              </mc:Choice>
              <mc:Fallback>
                <p:oleObj name="Presentation" showAsIcon="1" r:id="rId12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52800" y="4634519"/>
                        <a:ext cx="2743199" cy="1309081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032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251" y="1295400"/>
            <a:ext cx="1943100" cy="151600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944" y="1230498"/>
            <a:ext cx="2133600" cy="158090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990643"/>
            <a:ext cx="1961014" cy="178615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Content Placeholder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943" y="3024196"/>
            <a:ext cx="2133601" cy="1752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1961014" cy="151600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20404" y="552197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NikoshBAN" pitchFamily="2" charset="0"/>
                <a:cs typeface="NikoshBAN" pitchFamily="2" charset="0"/>
              </a:rPr>
              <a:t>Telecom Virus,  Hero Virus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CIH Virus, 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Cindrella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Virus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91180"/>
            <a:ext cx="8473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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957434"/>
              </p:ext>
            </p:extLst>
          </p:nvPr>
        </p:nvGraphicFramePr>
        <p:xfrm>
          <a:off x="2819400" y="3043238"/>
          <a:ext cx="3289438" cy="1682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Presentation" showAsIcon="1" r:id="rId8" imgW="914400" imgH="771480" progId="PowerPoint.Show.12">
                  <p:embed/>
                </p:oleObj>
              </mc:Choice>
              <mc:Fallback>
                <p:oleObj name="Presentation" showAsIcon="1" r:id="rId8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19400" y="3043238"/>
                        <a:ext cx="3289438" cy="168247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 w="571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1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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নিচের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ছবি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প্রতিক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এবং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কাজে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ব্যবহার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37625"/>
            <a:ext cx="1676400" cy="14338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37625"/>
            <a:ext cx="1701933" cy="14579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26" y="1437625"/>
            <a:ext cx="1949630" cy="142589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46166" y="3227716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 </a:t>
            </a:r>
            <a:r>
              <a:rPr lang="en-US" sz="3200" b="1" dirty="0" err="1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এন্টিভাইরাস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সফটওয়ারের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প্রতিক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ভাইরাস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মুক্ত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করার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  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কাজে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ব্যবহার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797000"/>
              </p:ext>
            </p:extLst>
          </p:nvPr>
        </p:nvGraphicFramePr>
        <p:xfrm>
          <a:off x="3505200" y="4304934"/>
          <a:ext cx="2971801" cy="111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resentation" showAsIcon="1" r:id="rId6" imgW="914400" imgH="771480" progId="PowerPoint.Show.12">
                  <p:embed/>
                </p:oleObj>
              </mc:Choice>
              <mc:Fallback>
                <p:oleObj name="Presentation" showAsIcon="1" r:id="rId6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5200" y="4304934"/>
                        <a:ext cx="2971801" cy="111453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5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241</Words>
  <Application>Microsoft Office PowerPoint</Application>
  <PresentationFormat>On-screen Show (4:3)</PresentationFormat>
  <Paragraphs>44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Presentation</vt:lpstr>
      <vt:lpstr>Microsoft 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69</cp:revision>
  <dcterms:created xsi:type="dcterms:W3CDTF">2006-08-16T00:00:00Z</dcterms:created>
  <dcterms:modified xsi:type="dcterms:W3CDTF">2020-10-08T19:54:27Z</dcterms:modified>
</cp:coreProperties>
</file>