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60C2-838A-4C65-8185-A3F909FA220D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1919-A8BA-4DF7-AEB4-283AF24A7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60C2-838A-4C65-8185-A3F909FA220D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1919-A8BA-4DF7-AEB4-283AF24A7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60C2-838A-4C65-8185-A3F909FA220D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1919-A8BA-4DF7-AEB4-283AF24A7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60C2-838A-4C65-8185-A3F909FA220D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1919-A8BA-4DF7-AEB4-283AF24A7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60C2-838A-4C65-8185-A3F909FA220D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1919-A8BA-4DF7-AEB4-283AF24A7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60C2-838A-4C65-8185-A3F909FA220D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1919-A8BA-4DF7-AEB4-283AF24A7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60C2-838A-4C65-8185-A3F909FA220D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1919-A8BA-4DF7-AEB4-283AF24A7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60C2-838A-4C65-8185-A3F909FA220D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1919-A8BA-4DF7-AEB4-283AF24A7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60C2-838A-4C65-8185-A3F909FA220D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1919-A8BA-4DF7-AEB4-283AF24A7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60C2-838A-4C65-8185-A3F909FA220D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1919-A8BA-4DF7-AEB4-283AF24A7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60C2-838A-4C65-8185-A3F909FA220D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1919-A8BA-4DF7-AEB4-283AF24A7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860C2-838A-4C65-8185-A3F909FA220D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C1919-A8BA-4DF7-AEB4-283AF24A7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স্বাগতম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asus computer\Desktop\download (5)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600200"/>
            <a:ext cx="6705600" cy="4635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</a:t>
            </a:r>
            <a:r>
              <a:rPr lang="en-US" dirty="0" err="1" smtClean="0"/>
              <a:t>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শিক্ষকপরিচিতি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নামঃআকলিমা</a:t>
            </a:r>
            <a:r>
              <a:rPr lang="en-US" dirty="0" smtClean="0"/>
              <a:t> </a:t>
            </a:r>
            <a:r>
              <a:rPr lang="en-US" dirty="0" err="1" smtClean="0"/>
              <a:t>আক্তার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সহকারী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তারাটি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</a:t>
            </a:r>
            <a:r>
              <a:rPr lang="en-US" dirty="0" err="1" smtClean="0"/>
              <a:t>বিদ্যালয়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পাঠপরিচিতি</a:t>
            </a:r>
            <a:endParaRPr lang="en-US" dirty="0" smtClean="0"/>
          </a:p>
          <a:p>
            <a:r>
              <a:rPr lang="en-US" dirty="0" err="1" smtClean="0"/>
              <a:t>শ্রেণিঃনবম</a:t>
            </a:r>
            <a:endParaRPr lang="en-US" dirty="0" smtClean="0"/>
          </a:p>
          <a:p>
            <a:r>
              <a:rPr lang="en-US" dirty="0" err="1" smtClean="0"/>
              <a:t>বিষয়ঃপৌরনীতি</a:t>
            </a:r>
            <a:endParaRPr lang="en-US" dirty="0" smtClean="0"/>
          </a:p>
          <a:p>
            <a:r>
              <a:rPr lang="en-US" dirty="0" err="1" smtClean="0"/>
              <a:t>পাঠঃসার্ক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 descr="C:\Users\asus computer\Desktop\80456233_821133171671674_7469425109632024576_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447800"/>
            <a:ext cx="2057400" cy="1905000"/>
          </a:xfrm>
          <a:prstGeom prst="ellipse">
            <a:avLst/>
          </a:prstGeom>
          <a:ln w="63500" cap="rnd">
            <a:solidFill>
              <a:srgbClr val="00206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us computer\Desktop\download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066800"/>
            <a:ext cx="4556125" cy="501173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sus computer\Desktop\download (8)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981200"/>
            <a:ext cx="6293304" cy="35242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শিখনফল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এই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পাঠ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শেষে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শিক্ষার্থীরা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err="1" smtClean="0">
                <a:solidFill>
                  <a:srgbClr val="002060"/>
                </a:solidFill>
              </a:rPr>
              <a:t>সার্ক</a:t>
            </a:r>
            <a:r>
              <a:rPr lang="en-US" dirty="0" smtClean="0">
                <a:solidFill>
                  <a:srgbClr val="002060"/>
                </a:solidFill>
              </a:rPr>
              <a:t> ও </a:t>
            </a:r>
            <a:r>
              <a:rPr lang="en-US" dirty="0" err="1" smtClean="0">
                <a:solidFill>
                  <a:srgbClr val="002060"/>
                </a:solidFill>
              </a:rPr>
              <a:t>এর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গঠন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জানতে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পারবে</a:t>
            </a:r>
            <a:r>
              <a:rPr lang="en-US" dirty="0" smtClean="0">
                <a:solidFill>
                  <a:srgbClr val="002060"/>
                </a:solidFill>
              </a:rPr>
              <a:t>।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সার্ক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গঠনের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লক্ষ্য</a:t>
            </a:r>
            <a:r>
              <a:rPr lang="en-US" dirty="0" smtClean="0">
                <a:solidFill>
                  <a:srgbClr val="002060"/>
                </a:solidFill>
              </a:rPr>
              <a:t> ও </a:t>
            </a:r>
            <a:r>
              <a:rPr lang="en-US" dirty="0" err="1" smtClean="0">
                <a:solidFill>
                  <a:srgbClr val="002060"/>
                </a:solidFill>
              </a:rPr>
              <a:t>উদ্দেশ্য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জানতে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পারবে</a:t>
            </a:r>
            <a:r>
              <a:rPr lang="en-US" dirty="0" smtClean="0">
                <a:solidFill>
                  <a:srgbClr val="002060"/>
                </a:solidFill>
              </a:rPr>
              <a:t>।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সার্কের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সাথে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বাংলাদেশের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সম্পর্ক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জানতে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পারবে</a:t>
            </a:r>
            <a:r>
              <a:rPr lang="en-US" dirty="0" smtClean="0">
                <a:solidFill>
                  <a:srgbClr val="002060"/>
                </a:solidFill>
              </a:rPr>
              <a:t>।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মূল্যায়ন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সার্ক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কেন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গঠন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করা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হয়</a:t>
            </a:r>
            <a:r>
              <a:rPr lang="en-US" dirty="0" smtClean="0">
                <a:solidFill>
                  <a:srgbClr val="00B050"/>
                </a:solidFill>
              </a:rPr>
              <a:t>?</a:t>
            </a:r>
          </a:p>
          <a:p>
            <a:pPr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সার্কের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সাথে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বাংলাদেশের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সম্পর্ক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কেমন</a:t>
            </a:r>
            <a:r>
              <a:rPr lang="en-US" dirty="0" smtClean="0">
                <a:solidFill>
                  <a:srgbClr val="00B050"/>
                </a:solidFill>
              </a:rPr>
              <a:t>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বাড়ির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কাজ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নিজের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অভিজ্ঞতা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থেকে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সার্ক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সম্পর্কিত</a:t>
            </a:r>
            <a:r>
              <a:rPr lang="en-US" dirty="0" smtClean="0">
                <a:solidFill>
                  <a:srgbClr val="0070C0"/>
                </a:solidFill>
              </a:rPr>
              <a:t> ২/১ </a:t>
            </a:r>
            <a:r>
              <a:rPr lang="en-US" dirty="0" err="1" smtClean="0">
                <a:solidFill>
                  <a:srgbClr val="0070C0"/>
                </a:solidFill>
              </a:rPr>
              <a:t>টি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উল্লেখযোগ্য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ঘটনা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লিখে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আনবে</a:t>
            </a:r>
            <a:r>
              <a:rPr lang="en-US" dirty="0" smtClean="0">
                <a:solidFill>
                  <a:srgbClr val="0070C0"/>
                </a:solidFill>
              </a:rPr>
              <a:t>।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3074" name="Picture 2" descr="C:\Users\asus computer\Desktop\download (9).jf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2971800"/>
            <a:ext cx="5656395" cy="317817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ধন্যবাদ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asus computer\Desktop\download (4)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209800"/>
            <a:ext cx="6654255" cy="34988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70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স্বাগতম</vt:lpstr>
      <vt:lpstr>                  পরিচিতি</vt:lpstr>
      <vt:lpstr>Slide 3</vt:lpstr>
      <vt:lpstr>Slide 4</vt:lpstr>
      <vt:lpstr>শিখনফল</vt:lpstr>
      <vt:lpstr>মূল্যায়ন</vt:lpstr>
      <vt:lpstr>বাড়ির কাজ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 computer</dc:creator>
  <cp:lastModifiedBy>asus computer</cp:lastModifiedBy>
  <cp:revision>12</cp:revision>
  <dcterms:created xsi:type="dcterms:W3CDTF">2020-10-08T01:14:43Z</dcterms:created>
  <dcterms:modified xsi:type="dcterms:W3CDTF">2020-10-08T04:00:06Z</dcterms:modified>
</cp:coreProperties>
</file>