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0" r:id="rId3"/>
    <p:sldId id="291" r:id="rId4"/>
    <p:sldId id="258" r:id="rId5"/>
    <p:sldId id="276" r:id="rId6"/>
    <p:sldId id="273" r:id="rId7"/>
    <p:sldId id="278" r:id="rId8"/>
    <p:sldId id="277" r:id="rId9"/>
    <p:sldId id="261" r:id="rId10"/>
    <p:sldId id="282" r:id="rId11"/>
    <p:sldId id="264" r:id="rId12"/>
    <p:sldId id="265" r:id="rId13"/>
    <p:sldId id="263" r:id="rId14"/>
    <p:sldId id="266" r:id="rId15"/>
    <p:sldId id="267" r:id="rId16"/>
    <p:sldId id="287" r:id="rId17"/>
    <p:sldId id="268" r:id="rId18"/>
    <p:sldId id="275" r:id="rId19"/>
    <p:sldId id="289" r:id="rId20"/>
  </p:sldIdLst>
  <p:sldSz cx="155448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69" d="100"/>
          <a:sy n="69" d="100"/>
        </p:scale>
        <p:origin x="-475" y="-86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  <a:prstGeom prst="rect">
            <a:avLst/>
          </a:prstGeo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5448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1219200"/>
            <a:ext cx="6858000" cy="2133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rgbClr val="0000FF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অনেক অনেক </a:t>
            </a:r>
          </a:p>
          <a:p>
            <a:pPr algn="ctr"/>
            <a:r>
              <a:rPr lang="bn-BD" sz="6000" dirty="0" smtClean="0">
                <a:ln>
                  <a:solidFill>
                    <a:srgbClr val="0000FF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শুভেচ্ছা   </a:t>
            </a:r>
            <a:endParaRPr lang="en-US" sz="6000" dirty="0">
              <a:ln>
                <a:solidFill>
                  <a:srgbClr val="0000FF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44800" cy="8172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3505200"/>
            <a:ext cx="4114800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8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43600" y="533400"/>
            <a:ext cx="45720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791200"/>
            <a:ext cx="104394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পরাশর ডাক্তার তৈলচিত্রের ফ্রেমে হাত দিয়ে তড়িতাহত হওয়ার তিনটি কারণ জোড়ায় আলোচনা করে  লেখ।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1"/>
            <a:ext cx="93726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01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3400"/>
            <a:ext cx="8583270" cy="5029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103632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ডাক্তার বিজ্ঞানভিত্তিক বিচার-বুদ্ধি দিয়ে নগেনকে ইলেক্ট্রিক শক বিষয় সম্পর্কে বুঝিয়ে দেন 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1"/>
            <a:ext cx="10363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705600"/>
            <a:ext cx="108966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ইলেক্ট্রিক শক মানুষকে ধাক্কা দিয়ে পিছনের দিকে ফেলে দেয় 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77000"/>
            <a:ext cx="124206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পরাশর ডাক্তার 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বিজ্ঞানসম্মত বিচার- বিশ্লেষণের </a:t>
            </a:r>
            <a:r>
              <a:rPr lang="bn-BD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নগেনকে বৈদ্যুতিক বিষয় সম্পর্কে সুস্পষ্ট ধারণা দেয় ।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886200"/>
            <a:ext cx="3124200" cy="2362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33400"/>
            <a:ext cx="3200400" cy="3268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" r="11276"/>
          <a:stretch/>
        </p:blipFill>
        <p:spPr>
          <a:xfrm>
            <a:off x="1600200" y="533400"/>
            <a:ext cx="8991600" cy="5677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867400"/>
            <a:ext cx="944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পরাশর ডাক্তার নগেনের ভূতের অন্ধবিশ্বাস ও কুসংস্কার দূর করে দেন যা ছিল ভিত্তিহীন।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851535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9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228600"/>
            <a:ext cx="3505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7696200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3048000" y="6400800"/>
            <a:ext cx="90678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‘প্রেতাত্মা ও ভূতবিশ্বাস  ভিত্তিহীন’- দলে আলোচনা করে পাঁচটি বাক্য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0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0" y="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240"/>
              </a:avLst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0"/>
            <a:ext cx="2438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পরাশর ডাক্তার পড়ে গেলেন কি জন্য?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ভূতের ধাক্কায়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057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বিদ্যুতের ধাক্কায়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514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দুর্বলতার কারণে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048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পা ফসকে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2133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3733800"/>
            <a:ext cx="10668000" cy="990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২.পরেশ তোমার মামার উপযুক্ত ছেলেই বটে’- এ কথায় পরাশর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ডাক্তার কি বোঝাতে চেয়েছেন?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5029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প্রেশের কৃপণতা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পরেশের রাগ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6096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কাজের দক্ষতা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6629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বিদ্যানুরাগী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5029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91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10600" y="381000"/>
            <a:ext cx="28194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152400"/>
            <a:ext cx="3581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মূল্যায়ন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1295400"/>
            <a:ext cx="6172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‘তৈলচিত্রের ভূত’ ধাক্কা দেয় না -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812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আলো জ্বালালে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2590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দিনের বেলায়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অন্ধকার থাকলে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3000" y="38100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44958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56388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50292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000" y="6248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3400" y="45720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49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304800"/>
            <a:ext cx="3886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7042726" cy="4648199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276600" y="6019800"/>
            <a:ext cx="8839200" cy="1720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‘তৈলচিত্রের ভূত’ গল্প অবলম্বনে তৈলচিত্রের ভূত- বিষয়ে দশ লাইনের একটি প্রতিবেদন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1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44799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1219200"/>
            <a:ext cx="6858000" cy="2133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rgbClr val="0000FF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অনেক অনেক </a:t>
            </a:r>
          </a:p>
          <a:p>
            <a:pPr algn="ctr"/>
            <a:r>
              <a:rPr lang="bn-BD" sz="6000" dirty="0" smtClean="0">
                <a:ln>
                  <a:solidFill>
                    <a:srgbClr val="0000FF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6000" dirty="0">
              <a:ln>
                <a:solidFill>
                  <a:srgbClr val="0000FF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7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5740" y="457200"/>
            <a:ext cx="77724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en-US" sz="98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9800" b="1" i="1" u="sng" dirty="0" smtClean="0">
                <a:solidFill>
                  <a:schemeClr val="tx1"/>
                </a:solidFill>
              </a:rPr>
              <a:t> </a:t>
            </a:r>
            <a:endParaRPr lang="en-US" sz="98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2743200"/>
            <a:ext cx="11917680" cy="384048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bn-BD" sz="71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53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53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5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85800"/>
            <a:ext cx="9753600" cy="6400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</a:rPr>
              <a:t>পাঠ পরিচিতি</a:t>
            </a:r>
          </a:p>
          <a:p>
            <a:pPr algn="ctr"/>
            <a:endParaRPr lang="bn-BD" sz="5400" dirty="0" smtClean="0">
              <a:solidFill>
                <a:schemeClr val="tx1"/>
              </a:solidFill>
            </a:endParaRPr>
          </a:p>
          <a:p>
            <a:r>
              <a:rPr lang="bn-BD" sz="3600" dirty="0" smtClean="0">
                <a:solidFill>
                  <a:schemeClr val="tx1"/>
                </a:solidFill>
              </a:rPr>
              <a:t>		</a:t>
            </a:r>
            <a:r>
              <a:rPr lang="bn-BD" sz="4400" dirty="0" smtClean="0">
                <a:solidFill>
                  <a:schemeClr val="tx1"/>
                </a:solidFill>
              </a:rPr>
              <a:t>শ্রেণিঃ অষ্টম 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		বিষয়ঃ বাংলা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		পাঠঃ তৈলচিত্রের ভূত </a:t>
            </a:r>
          </a:p>
          <a:p>
            <a:r>
              <a:rPr lang="bn-BD" sz="4400" dirty="0" smtClean="0">
                <a:solidFill>
                  <a:schemeClr val="tx1"/>
                </a:solidFill>
              </a:rPr>
              <a:t>		সময়ঃ ৪০মিনিট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10972800" cy="5917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152400"/>
            <a:ext cx="655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তৈলচিত্রের ভূত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762001"/>
            <a:ext cx="5410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bn-BD" sz="40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মানিক বন্দ্যোপাধ্যায়</a:t>
            </a:r>
          </a:p>
          <a:p>
            <a:pPr algn="just"/>
            <a:r>
              <a:rPr lang="bn-BD" sz="40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550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152400"/>
            <a:ext cx="35814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3716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1386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638800"/>
            <a:ext cx="13792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‘বিজ্ঞানসম্মত বিচার- বিশ্লেষণের গুরুত্ব’- বর্ণনা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139446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‘ভূত-প্রেত জাতীয় কুসংস্কারের বৈজ্ঞানিক’- ব্যাখ্যা 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3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0"/>
            <a:ext cx="3352800" cy="707886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সজীব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16764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সতেজ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505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1910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তড়িতাহত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16002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39624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বিদ্যুৎশকে আহত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1905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00" y="64770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রুপার ফ্রেম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638800"/>
            <a:ext cx="350520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05800" y="62484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 দিয়ে তৈরি ফ্রেম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6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28600"/>
            <a:ext cx="3810000" cy="707886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মটকা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19050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রেশমের মোটা কাপড়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1910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ভর্ৎসনা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40386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তিরস্কার, ধমক, নিন্দা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172200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ইতস্তত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6248400"/>
            <a:ext cx="6019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দ্বিধা, সংকোচ, গড়িমসি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1"/>
            <a:ext cx="35052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3505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715000"/>
            <a:ext cx="3505200" cy="213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8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304800"/>
            <a:ext cx="3352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324600"/>
            <a:ext cx="11125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ফিসফিস, জ্বলজ্বল, নিস্তেজ, অশরীরী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করে বাক্য লেখ।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8458200" cy="478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236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324600"/>
            <a:ext cx="111252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নগেনকে বুঝালেন তৈলচিত্রটি রুপার ফ্রেমে বাঁধানো এবং দু’টি ইলেক্ট্রিক বাল্ব ফিট করা আছে যা বিদ্যুৎ পরিবাহী।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3774060" cy="466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3886200" cy="487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596">
            <a:off x="9407643" y="188644"/>
            <a:ext cx="1227516" cy="179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127">
            <a:off x="5144084" y="-172982"/>
            <a:ext cx="1369668" cy="186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019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359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DELL</cp:lastModifiedBy>
  <cp:revision>109</cp:revision>
  <dcterms:created xsi:type="dcterms:W3CDTF">2006-08-16T00:00:00Z</dcterms:created>
  <dcterms:modified xsi:type="dcterms:W3CDTF">2020-10-09T08:32:40Z</dcterms:modified>
</cp:coreProperties>
</file>