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78" r:id="rId3"/>
    <p:sldId id="259" r:id="rId4"/>
    <p:sldId id="272" r:id="rId5"/>
    <p:sldId id="274" r:id="rId6"/>
    <p:sldId id="261" r:id="rId7"/>
    <p:sldId id="273" r:id="rId8"/>
    <p:sldId id="262" r:id="rId9"/>
    <p:sldId id="263" r:id="rId10"/>
    <p:sldId id="264" r:id="rId11"/>
    <p:sldId id="265" r:id="rId12"/>
    <p:sldId id="276" r:id="rId13"/>
    <p:sldId id="277" r:id="rId14"/>
    <p:sldId id="268" r:id="rId15"/>
    <p:sldId id="269" r:id="rId16"/>
    <p:sldId id="275" r:id="rId17"/>
    <p:sldId id="270" r:id="rId18"/>
    <p:sldId id="271" r:id="rId19"/>
  </p:sldIdLst>
  <p:sldSz cx="9525000" cy="7239000"/>
  <p:notesSz cx="6858000" cy="9144000"/>
  <p:defaultTextStyle>
    <a:defPPr>
      <a:defRPr lang="en-US"/>
    </a:defPPr>
    <a:lvl1pPr marL="0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63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925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88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851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814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776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739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702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80">
          <p15:clr>
            <a:srgbClr val="A4A3A4"/>
          </p15:clr>
        </p15:guide>
        <p15:guide id="2" pos="30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450" y="-72"/>
      </p:cViewPr>
      <p:guideLst>
        <p:guide orient="horz" pos="2280"/>
        <p:guide pos="3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076F8-50A0-41FC-B186-D665A859634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41302-ABC2-46FF-950A-84A3A914A4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1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302-ABC2-46FF-950A-84A3A914A4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90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302-ABC2-46FF-950A-84A3A914A4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29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962573"/>
            <a:ext cx="6667500" cy="13673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956729"/>
            <a:ext cx="9525000" cy="9845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19500"/>
            <a:ext cx="6667500" cy="804333"/>
          </a:xfrm>
        </p:spPr>
        <p:txBody>
          <a:bodyPr>
            <a:normAutofit/>
          </a:bodyPr>
          <a:lstStyle>
            <a:lvl1pPr marL="0" indent="0" algn="ctr">
              <a:buNone/>
              <a:defRPr sz="21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7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5" y="1276210"/>
            <a:ext cx="1349375" cy="45578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1286933"/>
            <a:ext cx="5397500" cy="4504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2573867"/>
            <a:ext cx="6667500" cy="32173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708404"/>
            <a:ext cx="9525000" cy="98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33599"/>
            <a:ext cx="9525000" cy="984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5" y="3599727"/>
            <a:ext cx="6508750" cy="1537283"/>
          </a:xfrm>
        </p:spPr>
        <p:txBody>
          <a:bodyPr anchor="t">
            <a:normAutofit/>
          </a:bodyPr>
          <a:lstStyle>
            <a:lvl1pPr algn="ctr">
              <a:defRPr sz="3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5" y="1587218"/>
            <a:ext cx="6508750" cy="1653910"/>
          </a:xfrm>
        </p:spPr>
        <p:txBody>
          <a:bodyPr anchor="b"/>
          <a:lstStyle>
            <a:lvl1pPr marL="0" indent="0" algn="ctr">
              <a:buNone/>
              <a:defRPr sz="21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789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8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7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33599"/>
            <a:ext cx="9525000" cy="98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428750" y="2573867"/>
            <a:ext cx="3254375" cy="3297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41875" y="2573867"/>
            <a:ext cx="3254375" cy="3297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708404"/>
            <a:ext cx="9525000" cy="98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708404"/>
            <a:ext cx="9525000" cy="98450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28750" y="2976033"/>
            <a:ext cx="3254375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41875" y="2976033"/>
            <a:ext cx="3254375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50" y="2493435"/>
            <a:ext cx="3256029" cy="476412"/>
          </a:xfrm>
        </p:spPr>
        <p:txBody>
          <a:bodyPr anchor="b"/>
          <a:lstStyle>
            <a:lvl1pPr marL="0" indent="0" algn="ctr">
              <a:buNone/>
              <a:defRPr sz="1900" b="1" baseline="0"/>
            </a:lvl1pPr>
            <a:lvl2pPr marL="478963" indent="0">
              <a:buNone/>
              <a:defRPr sz="21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8568" y="2490216"/>
            <a:ext cx="3257682" cy="472948"/>
          </a:xfrm>
        </p:spPr>
        <p:txBody>
          <a:bodyPr anchor="b"/>
          <a:lstStyle>
            <a:lvl1pPr marL="0" indent="0" algn="ctr">
              <a:buNone/>
              <a:defRPr sz="1900" b="1" baseline="0"/>
            </a:lvl1pPr>
            <a:lvl2pPr marL="478963" indent="0">
              <a:buNone/>
              <a:defRPr sz="21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708404"/>
            <a:ext cx="9525000" cy="98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7" y="1769533"/>
            <a:ext cx="2936874" cy="632742"/>
          </a:xfrm>
        </p:spPr>
        <p:txBody>
          <a:bodyPr anchor="b">
            <a:noAutofit/>
          </a:bodyPr>
          <a:lstStyle>
            <a:lvl1pPr algn="ctr">
              <a:defRPr sz="18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7" y="2402276"/>
            <a:ext cx="2936874" cy="3067191"/>
          </a:xfrm>
        </p:spPr>
        <p:txBody>
          <a:bodyPr/>
          <a:lstStyle>
            <a:lvl1pPr marL="0" indent="0" algn="ctr">
              <a:buNone/>
              <a:defRPr sz="1500"/>
            </a:lvl1pPr>
            <a:lvl2pPr marL="478963" indent="0">
              <a:buNone/>
              <a:defRPr sz="1300"/>
            </a:lvl2pPr>
            <a:lvl3pPr marL="957925" indent="0">
              <a:buNone/>
              <a:defRPr sz="10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28750" y="1769534"/>
            <a:ext cx="3413125" cy="3699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524000" y="1949704"/>
            <a:ext cx="3219450" cy="3262376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3" tIns="47896" rIns="95793" bIns="4789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5" y="1769533"/>
            <a:ext cx="2936875" cy="632742"/>
          </a:xfrm>
        </p:spPr>
        <p:txBody>
          <a:bodyPr anchor="b">
            <a:noAutofit/>
          </a:bodyPr>
          <a:lstStyle>
            <a:lvl1pPr algn="ctr">
              <a:defRPr sz="18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7500" y="2010833"/>
            <a:ext cx="3095625" cy="31369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900" baseline="0">
                <a:solidFill>
                  <a:schemeClr val="tx2"/>
                </a:solidFill>
              </a:defRPr>
            </a:lvl1pPr>
            <a:lvl2pPr marL="478963" indent="0">
              <a:buNone/>
              <a:defRPr sz="2900"/>
            </a:lvl2pPr>
            <a:lvl3pPr marL="957925" indent="0">
              <a:buNone/>
              <a:defRPr sz="2500"/>
            </a:lvl3pPr>
            <a:lvl4pPr marL="1436888" indent="0">
              <a:buNone/>
              <a:defRPr sz="2100"/>
            </a:lvl4pPr>
            <a:lvl5pPr marL="1915851" indent="0">
              <a:buNone/>
              <a:defRPr sz="2100"/>
            </a:lvl5pPr>
            <a:lvl6pPr marL="2394814" indent="0">
              <a:buNone/>
              <a:defRPr sz="2100"/>
            </a:lvl6pPr>
            <a:lvl7pPr marL="2873776" indent="0">
              <a:buNone/>
              <a:defRPr sz="2100"/>
            </a:lvl7pPr>
            <a:lvl8pPr marL="3352739" indent="0">
              <a:buNone/>
              <a:defRPr sz="2100"/>
            </a:lvl8pPr>
            <a:lvl9pPr marL="3831702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5" y="2403348"/>
            <a:ext cx="2936875" cy="3035018"/>
          </a:xfrm>
        </p:spPr>
        <p:txBody>
          <a:bodyPr/>
          <a:lstStyle>
            <a:lvl1pPr marL="0" indent="0" algn="ctr">
              <a:buNone/>
              <a:defRPr sz="1500"/>
            </a:lvl1pPr>
            <a:lvl2pPr marL="478963" indent="0">
              <a:buNone/>
              <a:defRPr sz="1300"/>
            </a:lvl2pPr>
            <a:lvl3pPr marL="957925" indent="0">
              <a:buNone/>
              <a:defRPr sz="10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525000" cy="7239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750" y="1367367"/>
            <a:ext cx="6667500" cy="723900"/>
          </a:xfrm>
          <a:prstGeom prst="rect">
            <a:avLst/>
          </a:prstGeom>
        </p:spPr>
        <p:txBody>
          <a:bodyPr vert="horz" lIns="95793" tIns="47896" rIns="95793" bIns="47896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50" y="2171701"/>
            <a:ext cx="6667500" cy="3619501"/>
          </a:xfrm>
          <a:prstGeom prst="rect">
            <a:avLst/>
          </a:prstGeom>
        </p:spPr>
        <p:txBody>
          <a:bodyPr vert="horz" lIns="95793" tIns="47896" rIns="95793" bIns="478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17500" y="6709481"/>
            <a:ext cx="2222500" cy="385410"/>
          </a:xfrm>
          <a:prstGeom prst="rect">
            <a:avLst/>
          </a:prstGeom>
          <a:ln>
            <a:noFill/>
          </a:ln>
        </p:spPr>
        <p:txBody>
          <a:bodyPr vert="horz" lIns="95793" tIns="47896" rIns="95793" bIns="47896" rtlCol="0" anchor="ctr"/>
          <a:lstStyle>
            <a:lvl1pPr algn="l">
              <a:defRPr sz="12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AC6C0E6-EF60-410E-AFC4-BD5B8C6976B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095625" y="6709481"/>
            <a:ext cx="3333750" cy="385410"/>
          </a:xfrm>
          <a:prstGeom prst="rect">
            <a:avLst/>
          </a:prstGeom>
        </p:spPr>
        <p:txBody>
          <a:bodyPr vert="horz" lIns="95793" tIns="47896" rIns="95793" bIns="47896" rtlCol="0" anchor="ctr"/>
          <a:lstStyle>
            <a:lvl1pPr algn="ctr">
              <a:defRPr sz="12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953250" y="6717792"/>
            <a:ext cx="2222500" cy="385410"/>
          </a:xfrm>
          <a:prstGeom prst="rect">
            <a:avLst/>
          </a:prstGeom>
        </p:spPr>
        <p:txBody>
          <a:bodyPr vert="horz" lIns="95793" tIns="47896" rIns="95793" bIns="47896" rtlCol="0" anchor="ctr"/>
          <a:lstStyle>
            <a:lvl1pPr algn="r">
              <a:defRPr sz="13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EBDC57E-4155-44B6-A9E7-D7C7F2898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57925" rtl="0" eaLnBrk="1" latinLnBrk="0" hangingPunct="1">
        <a:spcBef>
          <a:spcPct val="0"/>
        </a:spcBef>
        <a:buNone/>
        <a:defRPr sz="3800" kern="1200" cap="all" spc="314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87378" algn="l" defTabSz="957925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78314" indent="-239481" algn="l" defTabSz="957925" rtl="0" eaLnBrk="1" latinLnBrk="0" hangingPunct="1">
        <a:spcBef>
          <a:spcPct val="20000"/>
        </a:spcBef>
        <a:buClrTx/>
        <a:buFont typeface="Arial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97407" indent="-239481" algn="l" defTabSz="957925" rtl="0" eaLnBrk="1" latinLnBrk="0" hangingPunct="1">
        <a:spcBef>
          <a:spcPct val="20000"/>
        </a:spcBef>
        <a:buClrTx/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76370" indent="-239481" algn="l" defTabSz="957925" rtl="0" eaLnBrk="1" latinLnBrk="0" hangingPunct="1">
        <a:spcBef>
          <a:spcPct val="20000"/>
        </a:spcBef>
        <a:buClrTx/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55332" indent="-239481" algn="l" defTabSz="957925" rtl="0" eaLnBrk="1" latinLnBrk="0" hangingPunct="1">
        <a:spcBef>
          <a:spcPct val="20000"/>
        </a:spcBef>
        <a:buClrTx/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l" defTabSz="957925" rtl="0" eaLnBrk="1" latinLnBrk="0" hangingPunct="1">
        <a:spcBef>
          <a:spcPct val="20000"/>
        </a:spcBef>
        <a:buClrTx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spcBef>
          <a:spcPct val="20000"/>
        </a:spcBef>
        <a:buClrTx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spcBef>
          <a:spcPct val="20000"/>
        </a:spcBef>
        <a:buClrTx/>
        <a:buFont typeface="Arial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spcBef>
          <a:spcPct val="20000"/>
        </a:spcBef>
        <a:buClrTx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File:Hibiscus_Brilliant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1645920" y="0"/>
            <a:ext cx="6278880" cy="1880225"/>
          </a:xfrm>
          <a:prstGeom prst="ellipseRibb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54" y="1816732"/>
            <a:ext cx="7372951" cy="4362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668066"/>
      </p:ext>
    </p:extLst>
  </p:cSld>
  <p:clrMapOvr>
    <a:masterClrMapping/>
  </p:clrMapOvr>
  <p:transition spd="slow">
    <p:pull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kram Hossain Sir- Cam-049\Power Presentation\Digital Content\Content Related Picture\vlcsnap-2014-05-04-16h14m26s1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8051"/>
            <a:ext cx="5974079" cy="528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Callout 3"/>
          <p:cNvSpPr/>
          <p:nvPr/>
        </p:nvSpPr>
        <p:spPr>
          <a:xfrm flipH="1">
            <a:off x="5823284" y="1713295"/>
            <a:ext cx="3701716" cy="4928133"/>
          </a:xfrm>
          <a:prstGeom prst="rightArrowCallout">
            <a:avLst>
              <a:gd name="adj1" fmla="val 14148"/>
              <a:gd name="adj2" fmla="val 34843"/>
              <a:gd name="adj3" fmla="val 25000"/>
              <a:gd name="adj4" fmla="val 6497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 শিক্ষার্থী দিয়ে সরব পাঠ নিব-১০ পৃষ্ঠা,  শব্দার্থ।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4442" y="154004"/>
            <a:ext cx="5207267" cy="1155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সরব পাঠ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0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525000" cy="65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4561" y="1048349"/>
            <a:ext cx="5693154" cy="650725"/>
          </a:xfrm>
          <a:prstGeom prst="rect">
            <a:avLst/>
          </a:prstGeom>
          <a:solidFill>
            <a:srgbClr val="92D050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অর্থ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সহ বাক্য গঠন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5428" y="2126242"/>
            <a:ext cx="5791143" cy="1081612"/>
          </a:xfrm>
          <a:prstGeom prst="rect">
            <a:avLst/>
          </a:prstGeom>
          <a:solidFill>
            <a:schemeClr val="accent2"/>
          </a:solidFill>
        </p:spPr>
        <p:txBody>
          <a:bodyPr wrap="none" lIns="95793" tIns="47896" rIns="95793" bIns="47896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চুলা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উনুনে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12427" y="3409241"/>
            <a:ext cx="5205754" cy="804614"/>
          </a:xfrm>
          <a:prstGeom prst="rect">
            <a:avLst/>
          </a:prstGeom>
          <a:solidFill>
            <a:schemeClr val="accent2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ু,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7302" y="4526871"/>
            <a:ext cx="6175614" cy="1081612"/>
          </a:xfrm>
          <a:prstGeom prst="rect">
            <a:avLst/>
          </a:prstGeom>
          <a:solidFill>
            <a:schemeClr val="accent2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আনন্দিত, লোকটিকে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রোমা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ঞ্চিত দেখাচ্ছিল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488" y="2116618"/>
            <a:ext cx="2821222" cy="34778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উনুন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রোমা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ঞ্চিত-</a:t>
            </a: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4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kram Hossain Sir- Cam-049\Power Presentation\Digital Content\Image Collection\Dowon Load Pic\Minu\Minu-Koy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487129"/>
            <a:ext cx="4571999" cy="5751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মিনু-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129"/>
            <a:ext cx="4616245" cy="5751871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958800" y="413887"/>
            <a:ext cx="7551175" cy="98814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7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939"/>
            <a:ext cx="4645742" cy="5534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Picture 5" descr="D:\Akram Hossain Sir- Cam-049\Power Presentation\Digital Content\Image Collection\Dowon Load Pic\Minu\Minu-Koyla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62" y="1684421"/>
            <a:ext cx="4599038" cy="5554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737419" y="0"/>
            <a:ext cx="7551175" cy="98814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25702"/>
            <a:ext cx="9525000" cy="804614"/>
          </a:xfrm>
          <a:prstGeom prst="rect">
            <a:avLst/>
          </a:prstGeom>
          <a:solidFill>
            <a:srgbClr val="00FF99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4600" dirty="0" smtClean="0">
                <a:latin typeface="NikoshBAN" pitchFamily="2" charset="0"/>
                <a:cs typeface="NikoshBAN" pitchFamily="2" charset="0"/>
              </a:rPr>
              <a:t>                  দলীয়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Internal Storage 1"/>
          <p:cNvSpPr/>
          <p:nvPr/>
        </p:nvSpPr>
        <p:spPr>
          <a:xfrm>
            <a:off x="0" y="2890787"/>
            <a:ext cx="9525000" cy="1825592"/>
          </a:xfrm>
          <a:prstGeom prst="flowChartInternalStorag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 পরিচালিকার কাজে মিনুর ভূমিকা আলোচনা কর।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7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65" y="241302"/>
            <a:ext cx="8952269" cy="743058"/>
          </a:xfrm>
          <a:prstGeom prst="rect">
            <a:avLst/>
          </a:prstGeom>
          <a:solidFill>
            <a:srgbClr val="FFCCFF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4200" dirty="0" smtClean="0">
                <a:latin typeface="NikoshBAN" pitchFamily="2" charset="0"/>
                <a:cs typeface="NikoshBAN" pitchFamily="2" charset="0"/>
              </a:rPr>
              <a:t>                       মূল্যায়ন</a:t>
            </a: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0" y="953806"/>
            <a:ext cx="9525000" cy="6247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লেখকের নাম কী?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[ক]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কাজী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রু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ইসলাম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[খ] বনফুল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[গ] কামিনী রায়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[ঘ] সানাউল হক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তিনি কত সালে জন্ম গ্রহণ করেন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[ক]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১৮৯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[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খ]১৮৯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[গ]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১৮৯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[ঘ]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১৮৯৯</a:t>
            </a:r>
            <a:endParaRPr lang="en-MY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[ক]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MY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১৯৭৯ [খ]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[গ]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[ঘ]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৮২</a:t>
            </a:r>
          </a:p>
          <a:p>
            <a:endParaRPr lang="en-MY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52819" y="6584054"/>
            <a:ext cx="457200" cy="654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110019" y="7147934"/>
            <a:ext cx="457200" cy="654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05478" y="6515661"/>
            <a:ext cx="457200" cy="654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87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3684E-6 L -0.75683 -0.62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0" y="-31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2807E-6 L -0.52167 -0.369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3" y="-18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614E-6 L -1.00333 -0.218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67" y="-10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22341"/>
            <a:ext cx="9525000" cy="475954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57150">
            <a:solidFill>
              <a:srgbClr val="00B0F0"/>
            </a:solidFill>
          </a:ln>
        </p:spPr>
        <p:txBody>
          <a:bodyPr wrap="square" lIns="95793" tIns="47896" rIns="95793" bIns="47896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মিনুর বয়স কত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মিনু কার বাড়িতে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মিনুর সই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মিনু শুধু বোবা নয়,</a:t>
            </a:r>
            <a:r>
              <a:rPr lang="bn-BD" sz="6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ঈষৎ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কালাও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আলোচনা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465" y="241302"/>
            <a:ext cx="8952269" cy="743058"/>
          </a:xfrm>
          <a:prstGeom prst="rect">
            <a:avLst/>
          </a:prstGeom>
          <a:solidFill>
            <a:srgbClr val="FFCCFF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42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2900" dirty="0"/>
          </a:p>
        </p:txBody>
      </p:sp>
    </p:spTree>
    <p:extLst>
      <p:ext uri="{BB962C8B-B14F-4D97-AF65-F5344CB8AC3E}">
        <p14:creationId xmlns="" xmlns:p14="http://schemas.microsoft.com/office/powerpoint/2010/main" val="19333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55" y="512198"/>
            <a:ext cx="8622968" cy="866169"/>
          </a:xfrm>
          <a:prstGeom prst="rect">
            <a:avLst/>
          </a:prstGeom>
          <a:solidFill>
            <a:srgbClr val="FFCCFF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5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53594" y="1714501"/>
            <a:ext cx="9187340" cy="31699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q"/>
            </a:pP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ইন্দ্রিয় বলতে কী বুঝনো হয়েছে-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623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515" y="488994"/>
            <a:ext cx="4188492" cy="1020057"/>
          </a:xfrm>
          <a:prstGeom prst="rect">
            <a:avLst/>
          </a:prstGeom>
          <a:noFill/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upload.wikimedia.org/wikipedia/commons/thumb/2/21/Hibiscus_Brilliant.jpg/220px-Hibiscus_Brillian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4164"/>
            <a:ext cx="9525000" cy="56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2456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0625" y="402167"/>
            <a:ext cx="4762500" cy="1528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26" tIns="57012" rIns="114026" bIns="57012" rtlCol="0" anchor="ctr"/>
          <a:lstStyle/>
          <a:p>
            <a:pPr algn="ctr"/>
            <a:endParaRPr lang="en-US" sz="8300" b="1" i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83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8300" b="1" i="1" u="sng" dirty="0" smtClean="0">
                <a:solidFill>
                  <a:schemeClr val="tx1"/>
                </a:solidFill>
              </a:rPr>
              <a:t> </a:t>
            </a:r>
            <a:endParaRPr lang="en-US" sz="8300" b="1" i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0625" y="2413000"/>
            <a:ext cx="7302500" cy="3378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26" tIns="57012" rIns="114026" bIns="57012" rtlCol="0" anchor="ctr"/>
          <a:lstStyle/>
          <a:p>
            <a:pPr algn="ctr"/>
            <a:r>
              <a:rPr lang="bn-BD" sz="4200" dirty="0" smtClean="0">
                <a:solidFill>
                  <a:schemeClr val="tx1"/>
                </a:solidFill>
              </a:rPr>
              <a:t>তাহমিনা পারভীন </a:t>
            </a:r>
          </a:p>
          <a:p>
            <a:pPr algn="ctr"/>
            <a:r>
              <a:rPr lang="bn-BD" sz="4200" dirty="0" smtClean="0">
                <a:solidFill>
                  <a:schemeClr val="tx1"/>
                </a:solidFill>
              </a:rPr>
              <a:t>                       সহকারী শিক্ষক   </a:t>
            </a:r>
          </a:p>
          <a:p>
            <a:pPr algn="ctr"/>
            <a:r>
              <a:rPr lang="bn-BD" sz="4200" dirty="0" smtClean="0">
                <a:solidFill>
                  <a:schemeClr val="tx1"/>
                </a:solidFill>
              </a:rPr>
              <a:t>ভারারুল হারান মামুদ ইসলামিয়া দাখিল মাদ্রাসা, গাজীপুর ।</a:t>
            </a:r>
            <a:endParaRPr lang="en-US" sz="4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678" y="1372766"/>
            <a:ext cx="7949380" cy="422093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bn-BD" sz="63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3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ষষ্ঠ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পাঠঃ দ্বিতীয় অধ্যায় (মিনু)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0934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4" name="bomb.wav"/>
          </p:stSnd>
        </p:sndAc>
      </p:transition>
    </mc:Choice>
    <mc:Fallback>
      <p:transition spd="slow"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kram Hossain Sir- Cam-049\Power Presentation\Digital Content\Image Collection\Dowon Load Pic\Minu\Minu-Koy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553"/>
            <a:ext cx="4527755" cy="5352447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Akram Hossain Sir- Cam-049\Power Presentation\Digital Content\Image Collection\Dowon Load Pic\Minu\Minu-Koyl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16" y="1771048"/>
            <a:ext cx="4739784" cy="5467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5150" y="914400"/>
            <a:ext cx="7873465" cy="72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ছবিতে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তোমরা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পাচ্ছো</a:t>
            </a:r>
            <a:r>
              <a:rPr lang="en-US" sz="4000" dirty="0" smtClean="0"/>
              <a:t> ?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524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Akram Hossain Sir- Cam-049\Power Presentation\Digital Content\Image Collection\Dowon Load Pic\Minu\Minu-Koyla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3" y="267363"/>
            <a:ext cx="4549264" cy="5337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25" y="267363"/>
            <a:ext cx="4406103" cy="533702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1159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1563329" y="1917290"/>
            <a:ext cx="6489290" cy="3540234"/>
          </a:xfrm>
          <a:prstGeom prst="flowChartPredefinedProcess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মিনু </a:t>
            </a:r>
          </a:p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বনফুল 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35974" y="-1"/>
            <a:ext cx="9026013" cy="140109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পাঠ ঘোষণা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5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91484"/>
            <a:ext cx="9525000" cy="48672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5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bn-BD" sz="5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/>
          </a:p>
          <a:p>
            <a:pPr marL="598703" indent="-598703">
              <a:buFont typeface="Wingdings" pitchFamily="2" charset="2"/>
              <a:buChar char="v"/>
            </a:pPr>
            <a:r>
              <a:rPr lang="bn-BD" sz="3600" dirty="0"/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লেখক পরিচিতি বলতে 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98703" indent="-598703"/>
            <a:r>
              <a:rPr lang="bn-BD" sz="3600" dirty="0" smtClean="0"/>
              <a:t> </a:t>
            </a:r>
          </a:p>
          <a:p>
            <a:pPr marL="598703" indent="-598703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অর্থসহ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বাক্য গঠন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98703" indent="-598703">
              <a:buFont typeface="Wingdings" pitchFamily="2" charset="2"/>
              <a:buChar char="v"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778314" indent="-778314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প্রবন্ধের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সার-সংক্ষেপ বলতে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78314" indent="-778314">
              <a:buFont typeface="Wingdings" pitchFamily="2" charset="2"/>
              <a:buChar char="v"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280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423" y="0"/>
            <a:ext cx="4286250" cy="681503"/>
          </a:xfrm>
          <a:prstGeom prst="rect">
            <a:avLst/>
          </a:prstGeom>
          <a:solidFill>
            <a:srgbClr val="92D050"/>
          </a:solidFill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bn-BD" sz="3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3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033" y="1270695"/>
            <a:ext cx="8607574" cy="3666936"/>
          </a:xfrm>
          <a:prstGeom prst="rect">
            <a:avLst/>
          </a:prstGeom>
          <a:noFill/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2900" b="1" dirty="0">
                <a:latin typeface="NikoshBAN" pitchFamily="2" charset="0"/>
                <a:cs typeface="NikoshBAN" pitchFamily="2" charset="0"/>
              </a:rPr>
              <a:t>                               </a:t>
            </a: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532" y="2666197"/>
            <a:ext cx="1813845" cy="1435556"/>
          </a:xfrm>
          <a:prstGeom prst="rect">
            <a:avLst/>
          </a:prstGeom>
          <a:solidFill>
            <a:srgbClr val="92D050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জন্ম স্থানঃ </a:t>
            </a:r>
          </a:p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ভারতের বিহারে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9236" y="935832"/>
            <a:ext cx="3248566" cy="1007113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জন্মঃ  ১৮৯৯  সালে ১৯ জুলাই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8520" y="5432886"/>
            <a:ext cx="3636359" cy="989280"/>
          </a:xfrm>
          <a:prstGeom prst="rect">
            <a:avLst/>
          </a:prstGeom>
          <a:solidFill>
            <a:srgbClr val="00B0F0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মৃত্যুঃ ১৯৪৭ সালে</a:t>
            </a:r>
          </a:p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 ৯ ফ্রেব্রুইয়ারী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1745" y="2834804"/>
            <a:ext cx="2593255" cy="1204723"/>
          </a:xfrm>
          <a:prstGeom prst="rect">
            <a:avLst/>
          </a:prstGeom>
          <a:solidFill>
            <a:srgbClr val="00B0F0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প্রকৃত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নাম   বলাইচাঁদ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মুখোপাধ্যায়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43021" y="4824969"/>
            <a:ext cx="465918" cy="5574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43878" y="3647013"/>
            <a:ext cx="799143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51480" y="3587437"/>
            <a:ext cx="796357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99817" y="1893297"/>
            <a:ext cx="459" cy="503557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03520" y="5325886"/>
            <a:ext cx="3773103" cy="1461939"/>
          </a:xfrm>
          <a:prstGeom prst="rect">
            <a:avLst/>
          </a:prstGeom>
          <a:solidFill>
            <a:srgbClr val="92D050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en-US" sz="29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গ্রন্থঃ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বাহুল্য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অনুগামিনী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বহুবর্ণ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35671" y="4547231"/>
            <a:ext cx="549242" cy="70731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21" y="2382474"/>
            <a:ext cx="2895236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2983832" y="4025855"/>
            <a:ext cx="30985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বনফুল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17081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25000" cy="866169"/>
          </a:xfrm>
          <a:prstGeom prst="rect">
            <a:avLst/>
          </a:prstGeom>
          <a:solidFill>
            <a:srgbClr val="92D050"/>
          </a:solidFill>
        </p:spPr>
        <p:txBody>
          <a:bodyPr wrap="square" lIns="95793" tIns="47896" rIns="95793" bIns="47896" rtlCol="0">
            <a:spAutoFit/>
          </a:bodyPr>
          <a:lstStyle/>
          <a:p>
            <a:r>
              <a:rPr lang="bn-BD" sz="5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একক কাজ</a:t>
            </a:r>
            <a:endParaRPr 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8666"/>
            <a:ext cx="9525000" cy="49749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5793" tIns="47896" rIns="95793" bIns="47896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প্রকৃত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খ)ব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সালে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জন্মগ্রহ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তার দুইটি গ্রন্থের নাম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29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ঘ)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তিনি 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মৃত্যুবরন করেন?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1083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554</TotalTime>
  <Words>317</Words>
  <Application>Microsoft Office PowerPoint</Application>
  <PresentationFormat>Custom</PresentationFormat>
  <Paragraphs>94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Telephone Shilpa Sangstha,Limited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DELL</cp:lastModifiedBy>
  <cp:revision>124</cp:revision>
  <dcterms:created xsi:type="dcterms:W3CDTF">2013-04-27T02:01:47Z</dcterms:created>
  <dcterms:modified xsi:type="dcterms:W3CDTF">2020-10-09T12:18:01Z</dcterms:modified>
</cp:coreProperties>
</file>