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50C0-2C2F-4E99-BF1C-EDC4C8A6A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4431D-16EA-4D27-9583-F7E5175C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50DB4-5C10-4EE1-B0C2-4DAA4F41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CAFF-3A8A-4D39-9218-BC1C65DA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D19E-1049-4B28-976D-BF414BC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E686-316C-42CC-8E1A-D80AC56B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4D0E0-840F-43BC-92C7-8D0EEACAE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27F03-189B-440C-9D33-1F2F8AF1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775C-973B-4FB3-B7DA-B4095079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A491-87AC-4C0A-B98A-ED6585F9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9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56E36-5E1A-400D-A467-9EAD87773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9C64-8601-4E73-B4B8-DC9D9ECC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5D81-BAB2-44D9-936B-40AC0155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E4A26-86B1-472A-9747-C5CC2FCD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C3A7-F686-471E-930F-49847AB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0262-A16A-4B45-B382-C20DFD2D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85854-F97A-4B4B-8B47-BC19709D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F2CA-368C-4AC4-9298-01BE578A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853C8-38B7-4E49-97B0-A4F53E32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7B71-3FDF-4E5B-A20F-E5752BBE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7658-C7F8-458E-8A5B-561B5DB9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8D57-E540-4DE2-ADD7-4DDAC6B4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72C75-88C3-4A6F-9C00-FAF5BE3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671B-5F3A-4FE6-86FD-9A6858A3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062C6-FDC6-4E05-8F92-3732D388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9860-7718-4351-B545-0CB8DD3F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08A4-E87D-4ACE-BB0F-9C06BBCBB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20B19-D578-41D8-9765-DEEAE1B3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E08C9-788C-4BAA-ABB4-519DFB5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44E01-8079-4707-81E2-8753E427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F150-27F1-4860-B98B-A9443E77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2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058E-C1CE-458B-A15F-0DC7DCC8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B0DE-2168-4EC3-885A-7484F209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16055-1CF5-4B73-8499-140AFD8C0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D1936-66F3-4A32-A090-0A47BC0E7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800FA-90C4-4B2F-8732-D882C003B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F5D48-BA4F-4C68-B368-05A2B49E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31633-61DC-4FAA-BB7E-3B2E3026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6334C-364C-4AFD-B576-4BE92092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7255-BFF8-40D3-B470-6C3F9634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D4310-F0AB-4A1D-B251-F830E133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AF922-50EE-411C-BD65-BFE2B8C8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21D8C-3FC3-41BF-9809-68A38C13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23187-92F0-4BAF-B230-85AA4AB1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575F7-E6CB-43A1-A916-1CB88B3A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C512-3BF8-48F9-B2F8-1A3FA538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1055-9A9B-44EA-8187-778A6E18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3E41-6D5F-4E19-A329-95BBAFA5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097F9-EE90-4472-A704-377351FF4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C079A-8F92-4FF1-9EAE-E388F10D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CA6D0-D92D-4B74-9E09-A1800E94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6EC6A-DD0B-478D-A1BA-ECEA1BFB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182F-3D31-437B-ABB6-78193E2D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DD514-C975-4375-9305-277E2FC1A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2D369-EE95-42BA-85AD-92E8363A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F1B13-C044-4296-BAD7-62C24ED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79CE1-9F7F-4D06-9E02-157CD22E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83DBE-EEE2-4B00-828A-6B4CDEBF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DC9F8-BDE0-4DC2-812C-2987B521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CAB88-DC2B-42AA-B9E0-74542E05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0B1E-700D-45A2-86DE-96F1225EE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1926-B197-4F07-A909-6BD64F8A7A9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2563-FE4A-48C2-8A6D-5FF981060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6456-6DEF-435E-82A2-5DB0EAC6F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7C16-DAFB-41A1-94AB-21810FF9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B697157-A018-4C1C-98E4-F30AD6F990C4}"/>
              </a:ext>
            </a:extLst>
          </p:cNvPr>
          <p:cNvSpPr/>
          <p:nvPr/>
        </p:nvSpPr>
        <p:spPr>
          <a:xfrm>
            <a:off x="3527062" y="651493"/>
            <a:ext cx="8390804" cy="1725315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2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DCB0A-AECF-453C-84F8-5E22C8655D06}"/>
              </a:ext>
            </a:extLst>
          </p:cNvPr>
          <p:cNvSpPr txBox="1"/>
          <p:nvPr/>
        </p:nvSpPr>
        <p:spPr>
          <a:xfrm>
            <a:off x="2713667" y="3204145"/>
            <a:ext cx="1012873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SutonnyMJ" pitchFamily="2" charset="0"/>
              </a:rPr>
              <a:t>‡</a:t>
            </a:r>
            <a:r>
              <a:rPr lang="en-US" sz="7200" b="1" dirty="0" err="1">
                <a:latin typeface="SutonnyMJ" pitchFamily="2" charset="0"/>
              </a:rPr>
              <a:t>gvt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Kvgvj</a:t>
            </a:r>
            <a:r>
              <a:rPr lang="en-US" sz="7200" b="1" dirty="0">
                <a:latin typeface="SutonnyMJ" pitchFamily="2" charset="0"/>
              </a:rPr>
              <a:t> †</a:t>
            </a:r>
            <a:r>
              <a:rPr lang="en-US" sz="7200" b="1" dirty="0" err="1">
                <a:latin typeface="SutonnyMJ" pitchFamily="2" charset="0"/>
              </a:rPr>
              <a:t>nv‡mb</a:t>
            </a:r>
            <a:endParaRPr lang="en-US" sz="72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5400" b="1" dirty="0" err="1">
                <a:latin typeface="SutonnyMJ" pitchFamily="2" charset="0"/>
              </a:rPr>
              <a:t>mnKvwi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wkÿK</a:t>
            </a:r>
            <a:r>
              <a:rPr lang="en-US" sz="5400" b="1" dirty="0">
                <a:latin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>
                <a:latin typeface="SutonnyMJ" pitchFamily="2" charset="0"/>
              </a:rPr>
              <a:t>miKvwi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WvgyW¨v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gymwjg</a:t>
            </a:r>
            <a:r>
              <a:rPr lang="en-US" sz="4400" b="1" dirty="0">
                <a:latin typeface="SutonnyMJ" pitchFamily="2" charset="0"/>
              </a:rPr>
              <a:t> D”P we`¨</a:t>
            </a:r>
            <a:r>
              <a:rPr lang="en-US" sz="4400" b="1" dirty="0" err="1">
                <a:latin typeface="SutonnyMJ" pitchFamily="2" charset="0"/>
              </a:rPr>
              <a:t>vjq</a:t>
            </a:r>
            <a:endParaRPr lang="en-US" sz="44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WvgyW¨v</a:t>
            </a:r>
            <a:r>
              <a:rPr lang="en-US" sz="4800" b="1" dirty="0">
                <a:latin typeface="SutonnyMJ" pitchFamily="2" charset="0"/>
              </a:rPr>
              <a:t>, </a:t>
            </a:r>
            <a:r>
              <a:rPr lang="en-US" sz="4800" b="1" dirty="0" err="1">
                <a:latin typeface="SutonnyMJ" pitchFamily="2" charset="0"/>
              </a:rPr>
              <a:t>kwiqZcyi</a:t>
            </a:r>
            <a:r>
              <a:rPr lang="en-US" sz="4800" b="1" dirty="0">
                <a:latin typeface="SutonnyMJ" pitchFamily="2" charset="0"/>
              </a:rPr>
              <a:t>|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6D102-F4A2-42D0-88F0-8C9654F360AA}"/>
              </a:ext>
            </a:extLst>
          </p:cNvPr>
          <p:cNvSpPr/>
          <p:nvPr/>
        </p:nvSpPr>
        <p:spPr>
          <a:xfrm>
            <a:off x="2784006" y="450678"/>
            <a:ext cx="10017594" cy="173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468" b="1" dirty="0">
              <a:latin typeface="BrahmaputraMJ" pitchFamily="2" charset="0"/>
            </a:endParaRPr>
          </a:p>
          <a:p>
            <a:pPr algn="ctr"/>
            <a:r>
              <a:rPr lang="en-US" sz="7200" b="1" dirty="0" err="1">
                <a:latin typeface="BrahmaputraMJ" pitchFamily="2" charset="0"/>
              </a:rPr>
              <a:t>wkÿK</a:t>
            </a:r>
            <a:r>
              <a:rPr lang="en-US" sz="7200" b="1" dirty="0">
                <a:latin typeface="BrahmaputraMJ" pitchFamily="2" charset="0"/>
              </a:rPr>
              <a:t> </a:t>
            </a:r>
            <a:r>
              <a:rPr lang="en-US" sz="7200" b="1" dirty="0" err="1">
                <a:latin typeface="BrahmaputraMJ" pitchFamily="2" charset="0"/>
              </a:rPr>
              <a:t>cwiwPwZ</a:t>
            </a:r>
            <a:endParaRPr lang="en-US" sz="7200" b="1" dirty="0">
              <a:latin typeface="Brahmaputra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17870-53B0-4EAC-9188-C5D75CEA6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566" y="0"/>
            <a:ext cx="6724357" cy="67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C74CA4-1AD4-4BA4-B49E-B10C4C080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6" y="0"/>
            <a:ext cx="318257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5B9BB6-6151-4ECE-8D89-BF0C0FDC026B}"/>
                  </a:ext>
                </a:extLst>
              </p:cNvPr>
              <p:cNvSpPr txBox="1"/>
              <p:nvPr/>
            </p:nvSpPr>
            <p:spPr>
              <a:xfrm>
                <a:off x="420913" y="-59150"/>
                <a:ext cx="11570789" cy="7748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latin typeface="SutonnyMJ" pitchFamily="2" charset="0"/>
                  </a:rPr>
                  <a:t>‡`qv </a:t>
                </a:r>
                <a:r>
                  <a:rPr lang="en-US" sz="3600" b="1" dirty="0" err="1">
                    <a:latin typeface="SutonnyMJ" pitchFamily="2" charset="0"/>
                  </a:rPr>
                  <a:t>Av‡Q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latin typeface="SutonnyMJ" pitchFamily="2" charset="0"/>
                  </a:rPr>
                  <a:t>QvÎxi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40%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latin typeface="SutonnyMJ" pitchFamily="2" charset="0"/>
                  </a:rPr>
                  <a:t>AZGe</a:t>
                </a:r>
                <a:r>
                  <a:rPr lang="en-US" sz="3600" b="1" dirty="0">
                    <a:latin typeface="SutonnyMJ" pitchFamily="2" charset="0"/>
                  </a:rPr>
                  <a:t>, </a:t>
                </a:r>
                <a:r>
                  <a:rPr lang="en-US" sz="3600" b="1" dirty="0" err="1">
                    <a:latin typeface="SutonnyMJ" pitchFamily="2" charset="0"/>
                  </a:rPr>
                  <a:t>QvÎ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(100 - 40 )% = 60%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latin typeface="SutonnyMJ" pitchFamily="2" charset="0"/>
                  </a:rPr>
                  <a:t>wkÿv_x©i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100 Rb </a:t>
                </a:r>
                <a:r>
                  <a:rPr lang="en-US" sz="3600" b="1" dirty="0" err="1">
                    <a:latin typeface="SutonnyMJ" pitchFamily="2" charset="0"/>
                  </a:rPr>
                  <a:t>n‡j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QvÎ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60 Rb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SutonnyMJ" pitchFamily="2" charset="0"/>
                  </a:rPr>
                  <a:t>wkÿv_x©i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1  Rb </a:t>
                </a:r>
                <a:r>
                  <a:rPr lang="en-US" sz="3600" b="1" dirty="0" err="1">
                    <a:latin typeface="SutonnyMJ" pitchFamily="2" charset="0"/>
                  </a:rPr>
                  <a:t>n‡j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QvÎ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৬০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SutonnyMJ" pitchFamily="2" charset="0"/>
                  </a:rPr>
                  <a:t> Rb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SutonnyMJ" pitchFamily="2" charset="0"/>
                  </a:rPr>
                  <a:t>		                                              			  </a:t>
                </a:r>
                <a:r>
                  <a:rPr lang="en-US" sz="3600" b="1" dirty="0" err="1">
                    <a:latin typeface="SutonnyMJ" pitchFamily="2" charset="0"/>
                  </a:rPr>
                  <a:t>wkÿv_x©i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500  Rb </a:t>
                </a:r>
                <a:r>
                  <a:rPr lang="en-US" sz="3600" b="1" dirty="0" err="1">
                    <a:latin typeface="SutonnyMJ" pitchFamily="2" charset="0"/>
                  </a:rPr>
                  <a:t>n‡j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QvÎ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৬০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৫০০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b="1" dirty="0">
                    <a:latin typeface="SutonnyMJ" pitchFamily="2" charset="0"/>
                  </a:rPr>
                  <a:t> Rb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SutonnyMJ" pitchFamily="2" charset="0"/>
                  </a:rPr>
                  <a:t>								  </a:t>
                </a:r>
              </a:p>
              <a:p>
                <a:pPr marL="0" indent="0">
                  <a:buNone/>
                </a:pPr>
                <a:endParaRPr lang="en-US" sz="3600" b="1" dirty="0">
                  <a:latin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latin typeface="SutonnyMJ" pitchFamily="2" charset="0"/>
                  </a:rPr>
                  <a:t>QvÎ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</a:rPr>
                  <a:t>msL¨v</a:t>
                </a:r>
                <a:r>
                  <a:rPr lang="en-US" sz="3600" b="1" dirty="0">
                    <a:latin typeface="SutonnyMJ" pitchFamily="2" charset="0"/>
                  </a:rPr>
                  <a:t> 300 Rb (</a:t>
                </a:r>
                <a:r>
                  <a:rPr lang="en-US" sz="3600" b="1" dirty="0" err="1">
                    <a:latin typeface="SutonnyMJ" pitchFamily="2" charset="0"/>
                  </a:rPr>
                  <a:t>DËi</a:t>
                </a:r>
                <a:r>
                  <a:rPr lang="en-US" sz="3600" b="1" dirty="0">
                    <a:latin typeface="SutonnyMJ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3600" dirty="0">
                  <a:latin typeface="SutonnyMJ" pitchFamily="2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5B9BB6-6151-4ECE-8D89-BF0C0FDC0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3" y="-59150"/>
                <a:ext cx="11570789" cy="7748147"/>
              </a:xfrm>
              <a:prstGeom prst="rect">
                <a:avLst/>
              </a:prstGeom>
              <a:blipFill>
                <a:blip r:embed="rId3"/>
                <a:stretch>
                  <a:fillRect l="-1581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E7D66E-9B23-4C46-8FC8-270838EC961B}"/>
              </a:ext>
            </a:extLst>
          </p:cNvPr>
          <p:cNvCxnSpPr>
            <a:cxnSpLocks/>
          </p:cNvCxnSpPr>
          <p:nvPr/>
        </p:nvCxnSpPr>
        <p:spPr>
          <a:xfrm flipV="1">
            <a:off x="7945333" y="3698891"/>
            <a:ext cx="1035953" cy="2545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3CD28F-D9E9-49CB-9AB7-52D768166218}"/>
              </a:ext>
            </a:extLst>
          </p:cNvPr>
          <p:cNvSpPr txBox="1"/>
          <p:nvPr/>
        </p:nvSpPr>
        <p:spPr>
          <a:xfrm>
            <a:off x="6454858" y="4530268"/>
            <a:ext cx="2040536" cy="134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utonnyMJ" pitchFamily="2" charset="0"/>
              </a:rPr>
              <a:t>= 300 Rb</a:t>
            </a:r>
          </a:p>
          <a:p>
            <a:endParaRPr lang="en-US" sz="4161" dirty="0">
              <a:latin typeface="SutonnyMJ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A7304-8A5D-4EB3-8C13-85F6C3D13053}"/>
              </a:ext>
            </a:extLst>
          </p:cNvPr>
          <p:cNvCxnSpPr>
            <a:cxnSpLocks/>
          </p:cNvCxnSpPr>
          <p:nvPr/>
        </p:nvCxnSpPr>
        <p:spPr>
          <a:xfrm flipV="1">
            <a:off x="7303213" y="4275736"/>
            <a:ext cx="1035953" cy="2545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A6956AF-85E2-4E17-8980-7E968D2D5B52}"/>
              </a:ext>
            </a:extLst>
          </p:cNvPr>
          <p:cNvSpPr/>
          <p:nvPr/>
        </p:nvSpPr>
        <p:spPr>
          <a:xfrm>
            <a:off x="8026345" y="3072513"/>
            <a:ext cx="625642" cy="4652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6377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466C06A-04CC-4014-812B-E86B334141AB}"/>
              </a:ext>
            </a:extLst>
          </p:cNvPr>
          <p:cNvSpPr txBox="1">
            <a:spLocks/>
          </p:cNvSpPr>
          <p:nvPr/>
        </p:nvSpPr>
        <p:spPr>
          <a:xfrm>
            <a:off x="573314" y="1295401"/>
            <a:ext cx="11045371" cy="36191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latin typeface="SutonnyMJ" pitchFamily="2" charset="0"/>
              </a:rPr>
              <a:t>6| ‡</a:t>
            </a:r>
            <a:r>
              <a:rPr lang="en-US" sz="6000" b="1" dirty="0" err="1">
                <a:latin typeface="SutonnyMJ" pitchFamily="2" charset="0"/>
              </a:rPr>
              <a:t>WwfW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mvgwqK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cixÿvq</a:t>
            </a:r>
            <a:r>
              <a:rPr lang="en-US" sz="6000" b="1" dirty="0">
                <a:latin typeface="SutonnyMJ" pitchFamily="2" charset="0"/>
              </a:rPr>
              <a:t> 900 b¤^‡ii 	</a:t>
            </a:r>
            <a:r>
              <a:rPr lang="en-US" sz="6000" b="1" dirty="0" err="1">
                <a:latin typeface="SutonnyMJ" pitchFamily="2" charset="0"/>
              </a:rPr>
              <a:t>g‡a</a:t>
            </a:r>
            <a:r>
              <a:rPr lang="en-US" sz="6000" b="1" dirty="0">
                <a:latin typeface="SutonnyMJ" pitchFamily="2" charset="0"/>
              </a:rPr>
              <a:t>¨ 600 b¤^</a:t>
            </a:r>
            <a:r>
              <a:rPr lang="en-US" sz="6000" b="1" dirty="0" err="1">
                <a:latin typeface="SutonnyMJ" pitchFamily="2" charset="0"/>
              </a:rPr>
              <a:t>i</a:t>
            </a:r>
            <a:r>
              <a:rPr lang="en-US" sz="6000" b="1" dirty="0">
                <a:latin typeface="SutonnyMJ" pitchFamily="2" charset="0"/>
              </a:rPr>
              <a:t> †</a:t>
            </a:r>
            <a:r>
              <a:rPr lang="en-US" sz="6000" b="1" dirty="0" err="1">
                <a:latin typeface="SutonnyMJ" pitchFamily="2" charset="0"/>
              </a:rPr>
              <a:t>c‡q‡Q</a:t>
            </a:r>
            <a:r>
              <a:rPr lang="en-US" sz="6000" b="1" dirty="0">
                <a:latin typeface="SutonnyMJ" pitchFamily="2" charset="0"/>
              </a:rPr>
              <a:t>| †m </a:t>
            </a:r>
            <a:r>
              <a:rPr lang="en-US" sz="6000" b="1" dirty="0" err="1">
                <a:latin typeface="SutonnyMJ" pitchFamily="2" charset="0"/>
              </a:rPr>
              <a:t>kZKiv</a:t>
            </a:r>
            <a:r>
              <a:rPr lang="en-US" sz="6000" b="1" dirty="0">
                <a:latin typeface="SutonnyMJ" pitchFamily="2" charset="0"/>
              </a:rPr>
              <a:t> KZ 	b¤^</a:t>
            </a:r>
            <a:r>
              <a:rPr lang="en-US" sz="6000" b="1" dirty="0" err="1">
                <a:latin typeface="SutonnyMJ" pitchFamily="2" charset="0"/>
              </a:rPr>
              <a:t>i</a:t>
            </a:r>
            <a:r>
              <a:rPr lang="en-US" sz="6000" b="1" dirty="0">
                <a:latin typeface="SutonnyMJ" pitchFamily="2" charset="0"/>
              </a:rPr>
              <a:t> †</a:t>
            </a:r>
            <a:r>
              <a:rPr lang="en-US" sz="6000" b="1" dirty="0" err="1">
                <a:latin typeface="SutonnyMJ" pitchFamily="2" charset="0"/>
              </a:rPr>
              <a:t>c‡q‡Q</a:t>
            </a:r>
            <a:r>
              <a:rPr lang="en-US" sz="6000" b="1" dirty="0">
                <a:latin typeface="SutonnyMJ" pitchFamily="2" charset="0"/>
              </a:rPr>
              <a:t> ? †</a:t>
            </a:r>
            <a:r>
              <a:rPr lang="en-US" sz="6000" b="1" dirty="0" err="1">
                <a:latin typeface="SutonnyMJ" pitchFamily="2" charset="0"/>
              </a:rPr>
              <a:t>gvU</a:t>
            </a:r>
            <a:r>
              <a:rPr lang="en-US" sz="6000" b="1" dirty="0">
                <a:latin typeface="SutonnyMJ" pitchFamily="2" charset="0"/>
              </a:rPr>
              <a:t> b¤^</a:t>
            </a:r>
            <a:r>
              <a:rPr lang="en-US" sz="6000" b="1" dirty="0" err="1">
                <a:latin typeface="SutonnyMJ" pitchFamily="2" charset="0"/>
              </a:rPr>
              <a:t>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Ges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cÖvß</a:t>
            </a:r>
            <a:r>
              <a:rPr lang="en-US" sz="6000" b="1" dirty="0">
                <a:latin typeface="SutonnyMJ" pitchFamily="2" charset="0"/>
              </a:rPr>
              <a:t> b¤^‡ii 	</a:t>
            </a:r>
            <a:r>
              <a:rPr lang="en-US" sz="6000" b="1" dirty="0" err="1">
                <a:latin typeface="SutonnyMJ" pitchFamily="2" charset="0"/>
              </a:rPr>
              <a:t>AbycvZ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wbY©q</a:t>
            </a:r>
            <a:r>
              <a:rPr lang="en-US" sz="6000" b="1" dirty="0">
                <a:latin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86624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A127C-AADA-425D-ABEF-4E4378089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734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6D5BB6-A109-4ED1-BF28-2A356445B9F8}"/>
              </a:ext>
            </a:extLst>
          </p:cNvPr>
          <p:cNvSpPr txBox="1"/>
          <p:nvPr/>
        </p:nvSpPr>
        <p:spPr>
          <a:xfrm>
            <a:off x="5907313" y="674400"/>
            <a:ext cx="69987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SutonnyMJ" pitchFamily="2" charset="0"/>
              </a:rPr>
              <a:t>‡</a:t>
            </a:r>
            <a:r>
              <a:rPr lang="en-US" sz="4400" b="1" dirty="0" err="1">
                <a:latin typeface="SutonnyMJ" pitchFamily="2" charset="0"/>
              </a:rPr>
              <a:t>WwfW</a:t>
            </a:r>
            <a:r>
              <a:rPr lang="en-US" sz="4400" b="1" dirty="0">
                <a:latin typeface="SutonnyMJ" pitchFamily="2" charset="0"/>
              </a:rPr>
              <a:t> </a:t>
            </a:r>
          </a:p>
          <a:p>
            <a:r>
              <a:rPr lang="en-US" sz="4400" b="1" dirty="0" err="1">
                <a:latin typeface="SutonnyMJ" pitchFamily="2" charset="0"/>
              </a:rPr>
              <a:t>mvgwqK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cixÿvq</a:t>
            </a:r>
            <a:r>
              <a:rPr lang="en-US" sz="4400" b="1" dirty="0">
                <a:latin typeface="SutonnyMJ" pitchFamily="2" charset="0"/>
              </a:rPr>
              <a:t> </a:t>
            </a:r>
          </a:p>
          <a:p>
            <a:r>
              <a:rPr lang="en-US" sz="4400" b="1" dirty="0">
                <a:latin typeface="SutonnyMJ" pitchFamily="2" charset="0"/>
              </a:rPr>
              <a:t>900 b¤^‡ii </a:t>
            </a:r>
            <a:r>
              <a:rPr lang="en-US" sz="4400" b="1" dirty="0" err="1">
                <a:latin typeface="SutonnyMJ" pitchFamily="2" charset="0"/>
              </a:rPr>
              <a:t>g‡a</a:t>
            </a:r>
            <a:r>
              <a:rPr lang="en-US" sz="4400" b="1" dirty="0">
                <a:latin typeface="SutonnyMJ" pitchFamily="2" charset="0"/>
              </a:rPr>
              <a:t>¨ </a:t>
            </a:r>
          </a:p>
          <a:p>
            <a:r>
              <a:rPr lang="en-US" sz="4400" b="1" dirty="0">
                <a:latin typeface="SutonnyMJ" pitchFamily="2" charset="0"/>
              </a:rPr>
              <a:t>600 b¤^</a:t>
            </a:r>
            <a:r>
              <a:rPr lang="en-US" sz="4400" b="1" dirty="0" err="1">
                <a:latin typeface="SutonnyMJ" pitchFamily="2" charset="0"/>
              </a:rPr>
              <a:t>i</a:t>
            </a:r>
            <a:r>
              <a:rPr lang="en-US" sz="4400" b="1" dirty="0">
                <a:latin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</a:rPr>
              <a:t>c‡q‡Q</a:t>
            </a:r>
            <a:endParaRPr lang="en-US" sz="4400" b="1" dirty="0">
              <a:latin typeface="SutonnyMJ" pitchFamily="2" charset="0"/>
            </a:endParaRPr>
          </a:p>
          <a:p>
            <a:endParaRPr lang="en-US" sz="4400" b="1" dirty="0">
              <a:latin typeface="SutonnyMJ" pitchFamily="2" charset="0"/>
            </a:endParaRPr>
          </a:p>
          <a:p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kZKiv</a:t>
            </a:r>
            <a:r>
              <a:rPr lang="en-US" sz="4400" b="1" dirty="0">
                <a:latin typeface="SutonnyMJ" pitchFamily="2" charset="0"/>
              </a:rPr>
              <a:t> KZ b¤^</a:t>
            </a:r>
            <a:r>
              <a:rPr lang="en-US" sz="4400" b="1" dirty="0" err="1">
                <a:latin typeface="SutonnyMJ" pitchFamily="2" charset="0"/>
              </a:rPr>
              <a:t>i</a:t>
            </a:r>
            <a:r>
              <a:rPr lang="en-US" sz="4400" b="1" dirty="0">
                <a:latin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</a:rPr>
              <a:t>c‡q‡Q</a:t>
            </a:r>
            <a:r>
              <a:rPr lang="en-US" sz="4400" b="1" dirty="0">
                <a:latin typeface="SutonnyMJ" pitchFamily="2" charset="0"/>
              </a:rPr>
              <a:t> ?</a:t>
            </a:r>
          </a:p>
          <a:p>
            <a:r>
              <a:rPr lang="en-US" sz="4400" b="1" dirty="0">
                <a:latin typeface="SutonnyMJ" pitchFamily="2" charset="0"/>
              </a:rPr>
              <a:t>†</a:t>
            </a:r>
            <a:r>
              <a:rPr lang="en-US" sz="4400" b="1" dirty="0" err="1">
                <a:latin typeface="SutonnyMJ" pitchFamily="2" charset="0"/>
              </a:rPr>
              <a:t>gvU</a:t>
            </a:r>
            <a:r>
              <a:rPr lang="en-US" sz="4400" b="1" dirty="0">
                <a:latin typeface="SutonnyMJ" pitchFamily="2" charset="0"/>
              </a:rPr>
              <a:t> b¤^</a:t>
            </a:r>
            <a:r>
              <a:rPr lang="en-US" sz="4400" b="1" dirty="0" err="1">
                <a:latin typeface="SutonnyMJ" pitchFamily="2" charset="0"/>
              </a:rPr>
              <a:t>i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Ges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cÖvß</a:t>
            </a:r>
            <a:r>
              <a:rPr lang="en-US" sz="4400" b="1" dirty="0">
                <a:latin typeface="SutonnyMJ" pitchFamily="2" charset="0"/>
              </a:rPr>
              <a:t> b¤^‡ii  </a:t>
            </a:r>
            <a:r>
              <a:rPr lang="en-US" sz="4400" b="1" dirty="0" err="1">
                <a:latin typeface="SutonnyMJ" pitchFamily="2" charset="0"/>
              </a:rPr>
              <a:t>AbycvZ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686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7CB41E-A00E-4080-969C-EFA1A0149DC3}"/>
                  </a:ext>
                </a:extLst>
              </p:cNvPr>
              <p:cNvSpPr txBox="1"/>
              <p:nvPr/>
            </p:nvSpPr>
            <p:spPr>
              <a:xfrm>
                <a:off x="312057" y="390688"/>
                <a:ext cx="11567885" cy="5992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4000" b="1" dirty="0"/>
                  <a:t> </a:t>
                </a:r>
                <a:r>
                  <a:rPr lang="en-US" sz="4000" b="1" dirty="0">
                    <a:latin typeface="SutonnyMJ" pitchFamily="2" charset="0"/>
                  </a:rPr>
                  <a:t>‡</a:t>
                </a:r>
                <a:r>
                  <a:rPr lang="en-US" sz="4000" b="1" dirty="0" err="1">
                    <a:latin typeface="SutonnyMJ" pitchFamily="2" charset="0"/>
                  </a:rPr>
                  <a:t>WwfW</a:t>
                </a:r>
                <a:r>
                  <a:rPr lang="en-US" sz="4000" b="1" dirty="0">
                    <a:latin typeface="SutonnyMJ" pitchFamily="2" charset="0"/>
                  </a:rPr>
                  <a:t> 900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r>
                  <a:rPr lang="en-US" sz="4000" b="1" dirty="0">
                    <a:latin typeface="SutonnyMJ" pitchFamily="2" charset="0"/>
                  </a:rPr>
                  <a:t> Gi </a:t>
                </a:r>
                <a:r>
                  <a:rPr lang="en-US" sz="4000" b="1" dirty="0" err="1">
                    <a:latin typeface="SutonnyMJ" pitchFamily="2" charset="0"/>
                  </a:rPr>
                  <a:t>g‡a</a:t>
                </a:r>
                <a:r>
                  <a:rPr lang="en-US" sz="4000" b="1" dirty="0">
                    <a:latin typeface="SutonnyMJ" pitchFamily="2" charset="0"/>
                  </a:rPr>
                  <a:t>¨ †</a:t>
                </a:r>
                <a:r>
                  <a:rPr lang="en-US" sz="4000" b="1" dirty="0" err="1">
                    <a:latin typeface="SutonnyMJ" pitchFamily="2" charset="0"/>
                  </a:rPr>
                  <a:t>c‡q‡Q</a:t>
                </a:r>
                <a:r>
                  <a:rPr lang="en-US" sz="4000" b="1" dirty="0">
                    <a:latin typeface="SutonnyMJ" pitchFamily="2" charset="0"/>
                  </a:rPr>
                  <a:t> 600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endParaRPr lang="en-US" sz="4000" b="1" dirty="0">
                  <a:latin typeface="SutonnyMJ" pitchFamily="2" charset="0"/>
                </a:endParaRPr>
              </a:p>
              <a:p>
                <a:pPr algn="l"/>
                <a:r>
                  <a:rPr lang="en-US" sz="4000" b="1" dirty="0"/>
                  <a:t> </a:t>
                </a:r>
                <a:r>
                  <a:rPr lang="en-US" sz="4000" b="1" dirty="0">
                    <a:latin typeface="SutonnyMJ" pitchFamily="2" charset="0"/>
                  </a:rPr>
                  <a:t>‡</a:t>
                </a:r>
                <a:r>
                  <a:rPr lang="en-US" sz="4000" b="1" dirty="0" err="1">
                    <a:latin typeface="SutonnyMJ" pitchFamily="2" charset="0"/>
                  </a:rPr>
                  <a:t>WwfW</a:t>
                </a:r>
                <a:r>
                  <a:rPr lang="en-US" sz="4000" b="1" dirty="0">
                    <a:latin typeface="SutonnyMJ" pitchFamily="2" charset="0"/>
                  </a:rPr>
                  <a:t>   1  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r>
                  <a:rPr lang="en-US" sz="4000" b="1" dirty="0">
                    <a:latin typeface="SutonnyMJ" pitchFamily="2" charset="0"/>
                  </a:rPr>
                  <a:t> Gi </a:t>
                </a:r>
                <a:r>
                  <a:rPr lang="en-US" sz="4000" b="1" dirty="0" err="1">
                    <a:latin typeface="SutonnyMJ" pitchFamily="2" charset="0"/>
                  </a:rPr>
                  <a:t>g‡a</a:t>
                </a:r>
                <a:r>
                  <a:rPr lang="en-US" sz="4000" b="1" dirty="0">
                    <a:latin typeface="SutonnyMJ" pitchFamily="2" charset="0"/>
                  </a:rPr>
                  <a:t>¨ †</a:t>
                </a:r>
                <a:r>
                  <a:rPr lang="en-US" sz="4000" b="1" dirty="0" err="1">
                    <a:latin typeface="SutonnyMJ" pitchFamily="2" charset="0"/>
                  </a:rPr>
                  <a:t>c‡q‡Q</a:t>
                </a:r>
                <a:r>
                  <a:rPr lang="en-US" sz="4000" b="1" dirty="0"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৬০০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৯০০</m:t>
                        </m:r>
                      </m:den>
                    </m:f>
                  </m:oMath>
                </a14:m>
                <a:r>
                  <a:rPr lang="en-US" sz="4000" b="1" dirty="0">
                    <a:latin typeface="SutonnyMJ" pitchFamily="2" charset="0"/>
                  </a:rPr>
                  <a:t>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endParaRPr lang="en-US" sz="4000" b="1" dirty="0">
                  <a:latin typeface="SutonnyMJ" pitchFamily="2" charset="0"/>
                </a:endParaRPr>
              </a:p>
              <a:p>
                <a:pPr algn="l"/>
                <a:r>
                  <a:rPr lang="en-US" sz="4000" b="1" dirty="0">
                    <a:latin typeface="SutonnyMJ" pitchFamily="2" charset="0"/>
                  </a:rPr>
                  <a:t>						    ২</a:t>
                </a:r>
              </a:p>
              <a:p>
                <a:pPr algn="l"/>
                <a:r>
                  <a:rPr lang="en-US" sz="4000" b="1" dirty="0"/>
                  <a:t> </a:t>
                </a:r>
                <a:r>
                  <a:rPr lang="en-US" sz="4000" b="1" dirty="0">
                    <a:latin typeface="SutonnyMJ" pitchFamily="2" charset="0"/>
                  </a:rPr>
                  <a:t>‡</a:t>
                </a:r>
                <a:r>
                  <a:rPr lang="en-US" sz="4000" b="1" dirty="0" err="1">
                    <a:latin typeface="SutonnyMJ" pitchFamily="2" charset="0"/>
                  </a:rPr>
                  <a:t>WwfW</a:t>
                </a:r>
                <a:r>
                  <a:rPr lang="en-US" sz="4000" b="1" dirty="0">
                    <a:latin typeface="SutonnyMJ" pitchFamily="2" charset="0"/>
                  </a:rPr>
                  <a:t> 100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r>
                  <a:rPr lang="en-US" sz="4000" b="1" dirty="0">
                    <a:latin typeface="SutonnyMJ" pitchFamily="2" charset="0"/>
                  </a:rPr>
                  <a:t> Gi </a:t>
                </a:r>
                <a:r>
                  <a:rPr lang="en-US" sz="4000" b="1" dirty="0" err="1">
                    <a:latin typeface="SutonnyMJ" pitchFamily="2" charset="0"/>
                  </a:rPr>
                  <a:t>g‡a</a:t>
                </a:r>
                <a:r>
                  <a:rPr lang="en-US" sz="4000" b="1" dirty="0">
                    <a:latin typeface="SutonnyMJ" pitchFamily="2" charset="0"/>
                  </a:rPr>
                  <a:t>¨ †</a:t>
                </a:r>
                <a:r>
                  <a:rPr lang="en-US" sz="4000" b="1" dirty="0" err="1">
                    <a:latin typeface="SutonnyMJ" pitchFamily="2" charset="0"/>
                  </a:rPr>
                  <a:t>c‡q‡Q</a:t>
                </a:r>
                <a:r>
                  <a:rPr lang="en-US" sz="4000" b="1" dirty="0"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৬০০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০০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en-US" sz="4000" b="1" dirty="0">
                    <a:latin typeface="SutonnyMJ" pitchFamily="2" charset="0"/>
                  </a:rPr>
                  <a:t> b¤^</a:t>
                </a:r>
                <a:r>
                  <a:rPr lang="en-US" sz="4000" b="1" dirty="0" err="1">
                    <a:latin typeface="SutonnyMJ" pitchFamily="2" charset="0"/>
                  </a:rPr>
                  <a:t>i</a:t>
                </a:r>
                <a:endParaRPr lang="en-US" sz="4000" b="1" dirty="0">
                  <a:latin typeface="SutonnyMJ" pitchFamily="2" charset="0"/>
                </a:endParaRPr>
              </a:p>
              <a:p>
                <a:pPr algn="l"/>
                <a:r>
                  <a:rPr lang="en-US" sz="4000" b="1" dirty="0">
                    <a:latin typeface="SutonnyMJ" pitchFamily="2" charset="0"/>
                  </a:rPr>
                  <a:t>						          ৩</a:t>
                </a:r>
              </a:p>
              <a:p>
                <a:pPr algn="l"/>
                <a:r>
                  <a:rPr lang="en-US" sz="4000" b="1" dirty="0">
                    <a:latin typeface="SutonnyMJ" pitchFamily="2" charset="0"/>
                  </a:rPr>
                  <a:t>				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২০০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000" b="1" dirty="0">
                    <a:latin typeface="SutonnyMJ" pitchFamily="2" charset="0"/>
                  </a:rPr>
                  <a:t> </a:t>
                </a:r>
              </a:p>
              <a:p>
                <a:pPr algn="l"/>
                <a:r>
                  <a:rPr lang="en-US" sz="4000" b="1" dirty="0"/>
                  <a:t>					          = ৬৬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600" b="1" dirty="0"/>
                  <a:t> %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7CB41E-A00E-4080-969C-EFA1A0149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390688"/>
                <a:ext cx="11567885" cy="5992218"/>
              </a:xfrm>
              <a:prstGeom prst="rect">
                <a:avLst/>
              </a:prstGeom>
              <a:blipFill>
                <a:blip r:embed="rId2"/>
                <a:stretch>
                  <a:fillRect l="-843" t="-1628" b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95DA42-7C97-4630-9117-D878966AB6B0}"/>
              </a:ext>
            </a:extLst>
          </p:cNvPr>
          <p:cNvCxnSpPr>
            <a:cxnSpLocks/>
          </p:cNvCxnSpPr>
          <p:nvPr/>
        </p:nvCxnSpPr>
        <p:spPr>
          <a:xfrm flipV="1">
            <a:off x="6582824" y="2889870"/>
            <a:ext cx="989508" cy="18486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417BD9-D86F-4CAD-AE7E-E51744D4B508}"/>
              </a:ext>
            </a:extLst>
          </p:cNvPr>
          <p:cNvCxnSpPr>
            <a:cxnSpLocks/>
          </p:cNvCxnSpPr>
          <p:nvPr/>
        </p:nvCxnSpPr>
        <p:spPr>
          <a:xfrm flipV="1">
            <a:off x="7084521" y="3445885"/>
            <a:ext cx="989508" cy="18486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B64E3C-71E0-40F2-9E6C-2EB1DD2FC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4165" y="137467"/>
            <a:ext cx="2426453" cy="46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EEFD78-7928-4C58-B8FC-FA9FC3E8BE76}"/>
                  </a:ext>
                </a:extLst>
              </p:cNvPr>
              <p:cNvSpPr txBox="1"/>
              <p:nvPr/>
            </p:nvSpPr>
            <p:spPr>
              <a:xfrm>
                <a:off x="464457" y="1358148"/>
                <a:ext cx="11553372" cy="4772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5400" b="1" dirty="0">
                    <a:latin typeface="SutonnyMJ" pitchFamily="2" charset="0"/>
                  </a:rPr>
                  <a:t>Avevi,  †</a:t>
                </a:r>
                <a:r>
                  <a:rPr lang="en-US" sz="5400" b="1" dirty="0" err="1">
                    <a:latin typeface="SutonnyMJ" pitchFamily="2" charset="0"/>
                  </a:rPr>
                  <a:t>gvU</a:t>
                </a:r>
                <a:r>
                  <a:rPr lang="en-US" sz="5400" b="1" dirty="0">
                    <a:latin typeface="SutonnyMJ" pitchFamily="2" charset="0"/>
                  </a:rPr>
                  <a:t> b¤^</a:t>
                </a:r>
                <a:r>
                  <a:rPr lang="en-US" sz="5400" b="1" dirty="0" err="1">
                    <a:latin typeface="SutonnyMJ" pitchFamily="2" charset="0"/>
                  </a:rPr>
                  <a:t>i</a:t>
                </a:r>
                <a:r>
                  <a:rPr lang="en-US" sz="5400" b="1" dirty="0">
                    <a:latin typeface="SutonnyMJ" pitchFamily="2" charset="0"/>
                  </a:rPr>
                  <a:t> t </a:t>
                </a:r>
                <a:r>
                  <a:rPr lang="en-US" sz="5400" b="1" dirty="0" err="1">
                    <a:latin typeface="SutonnyMJ" pitchFamily="2" charset="0"/>
                  </a:rPr>
                  <a:t>cÖvß</a:t>
                </a:r>
                <a:r>
                  <a:rPr lang="en-US" sz="5400" b="1" dirty="0">
                    <a:latin typeface="SutonnyMJ" pitchFamily="2" charset="0"/>
                  </a:rPr>
                  <a:t> b¤^</a:t>
                </a:r>
                <a:r>
                  <a:rPr lang="en-US" sz="5400" b="1" dirty="0" err="1">
                    <a:latin typeface="SutonnyMJ" pitchFamily="2" charset="0"/>
                  </a:rPr>
                  <a:t>i</a:t>
                </a:r>
                <a:r>
                  <a:rPr lang="en-US" sz="5400" b="1" dirty="0">
                    <a:latin typeface="SutonnyMJ" pitchFamily="2" charset="0"/>
                  </a:rPr>
                  <a:t> </a:t>
                </a:r>
              </a:p>
              <a:p>
                <a:pPr algn="l"/>
                <a:r>
                  <a:rPr lang="en-US" sz="5400" b="1" dirty="0">
                    <a:latin typeface="SutonnyMJ" pitchFamily="2" charset="0"/>
                  </a:rPr>
                  <a:t>		= 900 t 600 </a:t>
                </a:r>
                <a:r>
                  <a:rPr lang="en-US" sz="3200" b="1" dirty="0">
                    <a:latin typeface="SutonnyMJ" pitchFamily="2" charset="0"/>
                  </a:rPr>
                  <a:t>[</a:t>
                </a:r>
                <a:r>
                  <a:rPr lang="en-US" sz="3200" b="1" dirty="0" err="1">
                    <a:latin typeface="SutonnyMJ" pitchFamily="2" charset="0"/>
                  </a:rPr>
                  <a:t>c~e</a:t>
                </a:r>
                <a:r>
                  <a:rPr lang="en-US" sz="3200" b="1" dirty="0">
                    <a:latin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</a:rPr>
                  <a:t>ivwk</a:t>
                </a:r>
                <a:r>
                  <a:rPr lang="en-US" sz="3200" b="1" dirty="0">
                    <a:latin typeface="SutonnyMJ" pitchFamily="2" charset="0"/>
                  </a:rPr>
                  <a:t> I </a:t>
                </a:r>
                <a:r>
                  <a:rPr lang="en-US" sz="3200" b="1" dirty="0" err="1">
                    <a:latin typeface="SutonnyMJ" pitchFamily="2" charset="0"/>
                  </a:rPr>
                  <a:t>DËi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ivwk‡K</a:t>
                </a:r>
                <a:r>
                  <a:rPr lang="en-US" sz="3200" b="1" dirty="0">
                    <a:latin typeface="SutonnyMJ" pitchFamily="2" charset="0"/>
                  </a:rPr>
                  <a:t> 300 </a:t>
                </a:r>
                <a:r>
                  <a:rPr lang="en-US" sz="3200" b="1" dirty="0" err="1">
                    <a:latin typeface="SutonnyMJ" pitchFamily="2" charset="0"/>
                  </a:rPr>
                  <a:t>Øviv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fvM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K‡i</a:t>
                </a:r>
                <a:r>
                  <a:rPr lang="en-US" sz="3200" b="1" dirty="0">
                    <a:latin typeface="SutonnyMJ" pitchFamily="2" charset="0"/>
                  </a:rPr>
                  <a:t>] </a:t>
                </a:r>
                <a:endParaRPr lang="en-US" sz="4400" b="1" dirty="0">
                  <a:latin typeface="SutonnyMJ" pitchFamily="2" charset="0"/>
                </a:endParaRPr>
              </a:p>
              <a:p>
                <a:pPr algn="l"/>
                <a:r>
                  <a:rPr lang="en-US" sz="5400" b="1" dirty="0">
                    <a:latin typeface="SutonnyMJ" pitchFamily="2" charset="0"/>
                  </a:rPr>
                  <a:t>          = 3 t 2</a:t>
                </a:r>
              </a:p>
              <a:p>
                <a:pPr algn="l"/>
                <a:r>
                  <a:rPr lang="en-US" sz="5400" b="1" dirty="0">
                    <a:latin typeface="SutonnyMJ" pitchFamily="2" charset="0"/>
                  </a:rPr>
                  <a:t>‡</a:t>
                </a:r>
                <a:r>
                  <a:rPr lang="en-US" sz="5400" b="1" dirty="0" err="1">
                    <a:latin typeface="SutonnyMJ" pitchFamily="2" charset="0"/>
                  </a:rPr>
                  <a:t>WwfW</a:t>
                </a:r>
                <a:r>
                  <a:rPr lang="en-US" sz="5400" b="1" dirty="0">
                    <a:latin typeface="SutonnyMJ" pitchFamily="2" charset="0"/>
                  </a:rPr>
                  <a:t> †</a:t>
                </a:r>
                <a:r>
                  <a:rPr lang="en-US" sz="5400" b="1" dirty="0" err="1">
                    <a:latin typeface="SutonnyMJ" pitchFamily="2" charset="0"/>
                  </a:rPr>
                  <a:t>c‡q‡Q</a:t>
                </a:r>
                <a:r>
                  <a:rPr lang="en-US" sz="5400" b="1" dirty="0">
                    <a:latin typeface="SutonnyMJ" pitchFamily="2" charset="0"/>
                  </a:rPr>
                  <a:t> </a:t>
                </a:r>
                <a:r>
                  <a:rPr lang="en-US" sz="5400" b="1" dirty="0"/>
                  <a:t>৬৬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5400" b="1" dirty="0">
                    <a:latin typeface="SutonnyMJ" pitchFamily="2" charset="0"/>
                  </a:rPr>
                  <a:t>% b¤^</a:t>
                </a:r>
                <a:r>
                  <a:rPr lang="en-US" sz="5400" b="1" dirty="0" err="1">
                    <a:latin typeface="SutonnyMJ" pitchFamily="2" charset="0"/>
                  </a:rPr>
                  <a:t>i</a:t>
                </a:r>
                <a:r>
                  <a:rPr lang="en-US" sz="5400" b="1" dirty="0">
                    <a:latin typeface="SutonnyMJ" pitchFamily="2" charset="0"/>
                  </a:rPr>
                  <a:t> </a:t>
                </a:r>
                <a:r>
                  <a:rPr lang="en-US" sz="5400" b="1" dirty="0" err="1">
                    <a:latin typeface="SutonnyMJ" pitchFamily="2" charset="0"/>
                  </a:rPr>
                  <a:t>Ges</a:t>
                </a:r>
                <a:r>
                  <a:rPr lang="en-US" sz="5400" b="1" dirty="0">
                    <a:latin typeface="SutonnyMJ" pitchFamily="2" charset="0"/>
                  </a:rPr>
                  <a:t> </a:t>
                </a:r>
              </a:p>
              <a:p>
                <a:pPr algn="l"/>
                <a:r>
                  <a:rPr lang="en-US" sz="5400" b="1" dirty="0">
                    <a:latin typeface="SutonnyMJ" pitchFamily="2" charset="0"/>
                  </a:rPr>
                  <a:t>†</a:t>
                </a:r>
                <a:r>
                  <a:rPr lang="en-US" sz="5400" b="1" dirty="0" err="1">
                    <a:latin typeface="SutonnyMJ" pitchFamily="2" charset="0"/>
                  </a:rPr>
                  <a:t>gvU</a:t>
                </a:r>
                <a:r>
                  <a:rPr lang="en-US" sz="5400" b="1" dirty="0">
                    <a:latin typeface="SutonnyMJ" pitchFamily="2" charset="0"/>
                  </a:rPr>
                  <a:t> b¤^</a:t>
                </a:r>
                <a:r>
                  <a:rPr lang="en-US" sz="5400" b="1" dirty="0" err="1">
                    <a:latin typeface="SutonnyMJ" pitchFamily="2" charset="0"/>
                  </a:rPr>
                  <a:t>i</a:t>
                </a:r>
                <a:r>
                  <a:rPr lang="en-US" sz="5400" b="1" dirty="0">
                    <a:latin typeface="SutonnyMJ" pitchFamily="2" charset="0"/>
                  </a:rPr>
                  <a:t> I </a:t>
                </a:r>
                <a:r>
                  <a:rPr lang="en-US" sz="5400" b="1" dirty="0" err="1">
                    <a:latin typeface="SutonnyMJ" pitchFamily="2" charset="0"/>
                  </a:rPr>
                  <a:t>cÖvß</a:t>
                </a:r>
                <a:r>
                  <a:rPr lang="en-US" sz="5400" b="1" dirty="0">
                    <a:latin typeface="SutonnyMJ" pitchFamily="2" charset="0"/>
                  </a:rPr>
                  <a:t> b¤^‡ii </a:t>
                </a:r>
                <a:r>
                  <a:rPr lang="en-US" sz="5400" b="1" dirty="0" err="1">
                    <a:latin typeface="SutonnyMJ" pitchFamily="2" charset="0"/>
                  </a:rPr>
                  <a:t>AbycvZ</a:t>
                </a:r>
                <a:r>
                  <a:rPr lang="en-US" sz="5400" b="1" dirty="0">
                    <a:latin typeface="SutonnyMJ" pitchFamily="2" charset="0"/>
                  </a:rPr>
                  <a:t> 3 t 2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EEFD78-7928-4C58-B8FC-FA9FC3E8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1358148"/>
                <a:ext cx="11553372" cy="4772910"/>
              </a:xfrm>
              <a:prstGeom prst="rect">
                <a:avLst/>
              </a:prstGeom>
              <a:blipFill>
                <a:blip r:embed="rId2"/>
                <a:stretch>
                  <a:fillRect l="-2797"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25EA4C-589A-4E1D-9643-F126B8439C6A}"/>
              </a:ext>
            </a:extLst>
          </p:cNvPr>
          <p:cNvGrpSpPr/>
          <p:nvPr/>
        </p:nvGrpSpPr>
        <p:grpSpPr>
          <a:xfrm>
            <a:off x="0" y="72570"/>
            <a:ext cx="12192000" cy="6625772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  <a:extLst>
                <a:ext uri="{FF2B5EF4-FFF2-40B4-BE49-F238E27FC236}">
                  <a16:creationId xmlns:a16="http://schemas.microsoft.com/office/drawing/2014/main" id="{F71C1D9B-4C3E-432B-AB62-4CCE3B23DE6F}"/>
                </a:ext>
              </a:extLst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D714DE-A643-4596-8D4D-57F077EFCA61}"/>
                </a:ext>
              </a:extLst>
            </p:cNvPr>
            <p:cNvGrpSpPr/>
            <p:nvPr/>
          </p:nvGrpSpPr>
          <p:grpSpPr>
            <a:xfrm>
              <a:off x="2909085" y="1960079"/>
              <a:ext cx="3446403" cy="2858113"/>
              <a:chOff x="1294524" y="4321343"/>
              <a:chExt cx="1774436" cy="1410309"/>
            </a:xfrm>
          </p:grpSpPr>
          <p:pic>
            <p:nvPicPr>
              <p:cNvPr id="5" name="Picture 4" descr="NNNROOS">
                <a:extLst>
                  <a:ext uri="{FF2B5EF4-FFF2-40B4-BE49-F238E27FC236}">
                    <a16:creationId xmlns:a16="http://schemas.microsoft.com/office/drawing/2014/main" id="{CD823AB6-D6E4-404A-B999-F2244C8E62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 descr="NNNROOS">
                <a:extLst>
                  <a:ext uri="{FF2B5EF4-FFF2-40B4-BE49-F238E27FC236}">
                    <a16:creationId xmlns:a16="http://schemas.microsoft.com/office/drawing/2014/main" id="{5444738D-B7BC-4F95-B6C6-0E41407F17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 descr="NNNROOS">
                <a:extLst>
                  <a:ext uri="{FF2B5EF4-FFF2-40B4-BE49-F238E27FC236}">
                    <a16:creationId xmlns:a16="http://schemas.microsoft.com/office/drawing/2014/main" id="{0954C9B5-B073-48A8-8ED3-1F1F41DD44A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 descr="NNNROOS">
                <a:extLst>
                  <a:ext uri="{FF2B5EF4-FFF2-40B4-BE49-F238E27FC236}">
                    <a16:creationId xmlns:a16="http://schemas.microsoft.com/office/drawing/2014/main" id="{9127B659-12FF-4D25-B160-E65E4BC7BC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80024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Down 5">
            <a:extLst>
              <a:ext uri="{FF2B5EF4-FFF2-40B4-BE49-F238E27FC236}">
                <a16:creationId xmlns:a16="http://schemas.microsoft.com/office/drawing/2014/main" id="{22E4FCF1-03CD-41E4-838D-1D809B5E8F7B}"/>
              </a:ext>
            </a:extLst>
          </p:cNvPr>
          <p:cNvSpPr/>
          <p:nvPr/>
        </p:nvSpPr>
        <p:spPr>
          <a:xfrm>
            <a:off x="5983589" y="0"/>
            <a:ext cx="6086489" cy="1814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  <a:p>
            <a:pPr algn="ctr">
              <a:lnSpc>
                <a:spcPct val="120000"/>
              </a:lnSpc>
            </a:pP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  <a:p>
            <a:pPr algn="ctr">
              <a:lnSpc>
                <a:spcPct val="120000"/>
              </a:lnSpc>
            </a:pP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  <a:p>
            <a:pPr algn="ctr">
              <a:lnSpc>
                <a:spcPct val="120000"/>
              </a:lnSpc>
            </a:pP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  <a:p>
            <a:pPr algn="ctr">
              <a:lnSpc>
                <a:spcPct val="120000"/>
              </a:lnSpc>
            </a:pP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4BE0A6C7-E3A4-46F8-A071-57A683042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" y="-23447"/>
            <a:ext cx="5631898" cy="69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CAEFA-089B-4563-A256-A8922ABD9BBD}"/>
              </a:ext>
            </a:extLst>
          </p:cNvPr>
          <p:cNvSpPr txBox="1"/>
          <p:nvPr/>
        </p:nvSpPr>
        <p:spPr>
          <a:xfrm>
            <a:off x="7674300" y="353365"/>
            <a:ext cx="3439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</a:rPr>
              <a:t>AvR‡Ki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</a:rPr>
              <a:t>cvV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540D3-F410-493E-8448-59F2B9ADFCBB}"/>
              </a:ext>
            </a:extLst>
          </p:cNvPr>
          <p:cNvSpPr txBox="1"/>
          <p:nvPr/>
        </p:nvSpPr>
        <p:spPr>
          <a:xfrm>
            <a:off x="5971734" y="3071459"/>
            <a:ext cx="60983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9600" b="1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</a:rPr>
              <a:t>wØZxq</a:t>
            </a:r>
            <a:endParaRPr lang="en-US" sz="96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EF024-02D0-4444-97C3-1FD07A97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3" y="47602"/>
            <a:ext cx="4039636" cy="316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56412-9FE6-4B5C-9D30-91FFB27AD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3" y="47602"/>
            <a:ext cx="3341078" cy="316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F961F-13E6-4039-B83D-1191B9E4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61" y="3718560"/>
            <a:ext cx="5908431" cy="2520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FB9F3E-FA69-4F3C-B3AF-415B992BE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2" y="3718560"/>
            <a:ext cx="5627077" cy="25204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4DFB12-92C8-4323-805C-4E817E3A51C9}"/>
              </a:ext>
            </a:extLst>
          </p:cNvPr>
          <p:cNvSpPr txBox="1"/>
          <p:nvPr/>
        </p:nvSpPr>
        <p:spPr>
          <a:xfrm>
            <a:off x="867508" y="3075057"/>
            <a:ext cx="4759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আমের শতকরার হার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FEB08-6DC0-487E-9533-32C850D88670}"/>
              </a:ext>
            </a:extLst>
          </p:cNvPr>
          <p:cNvSpPr txBox="1"/>
          <p:nvPr/>
        </p:nvSpPr>
        <p:spPr>
          <a:xfrm>
            <a:off x="2583770" y="6056993"/>
            <a:ext cx="704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এস.এস.সি পরিক্ষায় পাশের হার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2F2F00-CB25-4147-8172-13E951969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97" y="6069665"/>
            <a:ext cx="615219" cy="7603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BDF2E87-DC45-45C8-89CD-28A1E985EFD5}"/>
              </a:ext>
            </a:extLst>
          </p:cNvPr>
          <p:cNvGrpSpPr/>
          <p:nvPr/>
        </p:nvGrpSpPr>
        <p:grpSpPr>
          <a:xfrm>
            <a:off x="7488759" y="707433"/>
            <a:ext cx="1693215" cy="1378148"/>
            <a:chOff x="3049252" y="3666108"/>
            <a:chExt cx="1763735" cy="8409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62D97F-5D98-43BB-B1D4-52A45A1B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52" y="3666108"/>
              <a:ext cx="871708" cy="84092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F92EAF-BF1B-4896-906E-44C59EE15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279" y="3666108"/>
              <a:ext cx="871708" cy="84092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14F39A-69B0-40B5-B342-EDD5C74CAB0B}"/>
              </a:ext>
            </a:extLst>
          </p:cNvPr>
          <p:cNvGrpSpPr/>
          <p:nvPr/>
        </p:nvGrpSpPr>
        <p:grpSpPr>
          <a:xfrm>
            <a:off x="9624651" y="616924"/>
            <a:ext cx="2375092" cy="1468657"/>
            <a:chOff x="5777311" y="3640621"/>
            <a:chExt cx="2870774" cy="86640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AE0321-16DC-4C4A-A45A-D8169DE74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164" y="3640621"/>
              <a:ext cx="840921" cy="84092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4CC0B8-DB86-482D-8897-23B36FA60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11" y="3666107"/>
              <a:ext cx="871708" cy="84092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EDB0A2-9A4C-4F1D-9CC1-B0C1AA28A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635" y="3666107"/>
              <a:ext cx="871708" cy="840921"/>
            </a:xfrm>
            <a:prstGeom prst="rect">
              <a:avLst/>
            </a:prstGeom>
          </p:spPr>
        </p:pic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D7BB1711-D4DE-4013-AA0E-634877668BC9}"/>
              </a:ext>
            </a:extLst>
          </p:cNvPr>
          <p:cNvSpPr txBox="1"/>
          <p:nvPr/>
        </p:nvSpPr>
        <p:spPr>
          <a:xfrm>
            <a:off x="8450614" y="2039711"/>
            <a:ext cx="2485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6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</a:t>
            </a:r>
            <a:endParaRPr lang="en-US" sz="66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92918025-B9A8-4513-9144-6593F0D8DCAF}"/>
              </a:ext>
            </a:extLst>
          </p:cNvPr>
          <p:cNvSpPr txBox="1"/>
          <p:nvPr/>
        </p:nvSpPr>
        <p:spPr>
          <a:xfrm>
            <a:off x="9045370" y="132191"/>
            <a:ext cx="760971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7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2F99CA-F399-4C6A-B7FC-EA6065477779}"/>
              </a:ext>
            </a:extLst>
          </p:cNvPr>
          <p:cNvGrpSpPr/>
          <p:nvPr/>
        </p:nvGrpSpPr>
        <p:grpSpPr>
          <a:xfrm>
            <a:off x="0" y="552206"/>
            <a:ext cx="12181840" cy="4049734"/>
            <a:chOff x="1687285" y="-1"/>
            <a:chExt cx="8515443" cy="51627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DB6727-AE14-4146-ACE5-703E4F75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285" y="-1"/>
              <a:ext cx="8515443" cy="46264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EA9D4-9946-4360-AE5E-4FC837D9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736" y="3159734"/>
              <a:ext cx="4783412" cy="20029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61416A3-C8EE-47E6-B6AC-FE8CC565AE6E}"/>
              </a:ext>
            </a:extLst>
          </p:cNvPr>
          <p:cNvSpPr txBox="1"/>
          <p:nvPr/>
        </p:nvSpPr>
        <p:spPr>
          <a:xfrm>
            <a:off x="182880" y="4612442"/>
            <a:ext cx="11805920" cy="2123658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981757" indent="-1981757" algn="ctr">
              <a:buFont typeface="Wingdings" panose="05000000000000000000" pitchFamily="2" charset="2"/>
              <a:buChar char="v"/>
            </a:pP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পাঠঃ-</a:t>
            </a:r>
          </a:p>
          <a:p>
            <a:pPr marL="1981757" indent="-1981757" algn="ctr">
              <a:buFont typeface="Wingdings" panose="05000000000000000000" pitchFamily="2" charset="2"/>
              <a:buChar char="Ø"/>
            </a:pP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এবং অনুপাত</a:t>
            </a:r>
          </a:p>
        </p:txBody>
      </p:sp>
    </p:spTree>
    <p:extLst>
      <p:ext uri="{BB962C8B-B14F-4D97-AF65-F5344CB8AC3E}">
        <p14:creationId xmlns:p14="http://schemas.microsoft.com/office/powerpoint/2010/main" val="30505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918E03-2724-4C33-A70B-18501FBDBF13}"/>
              </a:ext>
            </a:extLst>
          </p:cNvPr>
          <p:cNvSpPr txBox="1"/>
          <p:nvPr/>
        </p:nvSpPr>
        <p:spPr>
          <a:xfrm rot="21373194">
            <a:off x="141937" y="1772193"/>
            <a:ext cx="11901268" cy="469860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2657"/>
                <a:gd name="adj2" fmla="val 71"/>
              </a:avLst>
            </a:prstTxWarp>
            <a:spAutoFit/>
          </a:bodyPr>
          <a:lstStyle/>
          <a:p>
            <a:r>
              <a:rPr lang="en-US" sz="16646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12484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bn-IN" sz="12484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এবং শতকরা</a:t>
            </a:r>
            <a:r>
              <a:rPr lang="bn-BD" sz="12484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সংক্রান্ত সমস্যা</a:t>
            </a:r>
            <a:r>
              <a:rPr lang="bn-IN" sz="12484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12484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 করতে পারবে ।</a:t>
            </a:r>
            <a:endParaRPr lang="en-US" sz="12484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897EEFD-08DB-4A35-8CB7-BD19C2E44C8A}"/>
              </a:ext>
            </a:extLst>
          </p:cNvPr>
          <p:cNvSpPr txBox="1">
            <a:spLocks/>
          </p:cNvSpPr>
          <p:nvPr/>
        </p:nvSpPr>
        <p:spPr>
          <a:xfrm>
            <a:off x="675250" y="575330"/>
            <a:ext cx="10534068" cy="1183132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5257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5257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15257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15257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15257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15257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15257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15257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18177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41090C-7A7B-45C5-8679-D5E8A44A9FC5}"/>
              </a:ext>
            </a:extLst>
          </p:cNvPr>
          <p:cNvSpPr txBox="1"/>
          <p:nvPr/>
        </p:nvSpPr>
        <p:spPr>
          <a:xfrm>
            <a:off x="4331368" y="673768"/>
            <a:ext cx="5165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sng" dirty="0" err="1">
                <a:latin typeface="SutonnyMJ" pitchFamily="2" charset="0"/>
              </a:rPr>
              <a:t>Abykxjbx</a:t>
            </a:r>
            <a:r>
              <a:rPr lang="en-US" sz="6000" b="1" u="sng" dirty="0">
                <a:latin typeface="SutonnyMJ" pitchFamily="2" charset="0"/>
              </a:rPr>
              <a:t> t 2.2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67FF-5F90-41E2-8980-9B1E17F2C3AB}"/>
              </a:ext>
            </a:extLst>
          </p:cNvPr>
          <p:cNvSpPr txBox="1"/>
          <p:nvPr/>
        </p:nvSpPr>
        <p:spPr>
          <a:xfrm>
            <a:off x="2582779" y="1689431"/>
            <a:ext cx="174858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1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891E5-D05E-45E3-A0DC-9C1BCA07DEAC}"/>
              </a:ext>
            </a:extLst>
          </p:cNvPr>
          <p:cNvSpPr txBox="1"/>
          <p:nvPr/>
        </p:nvSpPr>
        <p:spPr>
          <a:xfrm>
            <a:off x="4596066" y="1922276"/>
            <a:ext cx="26389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3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28FFD-C95D-4061-80A2-E56B4DD61B7E}"/>
              </a:ext>
            </a:extLst>
          </p:cNvPr>
          <p:cNvSpPr txBox="1"/>
          <p:nvPr/>
        </p:nvSpPr>
        <p:spPr>
          <a:xfrm>
            <a:off x="7684168" y="1706832"/>
            <a:ext cx="174858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>
                <a:latin typeface="SutonnyMJ" pitchFamily="2" charset="0"/>
              </a:rPr>
              <a:t>6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8899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22091-4595-46F8-A050-659F05CD650E}"/>
              </a:ext>
            </a:extLst>
          </p:cNvPr>
          <p:cNvSpPr txBox="1"/>
          <p:nvPr/>
        </p:nvSpPr>
        <p:spPr>
          <a:xfrm>
            <a:off x="287383" y="1720840"/>
            <a:ext cx="11904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   	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৪০%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	ঐ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4996F-204F-41E8-81F7-BCA6F6AD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179" y="286613"/>
            <a:ext cx="6386732" cy="1325563"/>
          </a:xfrm>
        </p:spPr>
        <p:txBody>
          <a:bodyPr>
            <a:normAutofit fontScale="90000"/>
          </a:bodyPr>
          <a:lstStyle/>
          <a:p>
            <a:r>
              <a:rPr lang="en-US" sz="8800" b="1" u="sng" dirty="0" err="1">
                <a:latin typeface="SutonnyMJ" pitchFamily="2" charset="0"/>
              </a:rPr>
              <a:t>Abykxjbx</a:t>
            </a:r>
            <a:r>
              <a:rPr lang="en-US" sz="8800" b="1" u="sng" dirty="0">
                <a:latin typeface="SutonnyMJ" pitchFamily="2" charset="0"/>
              </a:rPr>
              <a:t> t 2.2</a:t>
            </a:r>
          </a:p>
        </p:txBody>
      </p:sp>
    </p:spTree>
    <p:extLst>
      <p:ext uri="{BB962C8B-B14F-4D97-AF65-F5344CB8AC3E}">
        <p14:creationId xmlns:p14="http://schemas.microsoft.com/office/powerpoint/2010/main" val="188109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6">
            <a:extLst>
              <a:ext uri="{FF2B5EF4-FFF2-40B4-BE49-F238E27FC236}">
                <a16:creationId xmlns:a16="http://schemas.microsoft.com/office/drawing/2014/main" id="{A3E273FA-64AC-4E24-AE2D-073357FFA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49"/>
            <a:ext cx="5952924" cy="5078107"/>
          </a:xfrm>
          <a:prstGeom prst="rect">
            <a:avLst/>
          </a:prstGeom>
        </p:spPr>
      </p:pic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C7D88992-EC51-41F3-8211-A3BEE3489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6" y="19050"/>
            <a:ext cx="5759674" cy="2593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2A03A-E543-47FF-9757-39FC2C31C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78" y="3429000"/>
            <a:ext cx="5952922" cy="2725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BD708-574B-4A48-8FAE-3D3BD05586A2}"/>
              </a:ext>
            </a:extLst>
          </p:cNvPr>
          <p:cNvSpPr txBox="1"/>
          <p:nvPr/>
        </p:nvSpPr>
        <p:spPr>
          <a:xfrm>
            <a:off x="193250" y="392277"/>
            <a:ext cx="5759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994E1-73E5-4774-8950-5E5B14A83687}"/>
              </a:ext>
            </a:extLst>
          </p:cNvPr>
          <p:cNvSpPr txBox="1"/>
          <p:nvPr/>
        </p:nvSpPr>
        <p:spPr>
          <a:xfrm>
            <a:off x="6966856" y="2651250"/>
            <a:ext cx="4818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৪০%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3B7BE-D97D-4047-B585-0531B83CECB4}"/>
              </a:ext>
            </a:extLst>
          </p:cNvPr>
          <p:cNvSpPr txBox="1"/>
          <p:nvPr/>
        </p:nvSpPr>
        <p:spPr>
          <a:xfrm>
            <a:off x="7113700" y="6042215"/>
            <a:ext cx="4525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7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39174-70D7-427C-9293-55C13037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3"/>
            <a:ext cx="12191999" cy="549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92C99-EE31-4E89-BFB6-E33BC256A871}"/>
              </a:ext>
            </a:extLst>
          </p:cNvPr>
          <p:cNvSpPr txBox="1"/>
          <p:nvPr/>
        </p:nvSpPr>
        <p:spPr>
          <a:xfrm>
            <a:off x="3759200" y="5529943"/>
            <a:ext cx="4673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8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513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BrahmaputraMJ</vt:lpstr>
      <vt:lpstr>Calibri</vt:lpstr>
      <vt:lpstr>Calibri Light</vt:lpstr>
      <vt:lpstr>Cambria Math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Abykxjbx t 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54</cp:revision>
  <dcterms:created xsi:type="dcterms:W3CDTF">2020-09-21T11:30:01Z</dcterms:created>
  <dcterms:modified xsi:type="dcterms:W3CDTF">2020-10-09T15:15:04Z</dcterms:modified>
</cp:coreProperties>
</file>