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41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A187D0BC-3330-4ECA-A388-378CC6FC1E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21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1FCFA-C10B-4A21-AA20-E669FAB84412}"/>
              </a:ext>
            </a:extLst>
          </p:cNvPr>
          <p:cNvSpPr txBox="1"/>
          <p:nvPr userDrawn="1"/>
        </p:nvSpPr>
        <p:spPr>
          <a:xfrm>
            <a:off x="4454434" y="6550223"/>
            <a:ext cx="4010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Blackadder ITC" panose="04020505051007020D02" pitchFamily="82" charset="0"/>
              </a:rPr>
              <a:t>Md. Abu Taher 01712752404</a:t>
            </a:r>
          </a:p>
        </p:txBody>
      </p:sp>
      <p:sp>
        <p:nvSpPr>
          <p:cNvPr id="9" name="24-Point Star 5">
            <a:extLst>
              <a:ext uri="{FF2B5EF4-FFF2-40B4-BE49-F238E27FC236}">
                <a16:creationId xmlns:a16="http://schemas.microsoft.com/office/drawing/2014/main" id="{9F1F7BFF-E532-4637-8FE5-C2A172C1B492}"/>
              </a:ext>
            </a:extLst>
          </p:cNvPr>
          <p:cNvSpPr/>
          <p:nvPr userDrawn="1"/>
        </p:nvSpPr>
        <p:spPr>
          <a:xfrm>
            <a:off x="0" y="0"/>
            <a:ext cx="470263" cy="548640"/>
          </a:xfrm>
          <a:prstGeom prst="star24">
            <a:avLst>
              <a:gd name="adj" fmla="val 18145"/>
            </a:avLst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24-Point Star 5">
            <a:extLst>
              <a:ext uri="{FF2B5EF4-FFF2-40B4-BE49-F238E27FC236}">
                <a16:creationId xmlns:a16="http://schemas.microsoft.com/office/drawing/2014/main" id="{BFF06047-8DE9-4F9D-8B4E-A9C8433D7CC5}"/>
              </a:ext>
            </a:extLst>
          </p:cNvPr>
          <p:cNvSpPr/>
          <p:nvPr userDrawn="1"/>
        </p:nvSpPr>
        <p:spPr>
          <a:xfrm>
            <a:off x="11717382" y="6335486"/>
            <a:ext cx="470263" cy="548640"/>
          </a:xfrm>
          <a:prstGeom prst="star24">
            <a:avLst>
              <a:gd name="adj" fmla="val 18145"/>
            </a:avLst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24-Point Star 5">
            <a:extLst>
              <a:ext uri="{FF2B5EF4-FFF2-40B4-BE49-F238E27FC236}">
                <a16:creationId xmlns:a16="http://schemas.microsoft.com/office/drawing/2014/main" id="{1974F31F-1ADA-461D-9A3E-CDA57787D615}"/>
              </a:ext>
            </a:extLst>
          </p:cNvPr>
          <p:cNvSpPr/>
          <p:nvPr userDrawn="1"/>
        </p:nvSpPr>
        <p:spPr>
          <a:xfrm>
            <a:off x="11721737" y="0"/>
            <a:ext cx="470263" cy="548640"/>
          </a:xfrm>
          <a:prstGeom prst="star24">
            <a:avLst>
              <a:gd name="adj" fmla="val 18145"/>
            </a:avLst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24-Point Star 5">
            <a:extLst>
              <a:ext uri="{FF2B5EF4-FFF2-40B4-BE49-F238E27FC236}">
                <a16:creationId xmlns:a16="http://schemas.microsoft.com/office/drawing/2014/main" id="{9DBFBAFA-323D-4D69-B3FB-737307E23122}"/>
              </a:ext>
            </a:extLst>
          </p:cNvPr>
          <p:cNvSpPr/>
          <p:nvPr userDrawn="1"/>
        </p:nvSpPr>
        <p:spPr>
          <a:xfrm>
            <a:off x="0" y="6309360"/>
            <a:ext cx="470263" cy="548640"/>
          </a:xfrm>
          <a:prstGeom prst="star24">
            <a:avLst>
              <a:gd name="adj" fmla="val 18145"/>
            </a:avLst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0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C5FB55-26DA-48B0-8469-A69D19F19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2" y="692189"/>
            <a:ext cx="7188592" cy="46006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815693-47A7-42FB-9359-0C5A73AB3228}"/>
              </a:ext>
            </a:extLst>
          </p:cNvPr>
          <p:cNvSpPr txBox="1"/>
          <p:nvPr/>
        </p:nvSpPr>
        <p:spPr>
          <a:xfrm>
            <a:off x="4410222" y="5457925"/>
            <a:ext cx="3094892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C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dirty="0">
              <a:solidFill>
                <a:srgbClr val="FF7C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3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7B2F7C-DF1E-47AC-8201-C8393B919359}"/>
              </a:ext>
            </a:extLst>
          </p:cNvPr>
          <p:cNvSpPr txBox="1"/>
          <p:nvPr/>
        </p:nvSpPr>
        <p:spPr>
          <a:xfrm>
            <a:off x="4107766" y="764019"/>
            <a:ext cx="3657601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151E7-60BC-4B37-A0DE-209B381AE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16" y="2899668"/>
            <a:ext cx="2658793" cy="2658793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487EEFC6-0535-445C-B8F9-656B9FE53D54}"/>
              </a:ext>
            </a:extLst>
          </p:cNvPr>
          <p:cNvSpPr/>
          <p:nvPr/>
        </p:nvSpPr>
        <p:spPr>
          <a:xfrm>
            <a:off x="6096000" y="2630658"/>
            <a:ext cx="1219200" cy="2813539"/>
          </a:xfrm>
          <a:prstGeom prst="arc">
            <a:avLst>
              <a:gd name="adj1" fmla="val 16200000"/>
              <a:gd name="adj2" fmla="val 162826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4AFADBE9-3167-4DC3-971F-B1157553339A}"/>
              </a:ext>
            </a:extLst>
          </p:cNvPr>
          <p:cNvSpPr/>
          <p:nvPr/>
        </p:nvSpPr>
        <p:spPr>
          <a:xfrm rot="2921557">
            <a:off x="4741954" y="1600200"/>
            <a:ext cx="5289452" cy="3657600"/>
          </a:xfrm>
          <a:prstGeom prst="arc">
            <a:avLst>
              <a:gd name="adj1" fmla="val 16200000"/>
              <a:gd name="adj2" fmla="val 16327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0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4DE1BC-1954-44DA-A806-C86EB6130E8E}"/>
              </a:ext>
            </a:extLst>
          </p:cNvPr>
          <p:cNvSpPr txBox="1"/>
          <p:nvPr/>
        </p:nvSpPr>
        <p:spPr>
          <a:xfrm>
            <a:off x="897551" y="633307"/>
            <a:ext cx="568037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সংখ্যা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E4A80-ABAD-4E6C-B382-E45CC5E63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4331" y="1779184"/>
            <a:ext cx="1635366" cy="2008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A2AA39-8DA2-4B0F-8704-DC889269A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96774" y="1965962"/>
            <a:ext cx="2486522" cy="1635367"/>
          </a:xfrm>
          <a:prstGeom prst="roundRect">
            <a:avLst>
              <a:gd name="adj" fmla="val 1535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B6E6F-3043-4FBE-9D86-ABCB195EF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3502" y="1540386"/>
            <a:ext cx="1635367" cy="2486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7A66F1-550E-4F8C-8CBA-DF16B02A8EB5}"/>
              </a:ext>
            </a:extLst>
          </p:cNvPr>
          <p:cNvSpPr/>
          <p:nvPr/>
        </p:nvSpPr>
        <p:spPr>
          <a:xfrm>
            <a:off x="9425354" y="1965962"/>
            <a:ext cx="2208628" cy="163536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995BC1-0900-4E7F-82D2-6064C2AFFAA1}"/>
              </a:ext>
            </a:extLst>
          </p:cNvPr>
          <p:cNvSpPr/>
          <p:nvPr/>
        </p:nvSpPr>
        <p:spPr>
          <a:xfrm>
            <a:off x="1066362" y="4422294"/>
            <a:ext cx="1325146" cy="163536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B708A6-F0E5-40E1-8AC6-7BA90B855DF3}"/>
              </a:ext>
            </a:extLst>
          </p:cNvPr>
          <p:cNvSpPr/>
          <p:nvPr/>
        </p:nvSpPr>
        <p:spPr>
          <a:xfrm>
            <a:off x="3977462" y="4422294"/>
            <a:ext cx="1325146" cy="163536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73A1F5-3619-48C4-AA75-7FF03508D8D2}"/>
              </a:ext>
            </a:extLst>
          </p:cNvPr>
          <p:cNvSpPr/>
          <p:nvPr/>
        </p:nvSpPr>
        <p:spPr>
          <a:xfrm>
            <a:off x="7353708" y="4422294"/>
            <a:ext cx="1325146" cy="163536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67E06F-A300-4C0A-973A-F06A9900E292}"/>
              </a:ext>
            </a:extLst>
          </p:cNvPr>
          <p:cNvSpPr/>
          <p:nvPr/>
        </p:nvSpPr>
        <p:spPr>
          <a:xfrm>
            <a:off x="10067381" y="4318782"/>
            <a:ext cx="1325146" cy="173887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4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5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BF5BB1-4B3D-4FCA-8A79-B4172CAAB16F}"/>
              </a:ext>
            </a:extLst>
          </p:cNvPr>
          <p:cNvSpPr txBox="1"/>
          <p:nvPr/>
        </p:nvSpPr>
        <p:spPr>
          <a:xfrm>
            <a:off x="4466010" y="649366"/>
            <a:ext cx="33943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57A0BB-D256-4D4B-A724-4AD5F82237D3}"/>
              </a:ext>
            </a:extLst>
          </p:cNvPr>
          <p:cNvGrpSpPr/>
          <p:nvPr/>
        </p:nvGrpSpPr>
        <p:grpSpPr>
          <a:xfrm>
            <a:off x="2177350" y="1061967"/>
            <a:ext cx="7886773" cy="4181207"/>
            <a:chOff x="2177350" y="1061967"/>
            <a:chExt cx="7886773" cy="41812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3FDD38-3008-4253-929C-8B7F23D01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350" y="1061967"/>
              <a:ext cx="7886773" cy="4181207"/>
            </a:xfrm>
            <a:prstGeom prst="rect">
              <a:avLst/>
            </a:prstGeom>
          </p:spPr>
        </p:pic>
        <p:pic>
          <p:nvPicPr>
            <p:cNvPr id="5" name="Picture 4" descr="Screen Clipping">
              <a:extLst>
                <a:ext uri="{FF2B5EF4-FFF2-40B4-BE49-F238E27FC236}">
                  <a16:creationId xmlns:a16="http://schemas.microsoft.com/office/drawing/2014/main" id="{79818441-0A81-4EFA-B57E-5FA188162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010" y="1939127"/>
              <a:ext cx="1891186" cy="2337452"/>
            </a:xfrm>
            <a:prstGeom prst="rect">
              <a:avLst/>
            </a:prstGeom>
          </p:spPr>
        </p:pic>
        <p:pic>
          <p:nvPicPr>
            <p:cNvPr id="6" name="Picture 5" descr="Screen Clipping">
              <a:extLst>
                <a:ext uri="{FF2B5EF4-FFF2-40B4-BE49-F238E27FC236}">
                  <a16:creationId xmlns:a16="http://schemas.microsoft.com/office/drawing/2014/main" id="{F5864602-1359-4D4C-B677-154287924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847" y="1939127"/>
              <a:ext cx="1771216" cy="233745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F3F428-3CA7-41B4-A828-3D5481F9BF99}"/>
              </a:ext>
            </a:extLst>
          </p:cNvPr>
          <p:cNvSpPr txBox="1"/>
          <p:nvPr/>
        </p:nvSpPr>
        <p:spPr>
          <a:xfrm>
            <a:off x="1136074" y="5518620"/>
            <a:ext cx="951807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গণিত বইয়ের ২১ পৃষ্টা খোলে মনোযোগ দিয়ে 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5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B08488A9-64CE-4459-80D2-6511649734B5}"/>
              </a:ext>
            </a:extLst>
          </p:cNvPr>
          <p:cNvSpPr/>
          <p:nvPr/>
        </p:nvSpPr>
        <p:spPr>
          <a:xfrm>
            <a:off x="9044271" y="3943410"/>
            <a:ext cx="2588096" cy="2113237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6361884-C93B-48ED-8E1B-0D7CC4610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73" y="3993327"/>
            <a:ext cx="1992190" cy="20226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B9023A5-BD27-4BA7-AB38-C129D10E92D9}"/>
              </a:ext>
            </a:extLst>
          </p:cNvPr>
          <p:cNvGrpSpPr/>
          <p:nvPr/>
        </p:nvGrpSpPr>
        <p:grpSpPr>
          <a:xfrm>
            <a:off x="9288208" y="4219376"/>
            <a:ext cx="1886281" cy="1627548"/>
            <a:chOff x="9288208" y="4219376"/>
            <a:chExt cx="1886281" cy="162754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8B412F1-020A-44EC-A081-E7CBBED08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208" y="4219376"/>
              <a:ext cx="836170" cy="78065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340863F-E7F1-4551-B076-1D420607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8319" y="4262021"/>
              <a:ext cx="836170" cy="78065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70909F6-3BA3-4FC3-BF0F-9099B895D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246" y="5066273"/>
              <a:ext cx="836170" cy="78065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7AE669-F080-4CAF-96B8-5A123C0D384F}"/>
              </a:ext>
            </a:extLst>
          </p:cNvPr>
          <p:cNvSpPr txBox="1"/>
          <p:nvPr/>
        </p:nvSpPr>
        <p:spPr>
          <a:xfrm>
            <a:off x="9230336" y="619618"/>
            <a:ext cx="2313483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মূল্যায়ন</a:t>
            </a:r>
            <a:endParaRPr lang="en-US" sz="40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B2BEE-D1B6-4BC2-922C-D4BEA74F7784}"/>
              </a:ext>
            </a:extLst>
          </p:cNvPr>
          <p:cNvSpPr txBox="1"/>
          <p:nvPr/>
        </p:nvSpPr>
        <p:spPr>
          <a:xfrm>
            <a:off x="532339" y="624669"/>
            <a:ext cx="854639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কার্ড ও ছবির কার্ডগুলো মিল করে সাজাও।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D9E44962-154C-45D9-8131-2E71DA0F1D82}"/>
              </a:ext>
            </a:extLst>
          </p:cNvPr>
          <p:cNvSpPr/>
          <p:nvPr/>
        </p:nvSpPr>
        <p:spPr>
          <a:xfrm>
            <a:off x="3335678" y="3957264"/>
            <a:ext cx="2456510" cy="2143199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B465225-0719-4F61-87ED-7EBFBF7AB207}"/>
              </a:ext>
            </a:extLst>
          </p:cNvPr>
          <p:cNvSpPr/>
          <p:nvPr/>
        </p:nvSpPr>
        <p:spPr>
          <a:xfrm>
            <a:off x="646347" y="3947440"/>
            <a:ext cx="2369554" cy="2143198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72F869-52E6-4E43-A453-5A7B2C19F04C}"/>
              </a:ext>
            </a:extLst>
          </p:cNvPr>
          <p:cNvSpPr txBox="1"/>
          <p:nvPr/>
        </p:nvSpPr>
        <p:spPr>
          <a:xfrm>
            <a:off x="7222436" y="1737758"/>
            <a:ext cx="746263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n w="28575"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28575">
                  <a:solidFill>
                    <a:srgbClr val="C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400" dirty="0">
                <a:ln w="28575"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28575"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50DC6D-B495-4F44-8E96-63DB368572F7}"/>
              </a:ext>
            </a:extLst>
          </p:cNvPr>
          <p:cNvSpPr txBox="1"/>
          <p:nvPr/>
        </p:nvSpPr>
        <p:spPr>
          <a:xfrm>
            <a:off x="10211424" y="1737758"/>
            <a:ext cx="746263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n w="28575"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endParaRPr lang="en-US" sz="4400" dirty="0">
              <a:ln w="28575"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11E41A-C236-4112-B5F2-7E9648AD52B1}"/>
              </a:ext>
            </a:extLst>
          </p:cNvPr>
          <p:cNvSpPr txBox="1"/>
          <p:nvPr/>
        </p:nvSpPr>
        <p:spPr>
          <a:xfrm>
            <a:off x="1042184" y="1727008"/>
            <a:ext cx="746263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n w="28575"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endParaRPr lang="en-US" sz="4400" dirty="0">
              <a:ln w="28575"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0110EE-2EAC-4FF2-9E2F-598A19A3806A}"/>
              </a:ext>
            </a:extLst>
          </p:cNvPr>
          <p:cNvSpPr txBox="1"/>
          <p:nvPr/>
        </p:nvSpPr>
        <p:spPr>
          <a:xfrm>
            <a:off x="4031171" y="1727008"/>
            <a:ext cx="746264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28575"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400" dirty="0">
              <a:ln w="28575"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9D7D0E-1C6D-4521-BCB0-E7A3E175AF6A}"/>
              </a:ext>
            </a:extLst>
          </p:cNvPr>
          <p:cNvGrpSpPr/>
          <p:nvPr/>
        </p:nvGrpSpPr>
        <p:grpSpPr>
          <a:xfrm>
            <a:off x="866927" y="4136718"/>
            <a:ext cx="1812241" cy="1859110"/>
            <a:chOff x="883883" y="4066912"/>
            <a:chExt cx="1812241" cy="185911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12E1881-868E-43C7-A1A1-7A1370D9F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83" y="4128043"/>
              <a:ext cx="614347" cy="61434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647B587-D008-408D-9350-2C4DAB73E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679" y="4066912"/>
              <a:ext cx="614347" cy="61434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10BE70B-0AE0-4F61-8B2E-6EA7A5884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374" y="4860089"/>
              <a:ext cx="614347" cy="61434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FA94B51-B877-4749-8E5A-8F7FF8AC3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777" y="4742929"/>
              <a:ext cx="614347" cy="61434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5422D0B-986D-4DD6-9B4A-50501EDAB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230" y="5311675"/>
              <a:ext cx="614347" cy="614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468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7319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8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22005 0.42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47552 0.42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49271 0.41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35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3ABC97-48A6-464D-A4FD-9DFECF97C544}"/>
              </a:ext>
            </a:extLst>
          </p:cNvPr>
          <p:cNvSpPr/>
          <p:nvPr/>
        </p:nvSpPr>
        <p:spPr>
          <a:xfrm>
            <a:off x="1069144" y="910883"/>
            <a:ext cx="3812344" cy="2307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9458B-CA3D-428C-8E35-5918881E0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41" y="1320606"/>
            <a:ext cx="4438927" cy="2729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E8A3EA-12B9-4DBD-9CCD-FC73F2454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3" y="4881489"/>
            <a:ext cx="10592973" cy="15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1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E874C-BBE8-4730-9DBC-936D79689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76" y="3094049"/>
            <a:ext cx="1863908" cy="2357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E71222-DBB5-46F1-B27C-2B0A57B26A63}"/>
              </a:ext>
            </a:extLst>
          </p:cNvPr>
          <p:cNvSpPr txBox="1"/>
          <p:nvPr/>
        </p:nvSpPr>
        <p:spPr>
          <a:xfrm>
            <a:off x="1083212" y="3235570"/>
            <a:ext cx="2841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আবু তাহের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৫৮ নং মুল্লাআতা সঃপ্রাঃ বিদ্যালয়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০১৭১২৭৫২৪০৪</a:t>
            </a:r>
          </a:p>
          <a:p>
            <a:pPr algn="ctr"/>
            <a:r>
              <a:rPr lang="bn-BD" sz="1400" dirty="0"/>
              <a:t>Email: taher198720@gmail.com 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8A7E4-B49C-4BC4-B7FD-AD5DD360B5B1}"/>
              </a:ext>
            </a:extLst>
          </p:cNvPr>
          <p:cNvSpPr txBox="1"/>
          <p:nvPr/>
        </p:nvSpPr>
        <p:spPr>
          <a:xfrm>
            <a:off x="7891975" y="3374069"/>
            <a:ext cx="2940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প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ঠঃ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 ৫ 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শূ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মিনিট।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2">
            <a:extLst>
              <a:ext uri="{FF2B5EF4-FFF2-40B4-BE49-F238E27FC236}">
                <a16:creationId xmlns:a16="http://schemas.microsoft.com/office/drawing/2014/main" id="{02F86459-352C-4B39-9888-47EBDF28ED05}"/>
              </a:ext>
            </a:extLst>
          </p:cNvPr>
          <p:cNvSpPr/>
          <p:nvPr/>
        </p:nvSpPr>
        <p:spPr>
          <a:xfrm>
            <a:off x="4151419" y="949570"/>
            <a:ext cx="3657600" cy="815925"/>
          </a:xfrm>
          <a:prstGeom prst="star32">
            <a:avLst/>
          </a:prstGeom>
          <a:solidFill>
            <a:schemeClr val="bg2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 contourW="44450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E441CC-4569-442A-BCB7-81172C456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87" y="935948"/>
            <a:ext cx="2315166" cy="2315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D5C50-55BA-4DC1-AE56-6E0ECB925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9" y="935948"/>
            <a:ext cx="1654565" cy="2152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1862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F7D6B-7198-4BE6-A46F-00BCB2B95AF5}"/>
              </a:ext>
            </a:extLst>
          </p:cNvPr>
          <p:cNvSpPr txBox="1"/>
          <p:nvPr/>
        </p:nvSpPr>
        <p:spPr>
          <a:xfrm>
            <a:off x="4144108" y="943927"/>
            <a:ext cx="3200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692A5-C1F7-48E1-A460-5332C97D7277}"/>
              </a:ext>
            </a:extLst>
          </p:cNvPr>
          <p:cNvSpPr txBox="1">
            <a:spLocks/>
          </p:cNvSpPr>
          <p:nvPr/>
        </p:nvSpPr>
        <p:spPr>
          <a:xfrm>
            <a:off x="2266071" y="2084200"/>
            <a:ext cx="83820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bn-BD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4.2.</a:t>
            </a: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শূণ্যের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bn-BD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4.2.2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</a:t>
            </a: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(০)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প্রতীকটি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0-glitter87.gif">
            <a:extLst>
              <a:ext uri="{FF2B5EF4-FFF2-40B4-BE49-F238E27FC236}">
                <a16:creationId xmlns:a16="http://schemas.microsoft.com/office/drawing/2014/main" id="{F32DF19C-E574-4042-9531-A9092DDF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8438" y="5359129"/>
            <a:ext cx="1215770" cy="1073436"/>
          </a:xfrm>
          <a:prstGeom prst="rect">
            <a:avLst/>
          </a:prstGeom>
        </p:spPr>
      </p:pic>
      <p:pic>
        <p:nvPicPr>
          <p:cNvPr id="5" name="Picture 4" descr="0-glitter87.gif">
            <a:extLst>
              <a:ext uri="{FF2B5EF4-FFF2-40B4-BE49-F238E27FC236}">
                <a16:creationId xmlns:a16="http://schemas.microsoft.com/office/drawing/2014/main" id="{8AC44FE5-1C9C-410C-9AA7-5F1EC3905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13255" y="523199"/>
            <a:ext cx="1215770" cy="1073436"/>
          </a:xfrm>
          <a:prstGeom prst="rect">
            <a:avLst/>
          </a:prstGeom>
        </p:spPr>
      </p:pic>
      <p:pic>
        <p:nvPicPr>
          <p:cNvPr id="6" name="Picture 5" descr="0-glitter87.gif">
            <a:extLst>
              <a:ext uri="{FF2B5EF4-FFF2-40B4-BE49-F238E27FC236}">
                <a16:creationId xmlns:a16="http://schemas.microsoft.com/office/drawing/2014/main" id="{5C23E4AC-B5C7-4AE7-9B2D-4CF6BCF90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9" y="426047"/>
            <a:ext cx="1215770" cy="1073436"/>
          </a:xfrm>
          <a:prstGeom prst="rect">
            <a:avLst/>
          </a:prstGeom>
        </p:spPr>
      </p:pic>
      <p:pic>
        <p:nvPicPr>
          <p:cNvPr id="7" name="Picture 6" descr="0-glitter87.gif">
            <a:extLst>
              <a:ext uri="{FF2B5EF4-FFF2-40B4-BE49-F238E27FC236}">
                <a16:creationId xmlns:a16="http://schemas.microsoft.com/office/drawing/2014/main" id="{C018F320-26DD-42A6-B944-4B946ACC4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538619" y="5352098"/>
            <a:ext cx="1215770" cy="10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09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F9E7A1-353B-41FF-A85D-7984523C84AA}"/>
              </a:ext>
            </a:extLst>
          </p:cNvPr>
          <p:cNvSpPr/>
          <p:nvPr/>
        </p:nvSpPr>
        <p:spPr>
          <a:xfrm>
            <a:off x="3861519" y="745585"/>
            <a:ext cx="391806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করি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E21DF6-0B35-42C2-82B6-A185B8F45D1E}"/>
              </a:ext>
            </a:extLst>
          </p:cNvPr>
          <p:cNvSpPr/>
          <p:nvPr/>
        </p:nvSpPr>
        <p:spPr>
          <a:xfrm>
            <a:off x="3690799" y="736018"/>
            <a:ext cx="425949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5E6E03-A361-44E3-8B25-F5CC0F8BC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2" y="2545632"/>
            <a:ext cx="1523307" cy="1352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9E309-E815-4404-A755-EBDD4D67F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57" y="2564437"/>
            <a:ext cx="1523307" cy="1352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597809-E658-4A1E-AE5E-360DB5BEC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72" y="2539529"/>
            <a:ext cx="1523307" cy="13526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2093B0-3B00-4595-99D2-158C726D5460}"/>
              </a:ext>
            </a:extLst>
          </p:cNvPr>
          <p:cNvSpPr/>
          <p:nvPr/>
        </p:nvSpPr>
        <p:spPr>
          <a:xfrm>
            <a:off x="3723659" y="736018"/>
            <a:ext cx="4193777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olid"/>
          </a:ln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আছে?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49834-F3DB-490C-8299-DFCE9489FBFC}"/>
              </a:ext>
            </a:extLst>
          </p:cNvPr>
          <p:cNvSpPr/>
          <p:nvPr/>
        </p:nvSpPr>
        <p:spPr>
          <a:xfrm>
            <a:off x="10208373" y="4589326"/>
            <a:ext cx="10198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280A30-A1F7-4E2E-BCD6-35B53BF5C853}"/>
              </a:ext>
            </a:extLst>
          </p:cNvPr>
          <p:cNvSpPr/>
          <p:nvPr/>
        </p:nvSpPr>
        <p:spPr>
          <a:xfrm>
            <a:off x="9753224" y="3429000"/>
            <a:ext cx="10631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DD9909-9848-4A94-A5FF-93CFCFAA76C8}"/>
              </a:ext>
            </a:extLst>
          </p:cNvPr>
          <p:cNvSpPr/>
          <p:nvPr/>
        </p:nvSpPr>
        <p:spPr>
          <a:xfrm>
            <a:off x="9671709" y="2268674"/>
            <a:ext cx="11384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538218-AC22-42FD-BBDB-241B17B4D31A}"/>
              </a:ext>
            </a:extLst>
          </p:cNvPr>
          <p:cNvSpPr/>
          <p:nvPr/>
        </p:nvSpPr>
        <p:spPr>
          <a:xfrm>
            <a:off x="7269605" y="3780692"/>
            <a:ext cx="1063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25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E4554-509F-4539-884F-FAAC1329144B}"/>
              </a:ext>
            </a:extLst>
          </p:cNvPr>
          <p:cNvSpPr txBox="1"/>
          <p:nvPr/>
        </p:nvSpPr>
        <p:spPr>
          <a:xfrm>
            <a:off x="1585921" y="594546"/>
            <a:ext cx="9359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না থাকলে আমরা কী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EF436-54B7-4A12-9A64-7548FA788F21}"/>
              </a:ext>
            </a:extLst>
          </p:cNvPr>
          <p:cNvSpPr txBox="1"/>
          <p:nvPr/>
        </p:nvSpPr>
        <p:spPr>
          <a:xfrm>
            <a:off x="1585921" y="2351573"/>
            <a:ext cx="4154008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bn-BD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 </a:t>
            </a:r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08790-A274-49A3-9D64-DAC439C81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9" y="2336409"/>
            <a:ext cx="3052689" cy="3052689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11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777568-E09B-42E7-906F-E63FA0ECA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66" y="2158217"/>
            <a:ext cx="8243667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F3931-9FCB-4C6D-9262-06D1FD16E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58" y="2513148"/>
            <a:ext cx="1724644" cy="13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12A69-7DE8-485F-845E-C8C7B1FA1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55" y="4025421"/>
            <a:ext cx="1724644" cy="1322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01D3D-59EA-4688-B8AB-2FE04CF4A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27" y="3645599"/>
            <a:ext cx="1724644" cy="1322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F5DA8-9D79-4117-BD9A-E93772704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33" y="2740854"/>
            <a:ext cx="1394897" cy="1322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99F549-7E2A-4EC2-812F-75D5853E0FB1}"/>
              </a:ext>
            </a:extLst>
          </p:cNvPr>
          <p:cNvSpPr txBox="1"/>
          <p:nvPr/>
        </p:nvSpPr>
        <p:spPr>
          <a:xfrm>
            <a:off x="2357525" y="623640"/>
            <a:ext cx="6552612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</a:t>
            </a:r>
            <a:r>
              <a:rPr lang="bn-BD" sz="4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4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আছে?</a:t>
            </a:r>
            <a:endParaRPr lang="en-US" sz="4800" b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7A89E9-5F8C-4F04-8684-CED0CEB2EC0C}"/>
              </a:ext>
            </a:extLst>
          </p:cNvPr>
          <p:cNvSpPr txBox="1"/>
          <p:nvPr/>
        </p:nvSpPr>
        <p:spPr>
          <a:xfrm>
            <a:off x="2421968" y="620403"/>
            <a:ext cx="6423727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কয়টি </a:t>
            </a:r>
            <a:r>
              <a:rPr lang="bn-BD" sz="48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48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আছে?</a:t>
            </a:r>
            <a:r>
              <a:rPr lang="bn-BD" sz="48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53D31A-D1E4-4AA3-9B10-5B43C5E4AD6C}"/>
              </a:ext>
            </a:extLst>
          </p:cNvPr>
          <p:cNvSpPr txBox="1"/>
          <p:nvPr/>
        </p:nvSpPr>
        <p:spPr>
          <a:xfrm>
            <a:off x="3850562" y="3535691"/>
            <a:ext cx="4751861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নেই</a:t>
            </a:r>
            <a:r>
              <a:rPr lang="bn-BD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D7ACF-E6CB-4533-A108-EFC1C5C622B6}"/>
              </a:ext>
            </a:extLst>
          </p:cNvPr>
          <p:cNvSpPr txBox="1"/>
          <p:nvPr/>
        </p:nvSpPr>
        <p:spPr>
          <a:xfrm>
            <a:off x="3198864" y="3373846"/>
            <a:ext cx="6055256" cy="92333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কিছু না থাকলে শূ্ন্য</a:t>
            </a:r>
            <a:endParaRPr lang="en-US" sz="5400" b="1" dirty="0">
              <a:ln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00E51D-DA96-4835-B27B-4C4A0B265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2" y="2202004"/>
            <a:ext cx="9991120" cy="42858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2C1B5D-FC09-431E-A43D-04262A6ED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7971">
            <a:off x="4648799" y="3617059"/>
            <a:ext cx="1516538" cy="1230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EC20DE-EB52-4472-8E5B-5F45D9D38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927">
            <a:off x="5158536" y="3617058"/>
            <a:ext cx="1516538" cy="1230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75B6C6-6812-4D9E-A111-837051252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899">
            <a:off x="5746626" y="3588492"/>
            <a:ext cx="1516538" cy="1230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4A1E5F-D320-4FC9-BF06-03756AD84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31" y="3574424"/>
            <a:ext cx="1516538" cy="1259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5CA286-C143-4C11-BDEC-9EF3F2CF34BD}"/>
              </a:ext>
            </a:extLst>
          </p:cNvPr>
          <p:cNvSpPr txBox="1"/>
          <p:nvPr/>
        </p:nvSpPr>
        <p:spPr>
          <a:xfrm>
            <a:off x="3633233" y="945841"/>
            <a:ext cx="3718559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B19B7-FE67-4764-BB43-FE4D2B680030}"/>
              </a:ext>
            </a:extLst>
          </p:cNvPr>
          <p:cNvSpPr txBox="1"/>
          <p:nvPr/>
        </p:nvSpPr>
        <p:spPr>
          <a:xfrm>
            <a:off x="3449280" y="950091"/>
            <a:ext cx="493505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কয়টি কলা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3CE1B-52F9-4C7A-A311-E8A1EC9320EF}"/>
              </a:ext>
            </a:extLst>
          </p:cNvPr>
          <p:cNvSpPr txBox="1"/>
          <p:nvPr/>
        </p:nvSpPr>
        <p:spPr>
          <a:xfrm>
            <a:off x="3133662" y="944969"/>
            <a:ext cx="5566286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কয়টি কলা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9F6283-B2FF-4902-B7DB-9FF63970F101}"/>
              </a:ext>
            </a:extLst>
          </p:cNvPr>
          <p:cNvSpPr txBox="1"/>
          <p:nvPr/>
        </p:nvSpPr>
        <p:spPr>
          <a:xfrm>
            <a:off x="2181363" y="2291280"/>
            <a:ext cx="6055256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কিছু না থাকলে শূ্ন্য</a:t>
            </a:r>
            <a:endParaRPr lang="en-US" sz="5400" b="1" dirty="0">
              <a:ln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66EEB-55E0-4CF7-B8D2-BA57FA9147B3}"/>
              </a:ext>
            </a:extLst>
          </p:cNvPr>
          <p:cNvSpPr txBox="1"/>
          <p:nvPr/>
        </p:nvSpPr>
        <p:spPr>
          <a:xfrm>
            <a:off x="3006278" y="3820030"/>
            <a:ext cx="4972468" cy="13234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DC595-DDE8-47C3-B886-C79601AD9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72" y="3684778"/>
            <a:ext cx="1524000" cy="1316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434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10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10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0" grpId="0" animBg="1"/>
      <p:bldP spid="10" grpId="1" animBg="1"/>
      <p:bldP spid="15" grpId="0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C178BA64-20DC-4E16-B578-05970F22F0D6}"/>
              </a:ext>
            </a:extLst>
          </p:cNvPr>
          <p:cNvSpPr/>
          <p:nvPr/>
        </p:nvSpPr>
        <p:spPr>
          <a:xfrm>
            <a:off x="935286" y="3837453"/>
            <a:ext cx="1849478" cy="618376"/>
          </a:xfrm>
          <a:prstGeom prst="cube">
            <a:avLst>
              <a:gd name="adj" fmla="val 34113"/>
            </a:avLst>
          </a:prstGeom>
          <a:solidFill>
            <a:srgbClr val="92D050"/>
          </a:solidFill>
          <a:ln>
            <a:solidFill>
              <a:srgbClr val="06232C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19D9C7-2192-4505-B64D-11DD36EE6441}"/>
              </a:ext>
            </a:extLst>
          </p:cNvPr>
          <p:cNvCxnSpPr>
            <a:cxnSpLocks/>
          </p:cNvCxnSpPr>
          <p:nvPr/>
        </p:nvCxnSpPr>
        <p:spPr>
          <a:xfrm>
            <a:off x="1873116" y="1141025"/>
            <a:ext cx="14837" cy="24713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78419FC-8B6D-4E84-B589-81D59B2179FB}"/>
              </a:ext>
            </a:extLst>
          </p:cNvPr>
          <p:cNvSpPr/>
          <p:nvPr/>
        </p:nvSpPr>
        <p:spPr>
          <a:xfrm>
            <a:off x="1450331" y="3092013"/>
            <a:ext cx="900138" cy="78958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E539D9-E112-46F9-8209-CE22002C2778}"/>
              </a:ext>
            </a:extLst>
          </p:cNvPr>
          <p:cNvSpPr/>
          <p:nvPr/>
        </p:nvSpPr>
        <p:spPr>
          <a:xfrm>
            <a:off x="1448423" y="2302431"/>
            <a:ext cx="900138" cy="78958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223AEE-1139-409E-86AA-0CEBC3316DAF}"/>
              </a:ext>
            </a:extLst>
          </p:cNvPr>
          <p:cNvSpPr/>
          <p:nvPr/>
        </p:nvSpPr>
        <p:spPr>
          <a:xfrm>
            <a:off x="1420287" y="1498782"/>
            <a:ext cx="900138" cy="78958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E7363AF2-3E86-4B33-B0D8-6E0576ABFA27}"/>
              </a:ext>
            </a:extLst>
          </p:cNvPr>
          <p:cNvSpPr/>
          <p:nvPr/>
        </p:nvSpPr>
        <p:spPr>
          <a:xfrm>
            <a:off x="8645715" y="3835557"/>
            <a:ext cx="1712453" cy="618376"/>
          </a:xfrm>
          <a:prstGeom prst="cube">
            <a:avLst>
              <a:gd name="adj" fmla="val 34113"/>
            </a:avLst>
          </a:prstGeom>
          <a:solidFill>
            <a:srgbClr val="92D050"/>
          </a:solidFill>
          <a:ln>
            <a:solidFill>
              <a:srgbClr val="06232C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E7DA1F-46F0-4609-B116-1061B04BA54B}"/>
              </a:ext>
            </a:extLst>
          </p:cNvPr>
          <p:cNvCxnSpPr>
            <a:cxnSpLocks/>
          </p:cNvCxnSpPr>
          <p:nvPr/>
        </p:nvCxnSpPr>
        <p:spPr>
          <a:xfrm flipH="1">
            <a:off x="9517630" y="1386238"/>
            <a:ext cx="25387" cy="24493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be 8">
            <a:extLst>
              <a:ext uri="{FF2B5EF4-FFF2-40B4-BE49-F238E27FC236}">
                <a16:creationId xmlns:a16="http://schemas.microsoft.com/office/drawing/2014/main" id="{65591D0C-DD69-459B-87F4-0EE9D2F0196E}"/>
              </a:ext>
            </a:extLst>
          </p:cNvPr>
          <p:cNvSpPr/>
          <p:nvPr/>
        </p:nvSpPr>
        <p:spPr>
          <a:xfrm>
            <a:off x="6088087" y="3835557"/>
            <a:ext cx="1712453" cy="618376"/>
          </a:xfrm>
          <a:prstGeom prst="cube">
            <a:avLst>
              <a:gd name="adj" fmla="val 34113"/>
            </a:avLst>
          </a:prstGeom>
          <a:solidFill>
            <a:srgbClr val="92D050"/>
          </a:solidFill>
          <a:ln>
            <a:solidFill>
              <a:srgbClr val="06232C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E69A74-70AD-4FE9-8EE0-B47618A3CBC7}"/>
              </a:ext>
            </a:extLst>
          </p:cNvPr>
          <p:cNvCxnSpPr>
            <a:cxnSpLocks/>
          </p:cNvCxnSpPr>
          <p:nvPr/>
        </p:nvCxnSpPr>
        <p:spPr>
          <a:xfrm>
            <a:off x="6960002" y="1386238"/>
            <a:ext cx="0" cy="24493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66540D7-0EFC-4E80-B4E5-A71894DF8C8A}"/>
              </a:ext>
            </a:extLst>
          </p:cNvPr>
          <p:cNvSpPr/>
          <p:nvPr/>
        </p:nvSpPr>
        <p:spPr>
          <a:xfrm>
            <a:off x="6494244" y="3188593"/>
            <a:ext cx="900138" cy="78958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3A9B3412-6709-41E2-88E3-D5827863B3C1}"/>
              </a:ext>
            </a:extLst>
          </p:cNvPr>
          <p:cNvSpPr/>
          <p:nvPr/>
        </p:nvSpPr>
        <p:spPr>
          <a:xfrm>
            <a:off x="3492912" y="3793165"/>
            <a:ext cx="1712453" cy="618376"/>
          </a:xfrm>
          <a:prstGeom prst="cube">
            <a:avLst>
              <a:gd name="adj" fmla="val 34113"/>
            </a:avLst>
          </a:prstGeom>
          <a:solidFill>
            <a:srgbClr val="92D050"/>
          </a:solidFill>
          <a:ln>
            <a:solidFill>
              <a:srgbClr val="06232C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E972FA-088C-4CC5-A4C6-46635D88A312}"/>
              </a:ext>
            </a:extLst>
          </p:cNvPr>
          <p:cNvCxnSpPr>
            <a:cxnSpLocks/>
          </p:cNvCxnSpPr>
          <p:nvPr/>
        </p:nvCxnSpPr>
        <p:spPr>
          <a:xfrm>
            <a:off x="4405908" y="1386238"/>
            <a:ext cx="15690" cy="2406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1152BFC-88AA-4BF8-AEB3-50A3B9984C0E}"/>
              </a:ext>
            </a:extLst>
          </p:cNvPr>
          <p:cNvSpPr/>
          <p:nvPr/>
        </p:nvSpPr>
        <p:spPr>
          <a:xfrm>
            <a:off x="3899069" y="3146201"/>
            <a:ext cx="900138" cy="78958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685EE5F-930B-4E27-9217-8CA6EFE262ED}"/>
              </a:ext>
            </a:extLst>
          </p:cNvPr>
          <p:cNvSpPr/>
          <p:nvPr/>
        </p:nvSpPr>
        <p:spPr>
          <a:xfrm>
            <a:off x="3911229" y="2356619"/>
            <a:ext cx="900138" cy="789582"/>
          </a:xfrm>
          <a:prstGeom prst="ellipse">
            <a:avLst/>
          </a:prstGeom>
          <a:solidFill>
            <a:srgbClr val="06232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477472-2EA2-409C-922D-4747BC6207AD}"/>
              </a:ext>
            </a:extLst>
          </p:cNvPr>
          <p:cNvSpPr/>
          <p:nvPr/>
        </p:nvSpPr>
        <p:spPr>
          <a:xfrm>
            <a:off x="2574210" y="499139"/>
            <a:ext cx="692773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6232C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বক্সে কতটি বল আছে?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Flowchart: Terminator 33">
            <a:extLst>
              <a:ext uri="{FF2B5EF4-FFF2-40B4-BE49-F238E27FC236}">
                <a16:creationId xmlns:a16="http://schemas.microsoft.com/office/drawing/2014/main" id="{775D08E4-1E4A-4477-83F8-3DF035FBED36}"/>
              </a:ext>
            </a:extLst>
          </p:cNvPr>
          <p:cNvSpPr/>
          <p:nvPr/>
        </p:nvSpPr>
        <p:spPr>
          <a:xfrm>
            <a:off x="935286" y="5176911"/>
            <a:ext cx="1969531" cy="828007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Terminator 34">
            <a:extLst>
              <a:ext uri="{FF2B5EF4-FFF2-40B4-BE49-F238E27FC236}">
                <a16:creationId xmlns:a16="http://schemas.microsoft.com/office/drawing/2014/main" id="{174CC060-C89C-4397-A369-832982C18DE4}"/>
              </a:ext>
            </a:extLst>
          </p:cNvPr>
          <p:cNvSpPr/>
          <p:nvPr/>
        </p:nvSpPr>
        <p:spPr>
          <a:xfrm>
            <a:off x="3418736" y="5176910"/>
            <a:ext cx="1969531" cy="828007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lowchart: Terminator 35">
            <a:extLst>
              <a:ext uri="{FF2B5EF4-FFF2-40B4-BE49-F238E27FC236}">
                <a16:creationId xmlns:a16="http://schemas.microsoft.com/office/drawing/2014/main" id="{DC8FD45D-34D1-43A2-AFA1-C3BA7E86F08A}"/>
              </a:ext>
            </a:extLst>
          </p:cNvPr>
          <p:cNvSpPr/>
          <p:nvPr/>
        </p:nvSpPr>
        <p:spPr>
          <a:xfrm>
            <a:off x="6112192" y="5162857"/>
            <a:ext cx="1969531" cy="828007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lowchart: Terminator 36">
            <a:extLst>
              <a:ext uri="{FF2B5EF4-FFF2-40B4-BE49-F238E27FC236}">
                <a16:creationId xmlns:a16="http://schemas.microsoft.com/office/drawing/2014/main" id="{0C0C7BF0-15D4-4641-BA06-7671DC0B773B}"/>
              </a:ext>
            </a:extLst>
          </p:cNvPr>
          <p:cNvSpPr/>
          <p:nvPr/>
        </p:nvSpPr>
        <p:spPr>
          <a:xfrm>
            <a:off x="8756874" y="5162856"/>
            <a:ext cx="1969531" cy="828007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24D93B-3B52-4424-9B00-0A85B6380EB5}"/>
              </a:ext>
            </a:extLst>
          </p:cNvPr>
          <p:cNvGrpSpPr/>
          <p:nvPr/>
        </p:nvGrpSpPr>
        <p:grpSpPr>
          <a:xfrm>
            <a:off x="1892502" y="1643413"/>
            <a:ext cx="3719137" cy="1384995"/>
            <a:chOff x="1892502" y="1643413"/>
            <a:chExt cx="3719137" cy="13849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297B17-778E-4750-8AA1-18ACB62AD764}"/>
                </a:ext>
              </a:extLst>
            </p:cNvPr>
            <p:cNvSpPr/>
            <p:nvPr/>
          </p:nvSpPr>
          <p:spPr>
            <a:xfrm rot="20669161">
              <a:off x="2427603" y="1643413"/>
              <a:ext cx="318403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 জায়গায় সংখ্যাটি কত হবে?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আমরা এটিকে কী বলি?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93EA5E-575D-48DA-8C66-6E6B1438344C}"/>
                </a:ext>
              </a:extLst>
            </p:cNvPr>
            <p:cNvSpPr/>
            <p:nvPr/>
          </p:nvSpPr>
          <p:spPr>
            <a:xfrm rot="20787110">
              <a:off x="1892502" y="2271246"/>
              <a:ext cx="534393" cy="3267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?</a:t>
              </a:r>
              <a:r>
                <a:rPr lang="bn-BD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523EA6-3A59-4494-9FD1-6E19DF9B9EF8}"/>
              </a:ext>
            </a:extLst>
          </p:cNvPr>
          <p:cNvGrpSpPr/>
          <p:nvPr/>
        </p:nvGrpSpPr>
        <p:grpSpPr>
          <a:xfrm>
            <a:off x="1620642" y="848681"/>
            <a:ext cx="9550140" cy="3015925"/>
            <a:chOff x="1620642" y="848681"/>
            <a:chExt cx="9550140" cy="3015925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02B36F86-2A7B-4C0E-A141-5309CA20474D}"/>
                </a:ext>
              </a:extLst>
            </p:cNvPr>
            <p:cNvSpPr/>
            <p:nvPr/>
          </p:nvSpPr>
          <p:spPr>
            <a:xfrm rot="15088031">
              <a:off x="2014657" y="454666"/>
              <a:ext cx="3015925" cy="3803955"/>
            </a:xfrm>
            <a:prstGeom prst="wedgeEllipseCallout">
              <a:avLst>
                <a:gd name="adj1" fmla="val -35844"/>
                <a:gd name="adj2" fmla="val 13969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6D19D8-817F-481F-9D7A-86E9E92CC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29859" y="852620"/>
              <a:ext cx="1840923" cy="22072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302206E-BB1B-4DF5-AB4C-52E0F0333C11}"/>
              </a:ext>
            </a:extLst>
          </p:cNvPr>
          <p:cNvSpPr/>
          <p:nvPr/>
        </p:nvSpPr>
        <p:spPr>
          <a:xfrm>
            <a:off x="6386734" y="4168147"/>
            <a:ext cx="3656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একে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4A3B36-FF9C-4568-A244-93887F161C06}"/>
              </a:ext>
            </a:extLst>
          </p:cNvPr>
          <p:cNvGrpSpPr/>
          <p:nvPr/>
        </p:nvGrpSpPr>
        <p:grpSpPr>
          <a:xfrm>
            <a:off x="1669834" y="2965992"/>
            <a:ext cx="8407934" cy="2937429"/>
            <a:chOff x="1669834" y="2965992"/>
            <a:chExt cx="8407934" cy="29374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9BA5EB-97DB-4D2A-8373-1FF8D95C1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834" y="4271494"/>
              <a:ext cx="1375555" cy="16319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249D0D17-484C-43B8-883D-858582786D01}"/>
                </a:ext>
              </a:extLst>
            </p:cNvPr>
            <p:cNvSpPr/>
            <p:nvPr/>
          </p:nvSpPr>
          <p:spPr>
            <a:xfrm rot="4944608">
              <a:off x="7003250" y="2724263"/>
              <a:ext cx="2832790" cy="3316247"/>
            </a:xfrm>
            <a:prstGeom prst="wedgeEllipseCallout">
              <a:avLst>
                <a:gd name="adj1" fmla="val -7013"/>
                <a:gd name="adj2" fmla="val 1563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07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233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Blackadder ITC</vt:lpstr>
      <vt:lpstr>Calibri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</cp:revision>
  <dcterms:created xsi:type="dcterms:W3CDTF">2020-04-22T05:59:15Z</dcterms:created>
  <dcterms:modified xsi:type="dcterms:W3CDTF">2020-09-01T17:19:34Z</dcterms:modified>
</cp:coreProperties>
</file>