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9" r:id="rId8"/>
    <p:sldId id="266" r:id="rId9"/>
    <p:sldId id="267" r:id="rId10"/>
    <p:sldId id="265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94660"/>
  </p:normalViewPr>
  <p:slideViewPr>
    <p:cSldViewPr>
      <p:cViewPr>
        <p:scale>
          <a:sx n="66" d="100"/>
          <a:sy n="66" d="100"/>
        </p:scale>
        <p:origin x="-144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jpeg" /><Relationship Id="rId4" Type="http://schemas.openxmlformats.org/officeDocument/2006/relationships/image" Target="../media/image13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ar-SA" sz="60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85" y="3429000"/>
            <a:ext cx="6785629" cy="265112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1752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lang="ar-SA" sz="60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  <a:tint val="66000"/>
                  <a:satMod val="160000"/>
                </a:schemeClr>
              </a:gs>
              <a:gs pos="50000">
                <a:schemeClr val="accent1">
                  <a:shade val="30000"/>
                  <a:satMod val="115000"/>
                  <a:tint val="44500"/>
                  <a:satMod val="160000"/>
                </a:schemeClr>
              </a:gs>
              <a:gs pos="100000">
                <a:schemeClr val="accent1">
                  <a:shade val="30000"/>
                  <a:satMod val="11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ar-SA" dirty="0"/>
              <a:t> </a:t>
            </a:r>
            <a:r>
              <a:rPr lang="ar-SA">
                <a:latin typeface="SutonnyMJ" pitchFamily="2" charset="0"/>
                <a:cs typeface="SutonnyMJ" pitchFamily="2" charset="0"/>
              </a:rPr>
              <a:t>اسم</a:t>
            </a:r>
            <a:r>
              <a:rPr lang="bn-BD">
                <a:latin typeface="SutonnyMJ" pitchFamily="2" charset="0"/>
                <a:cs typeface="SutonnyMJ" pitchFamily="2" charset="0"/>
              </a:rPr>
              <a:t> </a:t>
            </a:r>
            <a:r>
              <a:rPr lang="en-US">
                <a:latin typeface="SutonnyMJ" pitchFamily="2" charset="0"/>
                <a:cs typeface="SutonnyMJ" pitchFamily="2" charset="0"/>
              </a:rPr>
              <a:t>এর চিহ্ন</a:t>
            </a:r>
            <a:r>
              <a:rPr lang="bn-BD">
                <a:latin typeface="SutonnyMJ" pitchFamily="2" charset="0"/>
                <a:cs typeface="SutonnyMJ" pitchFamily="2" charset="0"/>
              </a:rPr>
              <a:t> </a:t>
            </a:r>
            <a:r>
              <a:rPr lang="ar-SA" dirty="0"/>
              <a:t>علامة الاسم \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bn-BD" dirty="0"/>
              <a:t>১।শব্দটি </a:t>
            </a:r>
            <a:r>
              <a:rPr lang="ar-SA" dirty="0"/>
              <a:t>مَوصُوفٌ </a:t>
            </a:r>
            <a:r>
              <a:rPr lang="bn-BD" dirty="0"/>
              <a:t> ও </a:t>
            </a:r>
            <a:r>
              <a:rPr lang="ar-SA" dirty="0"/>
              <a:t>صفة </a:t>
            </a:r>
            <a:r>
              <a:rPr lang="bn-BD" dirty="0"/>
              <a:t>হওয়া।</a:t>
            </a:r>
            <a:endParaRPr lang="en-US" dirty="0"/>
          </a:p>
          <a:p>
            <a:r>
              <a:rPr lang="bn-BD" dirty="0"/>
              <a:t>২। শব্দটি </a:t>
            </a:r>
            <a:r>
              <a:rPr lang="ar-SA" dirty="0"/>
              <a:t>مضاف</a:t>
            </a:r>
            <a:r>
              <a:rPr lang="bn-BD" dirty="0"/>
              <a:t> ও </a:t>
            </a:r>
            <a:r>
              <a:rPr lang="ar-SA" dirty="0"/>
              <a:t>مضاف اليه  </a:t>
            </a:r>
            <a:r>
              <a:rPr lang="bn-BD" dirty="0"/>
              <a:t>হওয়া। সকল</a:t>
            </a:r>
            <a:r>
              <a:rPr lang="ar-SA" dirty="0"/>
              <a:t>مضاف</a:t>
            </a:r>
            <a:r>
              <a:rPr lang="bn-BD" dirty="0"/>
              <a:t> ই</a:t>
            </a:r>
            <a:r>
              <a:rPr lang="ar-SA" dirty="0"/>
              <a:t>اسم </a:t>
            </a:r>
            <a:r>
              <a:rPr lang="bn-BD" dirty="0"/>
              <a:t> ,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bn-BD" dirty="0"/>
              <a:t>কিন্তু সকল </a:t>
            </a:r>
            <a:r>
              <a:rPr lang="ar-SA" dirty="0"/>
              <a:t>مضاف اليه</a:t>
            </a:r>
            <a:r>
              <a:rPr lang="bn-BD" dirty="0"/>
              <a:t> ইস্‌ম নয়, </a:t>
            </a:r>
            <a:r>
              <a:rPr lang="ar-SA" dirty="0"/>
              <a:t>مضاف اليه</a:t>
            </a:r>
            <a:r>
              <a:rPr lang="bn-BD" dirty="0"/>
              <a:t> অধিকাংশ সময়</a:t>
            </a:r>
            <a:endParaRPr lang="en-US" dirty="0"/>
          </a:p>
          <a:p>
            <a:pPr marL="0" indent="0">
              <a:buNone/>
            </a:pPr>
            <a:r>
              <a:rPr lang="bn-BD" dirty="0"/>
              <a:t> </a:t>
            </a:r>
            <a:r>
              <a:rPr lang="en-US" dirty="0"/>
              <a:t>     </a:t>
            </a:r>
            <a:r>
              <a:rPr lang="ar-SA" dirty="0"/>
              <a:t>اسم</a:t>
            </a:r>
            <a:r>
              <a:rPr lang="bn-BD" dirty="0"/>
              <a:t> কখনও </a:t>
            </a:r>
            <a:r>
              <a:rPr lang="ar-SA" dirty="0"/>
              <a:t>فعل</a:t>
            </a:r>
            <a:r>
              <a:rPr lang="bn-BD" dirty="0"/>
              <a:t> ও হয়। যেমনঃ</a:t>
            </a:r>
            <a:r>
              <a:rPr lang="ar-SA" dirty="0"/>
              <a:t>يَوْمَ لاَتَمْلِكُ نَفْسٌ الخ  </a:t>
            </a:r>
            <a:endParaRPr lang="en-US" dirty="0"/>
          </a:p>
          <a:p>
            <a:r>
              <a:rPr lang="bn-BD" dirty="0"/>
              <a:t>৩। শব্দের শেষে </a:t>
            </a:r>
            <a:r>
              <a:rPr lang="ar-SA" dirty="0"/>
              <a:t>تَنْوِيْن </a:t>
            </a:r>
            <a:r>
              <a:rPr lang="bn-BD" dirty="0"/>
              <a:t>যুক্ত হওয়া।</a:t>
            </a:r>
            <a:endParaRPr lang="en-US" dirty="0"/>
          </a:p>
          <a:p>
            <a:r>
              <a:rPr lang="bn-BD" dirty="0"/>
              <a:t>৪। শব্দটি </a:t>
            </a:r>
            <a:r>
              <a:rPr lang="ar-SA" dirty="0"/>
              <a:t>مسند اليه  </a:t>
            </a:r>
            <a:r>
              <a:rPr lang="bn-BD" dirty="0"/>
              <a:t>হওয়া।</a:t>
            </a:r>
            <a:endParaRPr lang="en-US" dirty="0"/>
          </a:p>
          <a:p>
            <a:r>
              <a:rPr lang="bn-BD" dirty="0"/>
              <a:t>৫।  </a:t>
            </a:r>
            <a:r>
              <a:rPr lang="ar-SA" dirty="0"/>
              <a:t>واحد,تثنية,جمع</a:t>
            </a:r>
            <a:r>
              <a:rPr lang="bn-BD" dirty="0"/>
              <a:t>হওয়া। </a:t>
            </a:r>
            <a:endParaRPr lang="en-US" dirty="0"/>
          </a:p>
          <a:p>
            <a:r>
              <a:rPr lang="bn-BD" dirty="0"/>
              <a:t>৬। শব্দের শেষে হরকত বিশিষ্ট </a:t>
            </a:r>
            <a:r>
              <a:rPr lang="ar-SA" dirty="0"/>
              <a:t>ة </a:t>
            </a:r>
            <a:r>
              <a:rPr lang="bn-BD" dirty="0"/>
              <a:t>যুক্ত হওয়া।</a:t>
            </a:r>
            <a:endParaRPr lang="en-US" dirty="0"/>
          </a:p>
          <a:p>
            <a:r>
              <a:rPr lang="bn-BD" dirty="0"/>
              <a:t>৭। শব্দের শুরুতে </a:t>
            </a:r>
            <a:r>
              <a:rPr lang="ar-SA" dirty="0"/>
              <a:t>ال </a:t>
            </a:r>
            <a:r>
              <a:rPr lang="bn-BD" dirty="0"/>
              <a:t>যুক্ত হওয়া।</a:t>
            </a:r>
            <a:endParaRPr lang="en-US" dirty="0"/>
          </a:p>
          <a:p>
            <a:r>
              <a:rPr lang="bn-BD" dirty="0"/>
              <a:t>৮। শব্দটি </a:t>
            </a:r>
            <a:r>
              <a:rPr lang="ar-SA" dirty="0"/>
              <a:t> ضَمِيْر </a:t>
            </a:r>
            <a:r>
              <a:rPr lang="bn-BD" dirty="0"/>
              <a:t>হওয়া।</a:t>
            </a:r>
            <a:endParaRPr lang="en-US" dirty="0"/>
          </a:p>
          <a:p>
            <a:r>
              <a:rPr lang="bn-BD" dirty="0"/>
              <a:t>৯। শব্দটি </a:t>
            </a:r>
            <a:r>
              <a:rPr lang="ar-SA" dirty="0"/>
              <a:t>حَرْفِ نِدَاء </a:t>
            </a:r>
            <a:r>
              <a:rPr lang="bn-BD" dirty="0"/>
              <a:t>দ্বারা আহুত হওয়া অর্থাৎ শব্দের পূর্বে </a:t>
            </a:r>
            <a:r>
              <a:rPr lang="ar-SA" dirty="0"/>
              <a:t>حَرْفِ نِدَاء </a:t>
            </a:r>
            <a:r>
              <a:rPr lang="bn-BD" dirty="0"/>
              <a:t>থাকা।</a:t>
            </a:r>
            <a:endParaRPr lang="en-US" dirty="0"/>
          </a:p>
          <a:p>
            <a:r>
              <a:rPr lang="bn-BD" dirty="0"/>
              <a:t>১০। শব্দের শুরুতে </a:t>
            </a:r>
            <a:r>
              <a:rPr lang="ar-SA" dirty="0"/>
              <a:t>حَرفِ خَار </a:t>
            </a:r>
            <a:r>
              <a:rPr lang="bn-BD" dirty="0"/>
              <a:t>যুক্ত হওয়া।</a:t>
            </a:r>
            <a:endParaRPr lang="en-US" dirty="0"/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4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400" dirty="0">
                <a:latin typeface="SutonnyMJ" pitchFamily="2" charset="0"/>
                <a:cs typeface="SutonnyMJ" pitchFamily="2" charset="0"/>
              </a:rPr>
              <a:t>معنى الاسم لغة واصطلاحا؟ بين علامة الاسم بممثلا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000" dirty="0">
                <a:latin typeface="SutonnyMJ" pitchFamily="2" charset="0"/>
                <a:cs typeface="SutonnyMJ" pitchFamily="2" charset="0"/>
              </a:rPr>
              <a:t>اسم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উদাহরণসহ</a:t>
            </a:r>
            <a:r>
              <a:rPr lang="ar-SA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2000" dirty="0">
                <a:latin typeface="SutonnyMJ" pitchFamily="2" charset="0"/>
                <a:cs typeface="SutonnyMJ" pitchFamily="2" charset="0"/>
              </a:rPr>
              <a:t> علامة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।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SutonnyMJ" pitchFamily="2" charset="0"/>
                <a:cs typeface="SutonnyMJ" pitchFamily="2" charset="0"/>
              </a:rPr>
              <a:t>নিম্নের</a:t>
            </a:r>
            <a:r>
              <a:rPr lang="ar-SA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2400" dirty="0">
                <a:latin typeface="SutonnyMJ" pitchFamily="2" charset="0"/>
                <a:cs typeface="SutonnyMJ" pitchFamily="2" charset="0"/>
              </a:rPr>
              <a:t>বাক্য থেকে </a:t>
            </a:r>
            <a:r>
              <a:rPr lang="ar-SA" sz="2400" dirty="0">
                <a:latin typeface="SutonnyMJ" pitchFamily="2" charset="0"/>
                <a:cs typeface="SutonnyMJ" pitchFamily="2" charset="0"/>
              </a:rPr>
              <a:t>اسم</a:t>
            </a:r>
            <a:r>
              <a:rPr lang="bn-BD" sz="2400" dirty="0">
                <a:latin typeface="SutonnyMJ" pitchFamily="2" charset="0"/>
                <a:cs typeface="SutonnyMJ" pitchFamily="2" charset="0"/>
              </a:rPr>
              <a:t> গুলো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/>
              <a:t>والله على كل شيء قدير –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/>
              <a:t> جاء المدير فى الصف –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/>
              <a:t> السلام عليكم و رحمة الله –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/>
              <a:t>داكا عاصمة بنغلاديش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400" dirty="0"/>
              <a:t>ذهبت الى المدرسة   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>
                <a:solidFill>
                  <a:srgbClr val="0070C0"/>
                </a:solidFill>
              </a:rPr>
              <a:t>الله حافظ</a:t>
            </a:r>
            <a:r>
              <a:rPr lang="ar-SA" sz="19900" dirty="0">
                <a:solidFill>
                  <a:srgbClr val="0070C0"/>
                </a:solidFill>
              </a:rPr>
              <a:t> </a:t>
            </a:r>
            <a:br>
              <a:rPr lang="bn-BD" sz="19900" dirty="0">
                <a:solidFill>
                  <a:srgbClr val="0070C0"/>
                </a:solidFill>
              </a:rPr>
            </a:br>
            <a:r>
              <a:rPr lang="ar-SA" sz="19900" dirty="0">
                <a:solidFill>
                  <a:srgbClr val="0070C0"/>
                </a:solidFill>
              </a:rPr>
              <a:t>  </a:t>
            </a:r>
            <a:r>
              <a:rPr lang="bn-BD" sz="11500" dirty="0">
                <a:solidFill>
                  <a:srgbClr val="0070C0"/>
                </a:solidFill>
              </a:rPr>
              <a:t>ধন্যবাদ</a:t>
            </a:r>
            <a:endParaRPr lang="en-US" sz="11500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9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607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       মুহাম্মাদ হাসান মাহমুদ</a:t>
            </a:r>
          </a:p>
          <a:p>
            <a:r>
              <a:rPr lang="bn-BD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প্রভাষক (আরবী)</a:t>
            </a:r>
          </a:p>
          <a:p>
            <a:r>
              <a:rPr lang="bn-BD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lang="bn-BD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bn-BD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 সিদ্দিকিয়া ফাজিল(ডিগ্রি)মাদরাসা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bn-BD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		বামুজা, কাহালু, বগুড়া।</a:t>
            </a:r>
          </a:p>
          <a:p>
            <a:pPr marL="285750" indent="-285750"/>
            <a:r>
              <a:rPr lang="bn-BD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lang="bn-BD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1600200" cy="2133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7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নিম্নের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চিহ্নিত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আরবি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শব্দাবলী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ধরণের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কলমা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dirty="0"/>
              <a:t>و</a:t>
            </a:r>
            <a:r>
              <a:rPr lang="ar-SA" dirty="0">
                <a:solidFill>
                  <a:srgbClr val="FF0000"/>
                </a:solidFill>
              </a:rPr>
              <a:t>الله</a:t>
            </a:r>
            <a:r>
              <a:rPr lang="ar-SA" dirty="0"/>
              <a:t> على كل شيء قدير –</a:t>
            </a:r>
          </a:p>
          <a:p>
            <a:pPr algn="ctr"/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جاء</a:t>
            </a:r>
            <a:r>
              <a:rPr lang="ar-SA" dirty="0"/>
              <a:t> المدير</a:t>
            </a:r>
            <a:r>
              <a:rPr lang="ar-SA" dirty="0">
                <a:solidFill>
                  <a:srgbClr val="FF0000"/>
                </a:solidFill>
              </a:rPr>
              <a:t> فى </a:t>
            </a:r>
            <a:r>
              <a:rPr lang="ar-SA" dirty="0"/>
              <a:t>الصف –</a:t>
            </a:r>
          </a:p>
          <a:p>
            <a:pPr algn="ctr"/>
            <a:r>
              <a:rPr lang="ar-SA" dirty="0"/>
              <a:t> السلام عليكم و </a:t>
            </a:r>
            <a:r>
              <a:rPr lang="ar-SA" dirty="0">
                <a:solidFill>
                  <a:srgbClr val="FF0000"/>
                </a:solidFill>
              </a:rPr>
              <a:t>رحمة</a:t>
            </a:r>
            <a:r>
              <a:rPr lang="ar-SA" dirty="0"/>
              <a:t> الله –</a:t>
            </a:r>
          </a:p>
          <a:p>
            <a:pPr algn="ctr"/>
            <a:r>
              <a:rPr lang="ar-SA" dirty="0"/>
              <a:t>داكا عاصمة </a:t>
            </a:r>
            <a:r>
              <a:rPr lang="ar-SA" dirty="0">
                <a:solidFill>
                  <a:srgbClr val="FF0000"/>
                </a:solidFill>
              </a:rPr>
              <a:t>بنغلاديش</a:t>
            </a:r>
            <a:r>
              <a:rPr lang="ar-SA" dirty="0"/>
              <a:t> </a:t>
            </a:r>
          </a:p>
          <a:p>
            <a:pPr algn="ctr"/>
            <a:r>
              <a:rPr lang="ar-SA" dirty="0">
                <a:solidFill>
                  <a:srgbClr val="FF0000"/>
                </a:solidFill>
              </a:rPr>
              <a:t>ذهبت</a:t>
            </a:r>
            <a:r>
              <a:rPr lang="ar-SA" dirty="0"/>
              <a:t> الى </a:t>
            </a:r>
            <a:r>
              <a:rPr lang="ar-SA" dirty="0">
                <a:solidFill>
                  <a:srgbClr val="FF0000"/>
                </a:solidFill>
              </a:rPr>
              <a:t>المدرسة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8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FF00"/>
                </a:solidFill>
              </a:rPr>
              <a:t>পাঠ পরিচিতি</a:t>
            </a:r>
            <a:r>
              <a:rPr lang="bn-BD" sz="6600" dirty="0">
                <a:solidFill>
                  <a:srgbClr val="FFFF00"/>
                </a:solidFill>
              </a:rPr>
              <a:t>    </a:t>
            </a:r>
            <a:endParaRPr lang="en-AU" sz="6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ও ২য় বর্ষ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  <a:p>
            <a:pPr algn="ctr"/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</a:t>
            </a:r>
            <a:r>
              <a:rPr lang="en-AU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276600"/>
            <a:ext cx="6446196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098" y="4875273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atin typeface="SutonnyMJ" pitchFamily="2" charset="0"/>
                <a:cs typeface="SutonnyMJ" pitchFamily="2" charset="0"/>
              </a:rPr>
              <a:t>اسم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 পরিচয় এবং উহার আলামত সমূহ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545664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/>
              <a:t>تعريف الاسم و علامتها </a:t>
            </a:r>
            <a:endParaRPr lang="en-US" sz="4800" dirty="0"/>
          </a:p>
        </p:txBody>
      </p:sp>
      <p:pic>
        <p:nvPicPr>
          <p:cNvPr id="9" name="Picture 8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99034"/>
            <a:ext cx="6446196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098" y="3657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SutonnyMJ" pitchFamily="2" charset="0"/>
                <a:cs typeface="SutonnyMJ" pitchFamily="2" charset="0"/>
              </a:rPr>
              <a:t>পাঠ শেষে শিক্ষার্থিরা</a:t>
            </a:r>
          </a:p>
          <a:p>
            <a:pPr algn="ctr"/>
            <a:r>
              <a:rPr lang="ar-SA" sz="3200" dirty="0">
                <a:latin typeface="SutonnyMJ" pitchFamily="2" charset="0"/>
                <a:cs typeface="SutonnyMJ" pitchFamily="2" charset="0"/>
              </a:rPr>
              <a:t>اسم – فعل – حرف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 নির্ণয় করতে পারবে</a:t>
            </a: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 الاسم \ تعريف الاسم</a:t>
            </a:r>
            <a:r>
              <a:rPr lang="bn-BD" dirty="0"/>
              <a:t>এর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A" dirty="0"/>
              <a:t>:</a:t>
            </a:r>
            <a:r>
              <a:rPr lang="ar-SA" u="sng" dirty="0"/>
              <a:t>معنى الاسم لغة</a:t>
            </a:r>
            <a:endParaRPr lang="en-US" u="sng" dirty="0"/>
          </a:p>
          <a:p>
            <a:pPr marL="0" indent="0">
              <a:buNone/>
            </a:pPr>
            <a:endParaRPr lang="ar-SA" sz="800" u="sng" dirty="0"/>
          </a:p>
          <a:p>
            <a:r>
              <a:rPr lang="ar-SA" dirty="0"/>
              <a:t>اسم </a:t>
            </a:r>
            <a:r>
              <a:rPr lang="bn-BD" dirty="0"/>
              <a:t>শব্দটি একবচন বহুবচনে</a:t>
            </a:r>
            <a:r>
              <a:rPr lang="ar-SA" dirty="0"/>
              <a:t>اسماء </a:t>
            </a:r>
            <a:r>
              <a:rPr lang="bn-BD" dirty="0"/>
              <a:t>আভিধানিক অর্থঃ বিশেষ্য বা নাম।</a:t>
            </a:r>
            <a:endParaRPr lang="ar-SA" dirty="0"/>
          </a:p>
          <a:p>
            <a:pPr marL="0" indent="0">
              <a:buNone/>
            </a:pPr>
            <a:r>
              <a:rPr lang="ar-SA" u="sng" dirty="0"/>
              <a:t>:معنى الاسم اصطلاحا</a:t>
            </a:r>
          </a:p>
          <a:p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الاسم كلمة تدل على معنى فى نفسها غير مقترن باحد الازمنة الثلاثة اعنى الماضى و الحال و الاستقبال</a:t>
            </a:r>
            <a:endParaRPr lang="bn-BD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dirty="0"/>
              <a:t>الاسم 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এমন শব্দ যা অতীত, বর্তমান, ভবিষ্যত তিন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কালের কোন এক কালের সহিত মিলিত না হয়ে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নিজের অর্থ নিজে প্রকাশ করতে পারে তাকে বলে।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u="sng" dirty="0"/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1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19200"/>
            <a:ext cx="3347113" cy="831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امثال الاسم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22" y="2557462"/>
            <a:ext cx="1964531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9" y="2476499"/>
            <a:ext cx="2035969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9" t="16993" r="27890"/>
          <a:stretch/>
        </p:blipFill>
        <p:spPr>
          <a:xfrm>
            <a:off x="6448568" y="2538485"/>
            <a:ext cx="962167" cy="1843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8568" y="4517409"/>
            <a:ext cx="1013347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الكتاب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64633" y="4456563"/>
            <a:ext cx="1883019" cy="70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/>
              <a:t>المدينة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228296" y="4517410"/>
            <a:ext cx="1649192" cy="64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الزهرة</a:t>
            </a:r>
            <a:r>
              <a:rPr lang="ar-SA" dirty="0"/>
              <a:t> </a:t>
            </a:r>
            <a:endParaRPr lang="en-US" dirty="0"/>
          </a:p>
        </p:txBody>
      </p:sp>
      <p:pic>
        <p:nvPicPr>
          <p:cNvPr id="10" name="Picture 9" descr="C:\Users\HASAN\Desktop\IMG_20200801_125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rek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354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السلام عليكم ورحمة الله</vt:lpstr>
      <vt:lpstr>بسم الله الرحمن الرحيم</vt:lpstr>
      <vt:lpstr>শিক্ষক পরিচিতি</vt:lpstr>
      <vt:lpstr>নিম্নের চিহ্নিত আরবি শব্দাবলী কোন ধরণের কলমা লেখ। </vt:lpstr>
      <vt:lpstr>PowerPoint Presentation</vt:lpstr>
      <vt:lpstr>PowerPoint Presentation</vt:lpstr>
      <vt:lpstr>PowerPoint Presentation</vt:lpstr>
      <vt:lpstr> الاسم \ تعريف الاسمএর পরিচিতি</vt:lpstr>
      <vt:lpstr>PowerPoint Presentation</vt:lpstr>
      <vt:lpstr> اسم এর চিহ্ন علامة الاسم \ 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</dc:creator>
  <cp:lastModifiedBy>8801722945241</cp:lastModifiedBy>
  <cp:revision>22</cp:revision>
  <dcterms:created xsi:type="dcterms:W3CDTF">2006-08-16T00:00:00Z</dcterms:created>
  <dcterms:modified xsi:type="dcterms:W3CDTF">2020-09-01T06:51:35Z</dcterms:modified>
</cp:coreProperties>
</file>