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92" r:id="rId3"/>
    <p:sldId id="290" r:id="rId4"/>
    <p:sldId id="286" r:id="rId5"/>
    <p:sldId id="265" r:id="rId6"/>
    <p:sldId id="263" r:id="rId7"/>
    <p:sldId id="274" r:id="rId8"/>
    <p:sldId id="281" r:id="rId9"/>
    <p:sldId id="289" r:id="rId10"/>
    <p:sldId id="291" r:id="rId11"/>
    <p:sldId id="282" r:id="rId12"/>
    <p:sldId id="283" r:id="rId13"/>
    <p:sldId id="273" r:id="rId14"/>
    <p:sldId id="276" r:id="rId15"/>
    <p:sldId id="277" r:id="rId16"/>
    <p:sldId id="278" r:id="rId17"/>
    <p:sldId id="280" r:id="rId18"/>
    <p:sldId id="279" r:id="rId19"/>
    <p:sldId id="284" r:id="rId20"/>
    <p:sldId id="285" r:id="rId21"/>
    <p:sldId id="287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0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C25FA-477F-446D-961F-AED6A36113CA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666248-7FC7-464F-9AD9-2F42B0B6BD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399"/>
            <a:ext cx="7086600" cy="44497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6858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স্বাগতম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08628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609600"/>
            <a:ext cx="3962400" cy="5791200"/>
          </a:xfrm>
        </p:spPr>
      </p:pic>
      <p:pic>
        <p:nvPicPr>
          <p:cNvPr id="5" name="Content Placeholder 3" descr="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4343401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ড.নাজমুল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D:\softower\F HOSSAIN\sociology_picture\download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849800"/>
            <a:ext cx="3733800" cy="3103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পথিকৃ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D:\softower\F HOSSAIN\sociology_picture\download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752600"/>
            <a:ext cx="3352800" cy="342651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5257800"/>
            <a:ext cx="4511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ড. 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নাজমুল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2133600"/>
            <a:ext cx="38026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বিখ্যাত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‍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সমীক্ষন</a:t>
            </a:r>
            <a:endParaRPr lang="en-US" sz="11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কৌটিল্যের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‍‍‍‌‌‌‌‌‌‌‍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অর্থশাস্ত্রে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ফজলের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‍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-ই-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আকবরী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গ্রন্থে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বাৎসায়নের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কামশাস্ত্র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আলেচনা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6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600" b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0" dirty="0" err="1" smtClean="0">
                <a:latin typeface="NikoshBAN" pitchFamily="2" charset="0"/>
                <a:cs typeface="NikoshBAN" pitchFamily="2" charset="0"/>
              </a:rPr>
              <a:t>পটভূমি</a:t>
            </a:r>
            <a:endParaRPr lang="en-US" b="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১৯২৫-২৬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শাস্ত্রের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১৯৩৯-৪০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সেখানে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ব্লেকমারের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Element of sociology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গিডিংস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principal of sociology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অন্তর্ভূক্ত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সুগম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সর্বশেষ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১৯৫৭-৫৮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u-1310118-4599407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305800" cy="49006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১৯৫৭-৫৮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lo_15620710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58" y="1839118"/>
            <a:ext cx="8821142" cy="50406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১৯৬৯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বিশ্ববিদ্যালয়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আলাদা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হেসেবে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১৯৭০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R12w0EwsGcUBQ1O5KUzIYamFcBQXPXg3axlb7mR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90" y="1600200"/>
            <a:ext cx="8639810" cy="516254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১৯৭০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চট্রগ্রাম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আফসার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উদ্দীন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রঙ্গলাল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উল্লাহ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অনুপম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এইচ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মোস্তাফিজুর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এফ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ইমাম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প্রমুখ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যোগ্য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…..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সম্প্রসারিত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নাজমুল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করিমের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পাশা-পাশি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রেখেছেন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আকবরী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চট্রগ্রাম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৪।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বিশ্ববিদ্যালেয়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৫।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লেভী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স্ট্রস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দেশের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বিজ্ঞানী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8" y="759077"/>
            <a:ext cx="7543800" cy="78867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পরিচিতি-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2000" dirty="0">
                <a:solidFill>
                  <a:srgbClr val="000000"/>
                </a:solidFill>
              </a:rPr>
              <a:t>শিক্ষক পরিচিতি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bn-IN" dirty="0" smtClean="0"/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এয়াকুব নবী সান্টু চৌধুরী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pPr marL="0" indent="0">
              <a:buNone/>
            </a:pP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সমাজবিজ্ঞান</a:t>
            </a: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 সাতকানিয়া জাফর আহমেদ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চৌধুরী  কলেজ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2800" dirty="0">
                <a:solidFill>
                  <a:srgbClr val="C00000"/>
                </a:solidFill>
              </a:rPr>
              <a:t>পাঠ পরিচিতি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sz="2800" dirty="0"/>
              <a:t>সমাজবিজ্ঞিান</a:t>
            </a:r>
          </a:p>
          <a:p>
            <a:r>
              <a:rPr lang="bn-IN" sz="2800" dirty="0" smtClean="0">
                <a:solidFill>
                  <a:srgbClr val="00B0F0"/>
                </a:solidFill>
              </a:rPr>
              <a:t>অধ্যায়-</a:t>
            </a:r>
            <a:r>
              <a:rPr lang="en-US" sz="2800" dirty="0" smtClean="0">
                <a:solidFill>
                  <a:srgbClr val="00B0F0"/>
                </a:solidFill>
              </a:rPr>
              <a:t>১ম</a:t>
            </a:r>
          </a:p>
          <a:p>
            <a:r>
              <a:rPr lang="en-US" sz="2800" dirty="0" err="1" smtClean="0">
                <a:solidFill>
                  <a:srgbClr val="00B0F0"/>
                </a:solidFill>
              </a:rPr>
              <a:t>বাংলাদেশে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সমাজবিজ্ঞানের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উৎপত্তি</a:t>
            </a:r>
            <a:r>
              <a:rPr lang="en-US" sz="2800" dirty="0" smtClean="0">
                <a:solidFill>
                  <a:srgbClr val="00B0F0"/>
                </a:solidFill>
              </a:rPr>
              <a:t> ও </a:t>
            </a:r>
            <a:r>
              <a:rPr lang="en-US" sz="2800" dirty="0" err="1" smtClean="0">
                <a:solidFill>
                  <a:srgbClr val="00B0F0"/>
                </a:solidFill>
              </a:rPr>
              <a:t>বিকাশ</a:t>
            </a:r>
            <a:r>
              <a:rPr lang="en-US" sz="2800" dirty="0" smtClean="0">
                <a:solidFill>
                  <a:srgbClr val="00B0F0"/>
                </a:solidFill>
              </a:rPr>
              <a:t>।</a:t>
            </a:r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671" y="3129602"/>
            <a:ext cx="1009082" cy="849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5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উদ্দীপকটি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প্রশ্ন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২০১৮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তাহসিন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আনুষ্ঠানিক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সূচনা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১৯২৫-২৬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দর্শন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পরবর্তীতে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১৯৫৭-৫৮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স্বতন্ত্র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আত্ম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বাংরাদেশে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রেখেছে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সমাজবিজ্ঞানীর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উদ্দীপকে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তাহসিন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অধ্যায়ন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ভর্তি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বিকাশধারা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অধ্যায়ন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অর্জন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6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693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5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images_1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708597"/>
            <a:ext cx="4038599" cy="4499571"/>
          </a:xfrm>
          <a:prstGeom prst="rect">
            <a:avLst/>
          </a:prstGeom>
        </p:spPr>
      </p:pic>
      <p:pic>
        <p:nvPicPr>
          <p:cNvPr id="3" name="Picture 2" descr="D:\softower\F HOSSAIN\sociology_picture\download\images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910488"/>
            <a:ext cx="4191000" cy="4267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err="1" smtClean="0"/>
              <a:t>আজকের</a:t>
            </a:r>
            <a:r>
              <a:rPr lang="en-US" sz="8800" dirty="0" smtClean="0"/>
              <a:t> </a:t>
            </a:r>
            <a:r>
              <a:rPr lang="en-US" sz="8800" dirty="0" err="1" smtClean="0"/>
              <a:t>পাঠ</a:t>
            </a:r>
            <a:r>
              <a:rPr lang="en-US" sz="8800" dirty="0" smtClean="0"/>
              <a:t> :    </a:t>
            </a:r>
          </a:p>
          <a:p>
            <a:pPr algn="ctr">
              <a:buNone/>
            </a:pPr>
            <a:r>
              <a:rPr lang="en-US" sz="8000" dirty="0" err="1" smtClean="0"/>
              <a:t>বাংলাদেশে</a:t>
            </a:r>
            <a:r>
              <a:rPr lang="en-US" sz="8000" dirty="0" smtClean="0"/>
              <a:t> </a:t>
            </a:r>
            <a:r>
              <a:rPr lang="en-US" sz="8000" dirty="0" err="1" smtClean="0"/>
              <a:t>সমাজবিজ্ঞানের</a:t>
            </a:r>
            <a:r>
              <a:rPr lang="en-US" sz="8000" dirty="0" smtClean="0"/>
              <a:t> </a:t>
            </a:r>
          </a:p>
          <a:p>
            <a:pPr algn="ctr">
              <a:buNone/>
            </a:pPr>
            <a:r>
              <a:rPr lang="en-US" sz="8000" dirty="0" err="1" smtClean="0"/>
              <a:t>উৎপত্তি</a:t>
            </a:r>
            <a:r>
              <a:rPr lang="en-US" sz="8000" dirty="0" smtClean="0"/>
              <a:t> ও </a:t>
            </a:r>
            <a:r>
              <a:rPr lang="en-US" sz="8000" dirty="0" err="1" smtClean="0"/>
              <a:t>ক্রমবিকাশ</a:t>
            </a:r>
            <a:endParaRPr lang="en-US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Autofit/>
          </a:bodyPr>
          <a:lstStyle/>
          <a:p>
            <a:endParaRPr lang="en-US" sz="2800" b="1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এই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</a:p>
          <a:p>
            <a:pPr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1|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পটভূমি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চর্চা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|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উৎপত্তি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ক্রমবিকাশে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সমাজবিজ্ঞানীদের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8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_16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9400" y="1708597"/>
            <a:ext cx="4038599" cy="449957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পথিকৃ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জনক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752600"/>
            <a:ext cx="312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১৯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শতকে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অগাষ্ট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ৎ</a:t>
            </a:r>
          </a:p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হাত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সমাজবিজ্ঞানের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1371600"/>
            <a:ext cx="1600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পরবর্তীকে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সারা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বিশ্যবিদ্যালয়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গুলোতে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পড়ন-পঠন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ধারাবাহিকতায়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১৯৫৭-৫৮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শিক্ষাবর্ষে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775618"/>
            <a:ext cx="4648200" cy="387350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১৯৫০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ফরাসী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লেভী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স্ট্রস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যাচাইয়ের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উদ্দ্যেশে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ঢাকায়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আসেন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791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লেভী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স্ট্রস</a:t>
            </a:r>
            <a:endParaRPr lang="en-US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473891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লেভি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স্ট্রস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প্রচুর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মন্তব্য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পরিপ্রেক্ষিতে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ড.একে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নাজমুল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অজিত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সেনকে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বিশ্ববিদ্যালয়ে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সেমিনারের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আয়োজন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সেমিনারে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সমাজবিজ্ঞান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চর্চার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সম্ভাবনা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ন।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সমাজবিজ্জানের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১৯৫৭-৫৮শিক্ষাবর্ষে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১৮৫৭সালে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প্রতিস্টার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গোড়াপত্তনে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হরিদাশ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ভট্টাচার্য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ফরাসী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প্রফেসর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লেভী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ইউনেস্কোর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সহযোগিতার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এ,কে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নাজমুল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বিস্ববিদ্যালয়ে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প্রতিস্টিত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শাহজালাল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786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2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621</Words>
  <Application>Microsoft Office PowerPoint</Application>
  <PresentationFormat>On-screen Show (4:3)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Lucida Sans Unicode</vt:lpstr>
      <vt:lpstr>NikoshBAN</vt:lpstr>
      <vt:lpstr>SutonnyMJ</vt:lpstr>
      <vt:lpstr>Verdana</vt:lpstr>
      <vt:lpstr>Wingdings 2</vt:lpstr>
      <vt:lpstr>Wingdings 3</vt:lpstr>
      <vt:lpstr>Concourse</vt:lpstr>
      <vt:lpstr>Flow</vt:lpstr>
      <vt:lpstr>PowerPoint Presentation</vt:lpstr>
      <vt:lpstr>পরিচিতি- </vt:lpstr>
      <vt:lpstr>PowerPoint Presentation</vt:lpstr>
      <vt:lpstr>PowerPoint Presentation</vt:lpstr>
      <vt:lpstr>শিখন ফল</vt:lpstr>
      <vt:lpstr> সমাজবিজ্ঞানের পথিকৃৎ বা জনক</vt:lpstr>
      <vt:lpstr>১৯৫০ সালে ফরাসী সমাজবিজ্ঞানী লেভী স্ট্রস বাংলাদেশে  সমাজবিজ্ঞান চর্চার সম্ভাবনা যাচাইয়ের উদ্দ্যেশে ঢাকায় আসেন।</vt:lpstr>
      <vt:lpstr>PowerPoint Presentation</vt:lpstr>
      <vt:lpstr>PowerPoint Presentation</vt:lpstr>
      <vt:lpstr>PowerPoint Presentation</vt:lpstr>
      <vt:lpstr>এক বছর পরই সমাজবিজ্ঞানের অধ্যাপক হিসেবে ড.নাজমুল করিম অধ্যাপক হিসেবে যোগদান করেন।</vt:lpstr>
      <vt:lpstr>বাংলাদেশের সমাজবিজ্ঞানের পথিকৃৎ বা জনক</vt:lpstr>
      <vt:lpstr>বাংলাদেশে সমাজবিজ্ঞানের পটভূমি</vt:lpstr>
      <vt:lpstr>বাংলাদেশে সমাজবিজ্ঞানের যাত্রা</vt:lpstr>
      <vt:lpstr>১৯৫৭-৫৮ শিক্ষা বর্ষে সমাজবিজ্ঞান একটি স্বতন্ত্র  বিষয় হিসেবে প্রতিষ্ঠা লাভ</vt:lpstr>
      <vt:lpstr>১৯৬৯ সালে রাজশাহী বিশ্ববিদ্যালয় সমাজবিজ্ঞান আলাদা বিষয় হেসেবে প্রতিষ্ঠা লাভ করে এবং ১৯৭০ সালে  পাঠ শুরু হয়।</vt:lpstr>
      <vt:lpstr>১৯৭০ সালে চট্রগ্রাম বিশ্ববিদ্যালয়ে স্বতন্ত্র বিষয় হিসেবে আত্মপ্রকাশ লাভ করে।</vt:lpstr>
      <vt:lpstr>বাংলাদেশে সমাজবিজ্ঞান সম্প্রসারিত করতে নাজমুল করিমের পাশা-পাশি যারা অবদান রেখেছেন :-</vt:lpstr>
      <vt:lpstr>মূল্যায়ন:</vt:lpstr>
      <vt:lpstr>বাড়ির কাজ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abir</cp:lastModifiedBy>
  <cp:revision>77</cp:revision>
  <dcterms:created xsi:type="dcterms:W3CDTF">2015-11-20T02:13:51Z</dcterms:created>
  <dcterms:modified xsi:type="dcterms:W3CDTF">2020-09-01T05:52:01Z</dcterms:modified>
</cp:coreProperties>
</file>