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18"/>
  </p:notesMasterIdLst>
  <p:sldIdLst>
    <p:sldId id="296" r:id="rId2"/>
    <p:sldId id="271" r:id="rId3"/>
    <p:sldId id="276" r:id="rId4"/>
    <p:sldId id="257" r:id="rId5"/>
    <p:sldId id="268" r:id="rId6"/>
    <p:sldId id="262" r:id="rId7"/>
    <p:sldId id="292" r:id="rId8"/>
    <p:sldId id="282" r:id="rId9"/>
    <p:sldId id="293" r:id="rId10"/>
    <p:sldId id="294" r:id="rId11"/>
    <p:sldId id="295" r:id="rId12"/>
    <p:sldId id="273" r:id="rId13"/>
    <p:sldId id="274" r:id="rId14"/>
    <p:sldId id="267" r:id="rId15"/>
    <p:sldId id="265" r:id="rId16"/>
    <p:sldId id="297" r:id="rId17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1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14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12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311D2-52B4-42C8-A7AF-283FAC5FE0B3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95BC9-999E-4319-96A3-A3349470F5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9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4C1562-884D-4BC7-95C8-B8A2637B2D9A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54EC5-A823-43AB-AF3E-09AD1881E8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0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5AD1F-03D6-483A-86EC-EE6965254D8A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3516D-9A1E-459C-A9CB-B8F45E67DB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9F914-CD7C-4638-9D5F-4763F8F1B73E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2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810011-8665-4940-AC90-5AE2D40E2237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B5329-F22F-43DF-9F04-6C9BD478D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2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7AF64-5F3D-4FDC-B67B-C474AF09EB20}" type="datetime1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07D13-9507-4BFF-BBFD-95400FFECE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6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A5557-5F1F-4220-B6AA-12EB31CDE616}" type="datetime1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EF309-B52F-4B5C-B772-25DE81C21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3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D0218-2D7B-410D-B491-9266197023B3}" type="datetime1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25410-C8E5-4971-848F-E3E72DFA12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88E87D-4089-4E85-B1EC-98370834A6B0}" type="datetime1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023F5-2ACA-4741-BB4F-D0C6E885F1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0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E34F0A-6688-41FC-8826-CC6EF1A29B79}" type="datetime1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18C3B-CCC7-498A-B37E-94939B9CC2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7DF04-54D1-4E0A-B167-051AF5CC6857}" type="datetime1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E6130-878E-45C1-B9F0-75387BA93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3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21C044-C39A-47DF-94A4-FA07928C0BEA}" type="datetime1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3B342A-9FAA-4654-88EA-C74C1867FD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54432" cy="6858000"/>
            <a:chOff x="0" y="0"/>
            <a:chExt cx="9154432" cy="685800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4"/>
            <a:stretch/>
          </p:blipFill>
          <p:spPr>
            <a:xfrm>
              <a:off x="0" y="4168774"/>
              <a:ext cx="3001368" cy="268922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4"/>
            <a:stretch/>
          </p:blipFill>
          <p:spPr>
            <a:xfrm rot="5400000">
              <a:off x="-156071" y="156071"/>
              <a:ext cx="3001368" cy="26892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4"/>
            <a:stretch/>
          </p:blipFill>
          <p:spPr>
            <a:xfrm rot="10800000">
              <a:off x="6142632" y="0"/>
              <a:ext cx="3001368" cy="26892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4"/>
            <a:stretch/>
          </p:blipFill>
          <p:spPr>
            <a:xfrm rot="16200000">
              <a:off x="6309135" y="4012703"/>
              <a:ext cx="3001368" cy="2689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509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gi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2133600"/>
            <a:ext cx="7162800" cy="2925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199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55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(LAN Card)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8620" y="3454608"/>
            <a:ext cx="1668780" cy="58399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কার্ড</a:t>
            </a:r>
            <a:endParaRPr lang="bn-BD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743200" y="5029200"/>
            <a:ext cx="3200400" cy="5334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তারবিহীন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কার্ড</a:t>
            </a:r>
            <a:endParaRPr lang="bn-BD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743200" y="1880329"/>
            <a:ext cx="3048000" cy="55807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তারযুক্ত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কার্ড</a:t>
            </a:r>
            <a:endParaRPr lang="bn-BD" sz="36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57400" y="2438400"/>
            <a:ext cx="2286000" cy="2590800"/>
            <a:chOff x="2057400" y="2438400"/>
            <a:chExt cx="2286000" cy="2590800"/>
          </a:xfrm>
        </p:grpSpPr>
        <p:cxnSp>
          <p:nvCxnSpPr>
            <p:cNvPr id="7" name="Elbow Connector 6"/>
            <p:cNvCxnSpPr>
              <a:stCxn id="11" idx="3"/>
              <a:endCxn id="12" idx="0"/>
            </p:cNvCxnSpPr>
            <p:nvPr/>
          </p:nvCxnSpPr>
          <p:spPr bwMode="auto">
            <a:xfrm>
              <a:off x="2057400" y="3746604"/>
              <a:ext cx="2286000" cy="1282596"/>
            </a:xfrm>
            <a:prstGeom prst="bentConnector2">
              <a:avLst/>
            </a:prstGeom>
            <a:ln/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4343400" y="2438400"/>
              <a:ext cx="0" cy="1905000"/>
            </a:xfrm>
            <a:prstGeom prst="line">
              <a:avLst/>
            </a:prstGeom>
            <a:ln/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074" name="Picture 2" descr="http://graphics.adaptec.com/us/support/nr/ana62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65239"/>
            <a:ext cx="27146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287" y="4009597"/>
            <a:ext cx="2395538" cy="203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2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ইন্টারপ্রেটার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88620" y="1600200"/>
            <a:ext cx="8014935" cy="2819859"/>
            <a:chOff x="388620" y="2362200"/>
            <a:chExt cx="8014935" cy="28198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796047"/>
              <a:ext cx="2307555" cy="23860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" y="3024647"/>
              <a:ext cx="1582152" cy="1878806"/>
            </a:xfrm>
            <a:prstGeom prst="rect">
              <a:avLst/>
            </a:prstGeom>
          </p:spPr>
        </p:pic>
        <p:pic>
          <p:nvPicPr>
            <p:cNvPr id="4102" name="Picture 6" descr="https://www.321ride.com/signup/images/animated_timer_bar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799" y="3854613"/>
              <a:ext cx="1905047" cy="1558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40684">
              <a:off x="2767365" y="2671763"/>
              <a:ext cx="2714625" cy="2095500"/>
            </a:xfrm>
            <a:prstGeom prst="rect">
              <a:avLst/>
            </a:prstGeom>
          </p:spPr>
        </p:pic>
        <p:pic>
          <p:nvPicPr>
            <p:cNvPr id="4112" name="Picture 16" descr="http://radar.discoverypatterns.com/images/animation_loading_bar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4025" y="3917616"/>
              <a:ext cx="921975" cy="108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533399" y="5400364"/>
            <a:ext cx="7870155" cy="59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নেটওয়ার্কে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ইন্টারপ্রেটার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দোভাষীর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মতো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285" y="4525830"/>
            <a:ext cx="8067207" cy="179877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তারযুক্ত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তারবিহীন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সুবিধাগুলো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উপস্থাপন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98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90800" y="2842560"/>
            <a:ext cx="4343400" cy="1507710"/>
            <a:chOff x="2590800" y="2842560"/>
            <a:chExt cx="4343400" cy="1507710"/>
          </a:xfrm>
        </p:grpSpPr>
        <p:pic>
          <p:nvPicPr>
            <p:cNvPr id="8194" name="Picture 2" descr="http://www.iconshock.com/img_jpg/VISTA/computer_gadgets/jpg/256/wireless_router_ic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842560"/>
              <a:ext cx="1676400" cy="1507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http://halak.im/wp-content/uploads/2013/12/wifi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942546"/>
              <a:ext cx="1800385" cy="1362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16764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কম্পিউটারে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কোন্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‌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ব্যাবহার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2012" y="3526863"/>
            <a:ext cx="7999306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US" dirty="0" err="1" smtClean="0"/>
              <a:t>মডেমের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572000"/>
            <a:ext cx="2590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ক) </a:t>
            </a:r>
            <a:r>
              <a:rPr lang="en-US" sz="2400" dirty="0" err="1" smtClean="0"/>
              <a:t>সিগনাল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বন্ধ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4572000"/>
            <a:ext cx="3726134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খ) </a:t>
            </a:r>
            <a:r>
              <a:rPr lang="en-US" sz="2400" dirty="0" err="1"/>
              <a:t>সিগনাল</a:t>
            </a:r>
            <a:r>
              <a:rPr lang="en-US" sz="2400" dirty="0"/>
              <a:t> </a:t>
            </a:r>
            <a:r>
              <a:rPr lang="en-US" sz="2400" dirty="0" err="1"/>
              <a:t>প্রেরণ</a:t>
            </a:r>
            <a:r>
              <a:rPr lang="en-US" sz="2400" dirty="0"/>
              <a:t> </a:t>
            </a:r>
            <a:r>
              <a:rPr lang="en-US" sz="2400" dirty="0" err="1" smtClean="0"/>
              <a:t>করে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5257800"/>
            <a:ext cx="28956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গ) </a:t>
            </a:r>
            <a:r>
              <a:rPr lang="en-US" sz="2400" dirty="0" err="1" smtClean="0"/>
              <a:t>সিগনালে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বাধা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5257800"/>
            <a:ext cx="3956428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ঘ) </a:t>
            </a:r>
            <a:r>
              <a:rPr lang="en-US" sz="2400" dirty="0" err="1"/>
              <a:t>সিগনাল</a:t>
            </a:r>
            <a:r>
              <a:rPr lang="en-US" sz="2400" dirty="0"/>
              <a:t> </a:t>
            </a:r>
            <a:r>
              <a:rPr lang="en-US" sz="2400" dirty="0" err="1" smtClean="0"/>
              <a:t>চিহ্নিত</a:t>
            </a:r>
            <a:r>
              <a:rPr lang="en-US" sz="2400" dirty="0" smtClean="0"/>
              <a:t> </a:t>
            </a:r>
            <a:r>
              <a:rPr lang="en-US" sz="2400" dirty="0" err="1"/>
              <a:t>করে</a:t>
            </a:r>
            <a:endParaRPr lang="en-US" sz="2400" dirty="0"/>
          </a:p>
        </p:txBody>
      </p:sp>
      <p:sp>
        <p:nvSpPr>
          <p:cNvPr id="8" name="Multiply 7"/>
          <p:cNvSpPr/>
          <p:nvPr/>
        </p:nvSpPr>
        <p:spPr bwMode="auto">
          <a:xfrm>
            <a:off x="1670779" y="4498413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6" name="Multiply 15"/>
          <p:cNvSpPr/>
          <p:nvPr/>
        </p:nvSpPr>
        <p:spPr bwMode="auto">
          <a:xfrm>
            <a:off x="1670779" y="5157942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7" name="Multiply 16"/>
          <p:cNvSpPr/>
          <p:nvPr/>
        </p:nvSpPr>
        <p:spPr bwMode="auto">
          <a:xfrm>
            <a:off x="4955498" y="5134284"/>
            <a:ext cx="533400" cy="609600"/>
          </a:xfrm>
          <a:prstGeom prst="mathMultiply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8" name="Half Frame 17"/>
          <p:cNvSpPr/>
          <p:nvPr/>
        </p:nvSpPr>
        <p:spPr bwMode="auto">
          <a:xfrm rot="13257552">
            <a:off x="5087842" y="4086962"/>
            <a:ext cx="418253" cy="800100"/>
          </a:xfrm>
          <a:prstGeom prst="halfFrame">
            <a:avLst>
              <a:gd name="adj1" fmla="val 26165"/>
              <a:gd name="adj2" fmla="val 22581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  <p:bldP spid="11" grpId="0"/>
      <p:bldP spid="8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496" y="1073598"/>
            <a:ext cx="9144000" cy="7755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hangingPunct="0">
              <a:spcBef>
                <a:spcPct val="0"/>
              </a:spcBef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  <a:lvl2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/>
              <a:t>পর্ব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72" y="2362200"/>
            <a:ext cx="2580665" cy="2271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4648200"/>
            <a:ext cx="7620000" cy="1524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বাসায়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ইন্টারনেট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সংযোগের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কোন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করবে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2052" name="Picture 4" descr="https://pixabay.com/static/uploads/photo/2012/04/18/14/13/network-37139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486150" cy="254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048000"/>
            <a:ext cx="5715000" cy="1729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00B050"/>
                </a:solidFill>
              </a:rPr>
              <a:t>ধন্যবাদ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0200" y="3352800"/>
            <a:ext cx="3352800" cy="25908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200" kern="1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 ও যোগাযোগ প্রযুক্তি</a:t>
            </a:r>
            <a:endParaRPr lang="en-US" sz="3200" kern="12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200" kern="1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3200" kern="1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3200" kern="1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3200" kern="12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200" kern="1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3200" kern="1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3200" kern="1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দ্বিতীয়</a:t>
            </a:r>
          </a:p>
          <a:p>
            <a:pPr>
              <a:lnSpc>
                <a:spcPct val="90000"/>
              </a:lnSpc>
            </a:pPr>
            <a:endParaRPr lang="bn-BD" sz="32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5513"/>
            <a:ext cx="2286000" cy="2862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990600" y="3352800"/>
            <a:ext cx="4114800" cy="27730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002060"/>
                </a:solidFill>
              </a:rPr>
              <a:t>মোঃ মুনছুর আহম্মেদ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endParaRPr lang="bn-BD" sz="1800" b="1" dirty="0" smtClean="0">
              <a:solidFill>
                <a:srgbClr val="002060"/>
              </a:solidFill>
            </a:endParaRPr>
          </a:p>
          <a:p>
            <a:r>
              <a:rPr lang="bn-BD" sz="2000" b="1" dirty="0" smtClean="0">
                <a:solidFill>
                  <a:srgbClr val="002060"/>
                </a:solidFill>
              </a:rPr>
              <a:t>টামটা আদর্শ উচ্চ বিদ্যালয়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endParaRPr lang="bn-BD" sz="1800" b="1" dirty="0" smtClean="0">
              <a:solidFill>
                <a:srgbClr val="002060"/>
              </a:solidFill>
            </a:endParaRPr>
          </a:p>
          <a:p>
            <a:r>
              <a:rPr lang="bn-BD" sz="2000" b="1" dirty="0" smtClean="0">
                <a:solidFill>
                  <a:srgbClr val="002060"/>
                </a:solidFill>
              </a:rPr>
              <a:t>সহকারি শিক্ষক (ICT)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endParaRPr lang="bn-BD" sz="1800" b="1" dirty="0" smtClean="0">
              <a:solidFill>
                <a:srgbClr val="002060"/>
              </a:solidFill>
            </a:endParaRPr>
          </a:p>
          <a:p>
            <a:r>
              <a:rPr lang="en-US" sz="1600" b="1" dirty="0" err="1" smtClean="0">
                <a:solidFill>
                  <a:srgbClr val="002060"/>
                </a:solidFill>
              </a:rPr>
              <a:t>মোবাইল</a:t>
            </a:r>
            <a:r>
              <a:rPr lang="en-US" sz="1600" b="1" dirty="0" smtClean="0">
                <a:solidFill>
                  <a:srgbClr val="002060"/>
                </a:solidFill>
              </a:rPr>
              <a:t> নং-০১৭২৪-০০১৩২৩</a:t>
            </a:r>
          </a:p>
          <a:p>
            <a:endParaRPr lang="bn-BD" sz="1600" b="1" dirty="0" smtClean="0">
              <a:solidFill>
                <a:srgbClr val="002060"/>
              </a:solidFill>
            </a:endParaRPr>
          </a:p>
          <a:p>
            <a:r>
              <a:rPr lang="en-US" sz="1600" b="1" dirty="0" smtClean="0">
                <a:solidFill>
                  <a:srgbClr val="002060"/>
                </a:solidFill>
              </a:rPr>
              <a:t>ইমেইল-ahmmad_monsur@yahoo.com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203" y="697285"/>
            <a:ext cx="7753997" cy="747357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যন্ত্রের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সংযোগ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752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026" name="Picture 2" descr="http://www.spiralcage.com/hollowearthrecordings/images/elevenClouds/07_NetworkInstru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75" y="1981200"/>
            <a:ext cx="6350652" cy="379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4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6858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 আলোচ্য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…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90537" y="1752600"/>
            <a:ext cx="8305800" cy="9144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sz="6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নেটওয়ার্ক-সংশ্লিষ্ট</a:t>
            </a:r>
            <a:r>
              <a:rPr lang="en-US" sz="6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যন্ত্রপাতি</a:t>
            </a:r>
            <a:endParaRPr lang="en-US" sz="66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8194" name="Picture 2" descr="http://3.bp.blogspot.com/-_hikiJ2pbcw/UuKxPeaEIJI/AAAAAAAABXE/e83a_RfEv5s/s1600/router_f016-20120119084313-000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3088313" cy="30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202626" y="2408237"/>
            <a:ext cx="7467600" cy="25908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(Modem)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(Modem)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(LAN Card)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(Modem)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5423" y="5693658"/>
            <a:ext cx="754243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মডেম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নেটওয়ার্কের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সংযোগস্থলে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অবস্থান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ইন্টারনেটের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ডাটা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উপাত্ত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পাঠানোর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বহনকারী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সিগনাল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প্রেরণ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1" y="1994592"/>
            <a:ext cx="266700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Modulator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8800" y="2625088"/>
            <a:ext cx="2308485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Modem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" y="3115992"/>
            <a:ext cx="266700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Demodulator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3429001" y="3378426"/>
            <a:ext cx="893788" cy="11046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3422443" y="2215703"/>
            <a:ext cx="893788" cy="11046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74696" y="1981297"/>
            <a:ext cx="906904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74695" y="3160713"/>
            <a:ext cx="1135505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Dem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8" name="Plus 17"/>
          <p:cNvSpPr/>
          <p:nvPr/>
        </p:nvSpPr>
        <p:spPr bwMode="auto">
          <a:xfrm>
            <a:off x="4424597" y="2472201"/>
            <a:ext cx="457200" cy="643791"/>
          </a:xfrm>
          <a:prstGeom prst="mathPlus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963306" y="2810934"/>
            <a:ext cx="893788" cy="11046"/>
          </a:xfrm>
          <a:prstGeom prst="straightConnector1">
            <a:avLst/>
          </a:prstGeom>
          <a:ln>
            <a:tailEnd type="triangle"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02756" y="2414563"/>
            <a:ext cx="1026044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এনালগ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443" y="3562594"/>
            <a:ext cx="1301957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endParaRPr lang="en-US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4" name="Picture 4" descr="http://img2.wikia.nocookie.net/__cb20100421004434/gtawiki/images/c/c9/Computer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27" y="4186945"/>
            <a:ext cx="1089115" cy="11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21" y="4568851"/>
            <a:ext cx="830779" cy="830779"/>
          </a:xfrm>
          <a:prstGeom prst="rect">
            <a:avLst/>
          </a:prstGeom>
        </p:spPr>
      </p:pic>
      <p:cxnSp>
        <p:nvCxnSpPr>
          <p:cNvPr id="20" name="Straight Connector 19"/>
          <p:cNvCxnSpPr>
            <a:stCxn id="35" idx="3"/>
          </p:cNvCxnSpPr>
          <p:nvPr/>
        </p:nvCxnSpPr>
        <p:spPr bwMode="auto">
          <a:xfrm flipV="1">
            <a:off x="1524000" y="4984240"/>
            <a:ext cx="5978817" cy="1"/>
          </a:xfrm>
          <a:prstGeom prst="line">
            <a:avLst/>
          </a:prstGeom>
          <a:ln/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3" name="Picture 2" descr="http://3.bp.blogspot.com/-_hikiJ2pbcw/UuKxPeaEIJI/AAAAAAAABXE/e83a_RfEv5s/s1600/router_f016-20120119084313-000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32" y="4273062"/>
            <a:ext cx="1244568" cy="12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-1295400" y="4724400"/>
            <a:ext cx="1028700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এনালগ</a:t>
            </a:r>
            <a:endParaRPr lang="en-US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48800" y="4648200"/>
            <a:ext cx="1044663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endParaRPr lang="en-US" sz="2400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09 -0.00232 L 0.60209 0.0087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378 0.02407 L -0.22378 0.024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2" grpId="0"/>
      <p:bldP spid="25" grpId="0"/>
      <p:bldP spid="13" grpId="0"/>
      <p:bldP spid="27" grpId="0"/>
      <p:bldP spid="28" grpId="0"/>
      <p:bldP spid="18" grpId="0" animBg="1"/>
      <p:bldP spid="31" grpId="0"/>
      <p:bldP spid="32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(Modem)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AutoShape 2" descr="http://us.dlink.com/wp-content/uploads/2014/03/DUB-H7-B1.png"/>
          <p:cNvSpPr>
            <a:spLocks noChangeAspect="1" noChangeArrowheads="1"/>
          </p:cNvSpPr>
          <p:nvPr/>
        </p:nvSpPr>
        <p:spPr bwMode="auto">
          <a:xfrm>
            <a:off x="155575" y="-1227138"/>
            <a:ext cx="455295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410200" y="1858962"/>
            <a:ext cx="2589291" cy="1739415"/>
            <a:chOff x="388620" y="1682750"/>
            <a:chExt cx="4000500" cy="2390626"/>
          </a:xfrm>
        </p:grpSpPr>
        <p:pic>
          <p:nvPicPr>
            <p:cNvPr id="9218" name="Picture 2" descr="http://cache-www.linksys.com/support/images/KB26567-001_EN_v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" y="1682750"/>
              <a:ext cx="4000500" cy="1771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14070" y="3555197"/>
              <a:ext cx="3575050" cy="518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ক্যাবল</a:t>
              </a:r>
              <a:r>
                <a:rPr lang="en-US" sz="20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দ্বারা</a:t>
              </a:r>
              <a:r>
                <a:rPr lang="en-US" sz="20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0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সংযুক্ত</a:t>
              </a:r>
              <a:endParaRPr lang="en-US" sz="20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0200" y="3886200"/>
            <a:ext cx="2959459" cy="2224608"/>
            <a:chOff x="-8973" y="3768934"/>
            <a:chExt cx="4754836" cy="2224608"/>
          </a:xfrm>
        </p:grpSpPr>
        <p:pic>
          <p:nvPicPr>
            <p:cNvPr id="17" name="Picture 2" descr="http://3.bp.blogspot.com/-_hikiJ2pbcw/UuKxPeaEIJI/AAAAAAAABXE/e83a_RfEv5s/s1600/router_f016-20120119084313-0000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944" y="3768934"/>
              <a:ext cx="1905001" cy="1584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-8973" y="5340286"/>
              <a:ext cx="4754836" cy="6532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8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ক্যাবলবিহীন</a:t>
              </a:r>
              <a:r>
                <a:rPr lang="en-US" sz="18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18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মডেম</a:t>
              </a:r>
              <a:r>
                <a:rPr lang="en-US" sz="18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(Wireless)</a:t>
              </a:r>
            </a:p>
            <a:p>
              <a:pPr algn="ctr">
                <a:buNone/>
              </a:pPr>
              <a:r>
                <a:rPr lang="en-US" sz="18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Wi-Fi Modem</a:t>
              </a:r>
              <a:endParaRPr lang="en-US" sz="18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8713" y="3264128"/>
            <a:ext cx="1687642" cy="4909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Modem</a:t>
            </a:r>
            <a:endParaRPr lang="en-US" dirty="0">
              <a:solidFill>
                <a:srgbClr val="7030A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9223" name="Group 9222"/>
          <p:cNvGrpSpPr/>
          <p:nvPr/>
        </p:nvGrpSpPr>
        <p:grpSpPr>
          <a:xfrm>
            <a:off x="168713" y="1108345"/>
            <a:ext cx="3802430" cy="2155783"/>
            <a:chOff x="168713" y="1108345"/>
            <a:chExt cx="3802430" cy="2155783"/>
          </a:xfrm>
        </p:grpSpPr>
        <p:grpSp>
          <p:nvGrpSpPr>
            <p:cNvPr id="21" name="Group 20"/>
            <p:cNvGrpSpPr/>
            <p:nvPr/>
          </p:nvGrpSpPr>
          <p:grpSpPr>
            <a:xfrm>
              <a:off x="168713" y="1108345"/>
              <a:ext cx="3802430" cy="1304018"/>
              <a:chOff x="943542" y="1430153"/>
              <a:chExt cx="3802430" cy="1304018"/>
            </a:xfrm>
          </p:grpSpPr>
          <p:pic>
            <p:nvPicPr>
              <p:cNvPr id="9220" name="Picture 4" descr="http://www.abtech-me.com/media/categories/40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542" y="1430153"/>
                <a:ext cx="1825625" cy="1304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432050" y="1914551"/>
                <a:ext cx="2313922" cy="65402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0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কম্পিউটারের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ভেতরে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(Internal)</a:t>
                </a:r>
                <a:endParaRPr lang="en-US" sz="2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cxnSp>
          <p:nvCxnSpPr>
            <p:cNvPr id="26" name="Straight Arrow Connector 25"/>
            <p:cNvCxnSpPr>
              <a:stCxn id="22" idx="0"/>
            </p:cNvCxnSpPr>
            <p:nvPr/>
          </p:nvCxnSpPr>
          <p:spPr bwMode="auto">
            <a:xfrm flipV="1">
              <a:off x="1012534" y="2269807"/>
              <a:ext cx="0" cy="994321"/>
            </a:xfrm>
            <a:prstGeom prst="straightConnector1">
              <a:avLst/>
            </a:prstGeom>
            <a:ln>
              <a:tailEnd type="triangle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224" name="Group 9223"/>
          <p:cNvGrpSpPr/>
          <p:nvPr/>
        </p:nvGrpSpPr>
        <p:grpSpPr>
          <a:xfrm>
            <a:off x="495300" y="3755032"/>
            <a:ext cx="3869084" cy="2051077"/>
            <a:chOff x="495300" y="3755032"/>
            <a:chExt cx="3869084" cy="2051077"/>
          </a:xfrm>
        </p:grpSpPr>
        <p:grpSp>
          <p:nvGrpSpPr>
            <p:cNvPr id="23" name="Group 22"/>
            <p:cNvGrpSpPr/>
            <p:nvPr/>
          </p:nvGrpSpPr>
          <p:grpSpPr>
            <a:xfrm>
              <a:off x="495300" y="4250947"/>
              <a:ext cx="3869084" cy="1555162"/>
              <a:chOff x="495300" y="4250947"/>
              <a:chExt cx="3869084" cy="1555162"/>
            </a:xfrm>
          </p:grpSpPr>
          <p:pic>
            <p:nvPicPr>
              <p:cNvPr id="9222" name="Picture 6" descr="http://icons.iconarchive.com/icons/icons-land/vista-hardware-devices/256/Modem-ico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" y="4250947"/>
                <a:ext cx="1555162" cy="1555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2050462" y="4701515"/>
                <a:ext cx="2313922" cy="65402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0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কম্পিউটারের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বাহিরে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থাকে</a:t>
                </a:r>
                <a:r>
                  <a:rPr lang="en-US" sz="20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(External)</a:t>
                </a:r>
                <a:endParaRPr lang="en-US" sz="20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>
              <a:off x="1037769" y="3755032"/>
              <a:ext cx="18521" cy="1021920"/>
            </a:xfrm>
            <a:prstGeom prst="straightConnector1">
              <a:avLst/>
            </a:prstGeom>
            <a:ln>
              <a:tailEnd type="triangle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230" name="Group 9229"/>
          <p:cNvGrpSpPr/>
          <p:nvPr/>
        </p:nvGrpSpPr>
        <p:grpSpPr>
          <a:xfrm>
            <a:off x="4364384" y="3264128"/>
            <a:ext cx="1321185" cy="2193423"/>
            <a:chOff x="4364384" y="3264128"/>
            <a:chExt cx="1321185" cy="2193423"/>
          </a:xfrm>
        </p:grpSpPr>
        <p:cxnSp>
          <p:nvCxnSpPr>
            <p:cNvPr id="9226" name="Elbow Connector 9225"/>
            <p:cNvCxnSpPr>
              <a:stCxn id="27" idx="3"/>
            </p:cNvCxnSpPr>
            <p:nvPr/>
          </p:nvCxnSpPr>
          <p:spPr bwMode="auto">
            <a:xfrm flipV="1">
              <a:off x="4364384" y="3264128"/>
              <a:ext cx="1321185" cy="1764400"/>
            </a:xfrm>
            <a:prstGeom prst="bentConnector2">
              <a:avLst/>
            </a:prstGeom>
            <a:ln/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29" name="Straight Connector 9228"/>
            <p:cNvCxnSpPr/>
            <p:nvPr/>
          </p:nvCxnSpPr>
          <p:spPr bwMode="auto">
            <a:xfrm>
              <a:off x="5685569" y="4719364"/>
              <a:ext cx="0" cy="738187"/>
            </a:xfrm>
            <a:prstGeom prst="line">
              <a:avLst/>
            </a:prstGeom>
            <a:ln/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55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মডেম</a:t>
            </a:r>
            <a:r>
              <a:rPr lang="en-US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(Modem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) </a:t>
            </a:r>
            <a:r>
              <a:rPr lang="en-US" sz="48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পূর্বে-পরে</a:t>
            </a:r>
            <a:endParaRPr lang="en-US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26720" y="2056658"/>
            <a:ext cx="3154680" cy="3582142"/>
            <a:chOff x="457200" y="2486025"/>
            <a:chExt cx="3779520" cy="3071706"/>
          </a:xfrm>
        </p:grpSpPr>
        <p:pic>
          <p:nvPicPr>
            <p:cNvPr id="11266" name="Picture 2" descr="http://www.phonetray.com/help/dialup_modem_hiro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58" b="5814"/>
            <a:stretch/>
          </p:blipFill>
          <p:spPr bwMode="auto">
            <a:xfrm>
              <a:off x="457200" y="2486025"/>
              <a:ext cx="3695699" cy="2314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21970" y="4800601"/>
              <a:ext cx="3714750" cy="75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স্বল্প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গতির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কারনে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ডায়াল-আপ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মডেম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প্রায়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বাতিল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হয়ে</a:t>
              </a:r>
              <a:r>
                <a:rPr lang="en-US" sz="2400" dirty="0" smtClean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latin typeface="Nikosh" panose="02000000000000000000" pitchFamily="2" charset="0"/>
                  <a:cs typeface="Nikosh" panose="02000000000000000000" pitchFamily="2" charset="0"/>
                </a:rPr>
                <a:t>গেছে</a:t>
              </a:r>
              <a:endParaRPr lang="en-US" sz="24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31031" y="1173161"/>
            <a:ext cx="4072369" cy="5093512"/>
            <a:chOff x="4431031" y="1173161"/>
            <a:chExt cx="4072369" cy="5093512"/>
          </a:xfrm>
        </p:grpSpPr>
        <p:grpSp>
          <p:nvGrpSpPr>
            <p:cNvPr id="9" name="Group 8"/>
            <p:cNvGrpSpPr/>
            <p:nvPr/>
          </p:nvGrpSpPr>
          <p:grpSpPr>
            <a:xfrm>
              <a:off x="4431031" y="1173161"/>
              <a:ext cx="4072369" cy="5093512"/>
              <a:chOff x="4431031" y="1173161"/>
              <a:chExt cx="4072369" cy="509351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431031" y="1173161"/>
                <a:ext cx="4072369" cy="4030810"/>
                <a:chOff x="4431031" y="1173161"/>
                <a:chExt cx="4072369" cy="4030810"/>
              </a:xfrm>
            </p:grpSpPr>
            <p:pic>
              <p:nvPicPr>
                <p:cNvPr id="11268" name="Picture 4" descr="http://fastteks.com/CMFiles/Images/Modem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31031" y="1173161"/>
                  <a:ext cx="2438400" cy="2438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72" name="Picture 8" descr="http://www.diafaan.com/images/reviews/option_icon_505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74650" y="2182811"/>
                  <a:ext cx="1428750" cy="14287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74" name="Picture 10" descr="http://seg.sendspeak.com/router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6800" y="3406256"/>
                  <a:ext cx="2400300" cy="17977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8" name="TextBox 17"/>
              <p:cNvSpPr txBox="1"/>
              <p:nvPr/>
            </p:nvSpPr>
            <p:spPr>
              <a:xfrm>
                <a:off x="4431031" y="5509543"/>
                <a:ext cx="3565437" cy="7571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বর্তমানে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প্রচুর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পরিমানে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DSL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এবং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Wi-fi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Modem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ব্যবহৃত</a:t>
                </a:r>
                <a:r>
                  <a:rPr lang="en-US" sz="2400" dirty="0" smtClean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" panose="02000000000000000000" pitchFamily="2" charset="0"/>
                    <a:cs typeface="Nikosh" panose="02000000000000000000" pitchFamily="2" charset="0"/>
                  </a:rPr>
                  <a:t>হচ্ছে</a:t>
                </a:r>
                <a:endParaRPr lang="en-US" sz="2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pic>
          <p:nvPicPr>
            <p:cNvPr id="2050" name="Picture 2" descr="http://2.bp.blogspot.com/-XBujmz0e4Vs/U0a87Brj3xI/AAAAAAAAAXI/ooYzYq7z--k/s1600/m2037465_370491+%28Custom%29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35" t="4000" r="10622" b="4000"/>
            <a:stretch/>
          </p:blipFill>
          <p:spPr bwMode="auto">
            <a:xfrm>
              <a:off x="7338338" y="3429667"/>
              <a:ext cx="1103823" cy="1750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(LAN Card)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88620" y="1066800"/>
            <a:ext cx="8229600" cy="0"/>
          </a:xfrm>
          <a:prstGeom prst="line">
            <a:avLst/>
          </a:prstGeom>
          <a:ln/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88670" y="1905000"/>
            <a:ext cx="7429500" cy="2438401"/>
            <a:chOff x="685800" y="1524000"/>
            <a:chExt cx="7429500" cy="2438401"/>
          </a:xfrm>
        </p:grpSpPr>
        <p:pic>
          <p:nvPicPr>
            <p:cNvPr id="1026" name="Picture 2" descr="http://1.bp.blogspot.com/-vtdBxbb5Iqc/UiANnJ5z7GI/AAAAAAAAAbk/YtKSkWPv4E0/s1600/Lan+car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676400"/>
              <a:ext cx="2638425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halak.im/wp-content/uploads/2013/12/wifi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1524000"/>
              <a:ext cx="2209800" cy="2145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blog.ownlamp.com/wp-content/uploads/2015/05/d1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557728"/>
              <a:ext cx="2095500" cy="2020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3400" y="4791341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দুই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অধিক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সংখ্যক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কম্পিউটারকে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একসাথে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যুক্ত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যন্ত্রটি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অবশ্যই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প্রয়োজন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নেটওয়ার্কে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ল্যান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ইন্টারপ্রেটারের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পালন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bn-BD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7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320</Words>
  <Application>Microsoft Office PowerPoint</Application>
  <PresentationFormat>On-screen Show (4:3)</PresentationFormat>
  <Paragraphs>74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NikoshBAN</vt:lpstr>
      <vt:lpstr>Siyam Rupali</vt:lpstr>
      <vt:lpstr>Vrinda</vt:lpstr>
      <vt:lpstr>Office Theme</vt:lpstr>
      <vt:lpstr>PowerPoint Presentation</vt:lpstr>
      <vt:lpstr>PowerPoint Presentation</vt:lpstr>
      <vt:lpstr>এখানে কী ধরনের যন্ত্র ব্যবহার করে এক যন্ত্র অন্য যন্ত্রের সাথে সংযোগ করা হয়েছে?</vt:lpstr>
      <vt:lpstr>আজকের আলোচ্য বিষয় …</vt:lpstr>
      <vt:lpstr>শিখনফল</vt:lpstr>
      <vt:lpstr>মডেম (Modem) </vt:lpstr>
      <vt:lpstr>মডেম (Modem) এর প্রকারভেদ</vt:lpstr>
      <vt:lpstr>মডেম (Modem) পূর্বে-পরে</vt:lpstr>
      <vt:lpstr>ল্যান কার্ড (LAN Card)</vt:lpstr>
      <vt:lpstr>ল্যান কার্ড (LAN Card) প্রকারভেদ</vt:lpstr>
      <vt:lpstr>ইন্টারপ্রেটার</vt:lpstr>
      <vt:lpstr>দলগত কাজ</vt:lpstr>
      <vt:lpstr>মূল্যায়ন</vt:lpstr>
      <vt:lpstr>PowerPoint Presentation</vt:lpstr>
      <vt:lpstr>বাড়ির কাজ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c</cp:lastModifiedBy>
  <cp:revision>249</cp:revision>
  <dcterms:created xsi:type="dcterms:W3CDTF">2014-05-10T11:53:28Z</dcterms:created>
  <dcterms:modified xsi:type="dcterms:W3CDTF">2020-09-01T17:44:54Z</dcterms:modified>
</cp:coreProperties>
</file>