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6" r:id="rId4"/>
    <p:sldId id="276" r:id="rId5"/>
    <p:sldId id="275" r:id="rId6"/>
    <p:sldId id="265" r:id="rId7"/>
    <p:sldId id="273" r:id="rId8"/>
    <p:sldId id="274" r:id="rId9"/>
    <p:sldId id="269"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D4A9-9409-4678-B9A0-AC774CE4BB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949CC5-AAEF-42D5-8262-DA7B6B3CE4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66DAC3-27A6-40F7-889B-C236B7A58946}"/>
              </a:ext>
            </a:extLst>
          </p:cNvPr>
          <p:cNvSpPr>
            <a:spLocks noGrp="1"/>
          </p:cNvSpPr>
          <p:nvPr>
            <p:ph type="dt" sz="half" idx="10"/>
          </p:nvPr>
        </p:nvSpPr>
        <p:spPr/>
        <p:txBody>
          <a:bodyPr/>
          <a:lstStyle/>
          <a:p>
            <a:fld id="{C6EA27C6-C1FA-473F-9D56-D147E7E98209}" type="datetimeFigureOut">
              <a:rPr lang="en-US" smtClean="0"/>
              <a:t>8/21/2020</a:t>
            </a:fld>
            <a:endParaRPr lang="en-US"/>
          </a:p>
        </p:txBody>
      </p:sp>
      <p:sp>
        <p:nvSpPr>
          <p:cNvPr id="5" name="Footer Placeholder 4">
            <a:extLst>
              <a:ext uri="{FF2B5EF4-FFF2-40B4-BE49-F238E27FC236}">
                <a16:creationId xmlns:a16="http://schemas.microsoft.com/office/drawing/2014/main" id="{B9E8453A-8790-43CC-BFD7-1EAC32B5D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3D54D-1DF7-4BCE-B314-E0778508770C}"/>
              </a:ext>
            </a:extLst>
          </p:cNvPr>
          <p:cNvSpPr>
            <a:spLocks noGrp="1"/>
          </p:cNvSpPr>
          <p:nvPr>
            <p:ph type="sldNum" sz="quarter" idx="12"/>
          </p:nvPr>
        </p:nvSpPr>
        <p:spPr/>
        <p:txBody>
          <a:bodyPr/>
          <a:lstStyle/>
          <a:p>
            <a:fld id="{C3095BBC-2065-4060-9927-3764D2DA20E1}" type="slidenum">
              <a:rPr lang="en-US" smtClean="0"/>
              <a:t>‹#›</a:t>
            </a:fld>
            <a:endParaRPr lang="en-US"/>
          </a:p>
        </p:txBody>
      </p:sp>
    </p:spTree>
    <p:extLst>
      <p:ext uri="{BB962C8B-B14F-4D97-AF65-F5344CB8AC3E}">
        <p14:creationId xmlns:p14="http://schemas.microsoft.com/office/powerpoint/2010/main" val="229640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1B7D-9282-432B-83D6-BB73CD6685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B0ADA4-D758-46BD-A89A-FE0E6BF26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00086-A536-4596-9751-53C225D68EAC}"/>
              </a:ext>
            </a:extLst>
          </p:cNvPr>
          <p:cNvSpPr>
            <a:spLocks noGrp="1"/>
          </p:cNvSpPr>
          <p:nvPr>
            <p:ph type="dt" sz="half" idx="10"/>
          </p:nvPr>
        </p:nvSpPr>
        <p:spPr/>
        <p:txBody>
          <a:bodyPr/>
          <a:lstStyle/>
          <a:p>
            <a:fld id="{C6EA27C6-C1FA-473F-9D56-D147E7E98209}" type="datetimeFigureOut">
              <a:rPr lang="en-US" smtClean="0"/>
              <a:t>8/21/2020</a:t>
            </a:fld>
            <a:endParaRPr lang="en-US"/>
          </a:p>
        </p:txBody>
      </p:sp>
      <p:sp>
        <p:nvSpPr>
          <p:cNvPr id="5" name="Footer Placeholder 4">
            <a:extLst>
              <a:ext uri="{FF2B5EF4-FFF2-40B4-BE49-F238E27FC236}">
                <a16:creationId xmlns:a16="http://schemas.microsoft.com/office/drawing/2014/main" id="{05EE7EF0-5CF2-419E-9DED-051B08585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C6730-565E-41A0-B2FC-814A5425F8F8}"/>
              </a:ext>
            </a:extLst>
          </p:cNvPr>
          <p:cNvSpPr>
            <a:spLocks noGrp="1"/>
          </p:cNvSpPr>
          <p:nvPr>
            <p:ph type="sldNum" sz="quarter" idx="12"/>
          </p:nvPr>
        </p:nvSpPr>
        <p:spPr/>
        <p:txBody>
          <a:bodyPr/>
          <a:lstStyle/>
          <a:p>
            <a:fld id="{C3095BBC-2065-4060-9927-3764D2DA20E1}" type="slidenum">
              <a:rPr lang="en-US" smtClean="0"/>
              <a:t>‹#›</a:t>
            </a:fld>
            <a:endParaRPr lang="en-US"/>
          </a:p>
        </p:txBody>
      </p:sp>
    </p:spTree>
    <p:extLst>
      <p:ext uri="{BB962C8B-B14F-4D97-AF65-F5344CB8AC3E}">
        <p14:creationId xmlns:p14="http://schemas.microsoft.com/office/powerpoint/2010/main" val="72042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34308C-2BD8-48FB-B364-7A9E4ADE25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867556-8C05-4A7E-A2C4-531023ED72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A94EF-5355-448E-8342-373DE08C8980}"/>
              </a:ext>
            </a:extLst>
          </p:cNvPr>
          <p:cNvSpPr>
            <a:spLocks noGrp="1"/>
          </p:cNvSpPr>
          <p:nvPr>
            <p:ph type="dt" sz="half" idx="10"/>
          </p:nvPr>
        </p:nvSpPr>
        <p:spPr/>
        <p:txBody>
          <a:bodyPr/>
          <a:lstStyle/>
          <a:p>
            <a:fld id="{C6EA27C6-C1FA-473F-9D56-D147E7E98209}" type="datetimeFigureOut">
              <a:rPr lang="en-US" smtClean="0"/>
              <a:t>8/21/2020</a:t>
            </a:fld>
            <a:endParaRPr lang="en-US"/>
          </a:p>
        </p:txBody>
      </p:sp>
      <p:sp>
        <p:nvSpPr>
          <p:cNvPr id="5" name="Footer Placeholder 4">
            <a:extLst>
              <a:ext uri="{FF2B5EF4-FFF2-40B4-BE49-F238E27FC236}">
                <a16:creationId xmlns:a16="http://schemas.microsoft.com/office/drawing/2014/main" id="{EF4A0068-BAA6-4642-9EC7-453DB1A0A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7607A-2747-4C26-9859-4C208D91DE71}"/>
              </a:ext>
            </a:extLst>
          </p:cNvPr>
          <p:cNvSpPr>
            <a:spLocks noGrp="1"/>
          </p:cNvSpPr>
          <p:nvPr>
            <p:ph type="sldNum" sz="quarter" idx="12"/>
          </p:nvPr>
        </p:nvSpPr>
        <p:spPr/>
        <p:txBody>
          <a:bodyPr/>
          <a:lstStyle/>
          <a:p>
            <a:fld id="{C3095BBC-2065-4060-9927-3764D2DA20E1}" type="slidenum">
              <a:rPr lang="en-US" smtClean="0"/>
              <a:t>‹#›</a:t>
            </a:fld>
            <a:endParaRPr lang="en-US"/>
          </a:p>
        </p:txBody>
      </p:sp>
    </p:spTree>
    <p:extLst>
      <p:ext uri="{BB962C8B-B14F-4D97-AF65-F5344CB8AC3E}">
        <p14:creationId xmlns:p14="http://schemas.microsoft.com/office/powerpoint/2010/main" val="128793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EC21-5568-46B6-B993-939829ABF4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8A644-FCB7-434A-B54B-65DEE41BB0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9CDD7-D51B-4931-B585-F5CBBD8D4F72}"/>
              </a:ext>
            </a:extLst>
          </p:cNvPr>
          <p:cNvSpPr>
            <a:spLocks noGrp="1"/>
          </p:cNvSpPr>
          <p:nvPr>
            <p:ph type="dt" sz="half" idx="10"/>
          </p:nvPr>
        </p:nvSpPr>
        <p:spPr/>
        <p:txBody>
          <a:bodyPr/>
          <a:lstStyle/>
          <a:p>
            <a:fld id="{C6EA27C6-C1FA-473F-9D56-D147E7E98209}" type="datetimeFigureOut">
              <a:rPr lang="en-US" smtClean="0"/>
              <a:t>8/21/2020</a:t>
            </a:fld>
            <a:endParaRPr lang="en-US"/>
          </a:p>
        </p:txBody>
      </p:sp>
      <p:sp>
        <p:nvSpPr>
          <p:cNvPr id="5" name="Footer Placeholder 4">
            <a:extLst>
              <a:ext uri="{FF2B5EF4-FFF2-40B4-BE49-F238E27FC236}">
                <a16:creationId xmlns:a16="http://schemas.microsoft.com/office/drawing/2014/main" id="{FFAC3858-1FDE-4DD9-AFDA-014F8667F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EADC2-6EC4-4991-9B72-8425F2CB7BB2}"/>
              </a:ext>
            </a:extLst>
          </p:cNvPr>
          <p:cNvSpPr>
            <a:spLocks noGrp="1"/>
          </p:cNvSpPr>
          <p:nvPr>
            <p:ph type="sldNum" sz="quarter" idx="12"/>
          </p:nvPr>
        </p:nvSpPr>
        <p:spPr/>
        <p:txBody>
          <a:bodyPr/>
          <a:lstStyle/>
          <a:p>
            <a:fld id="{C3095BBC-2065-4060-9927-3764D2DA20E1}" type="slidenum">
              <a:rPr lang="en-US" smtClean="0"/>
              <a:t>‹#›</a:t>
            </a:fld>
            <a:endParaRPr lang="en-US"/>
          </a:p>
        </p:txBody>
      </p:sp>
    </p:spTree>
    <p:extLst>
      <p:ext uri="{BB962C8B-B14F-4D97-AF65-F5344CB8AC3E}">
        <p14:creationId xmlns:p14="http://schemas.microsoft.com/office/powerpoint/2010/main" val="4683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AE394-ACE0-4CC8-9CC3-471F5CA7DB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83868C-A6CD-404C-8A41-FC6A219A13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FBBC66-0E35-4891-A332-589692ED746D}"/>
              </a:ext>
            </a:extLst>
          </p:cNvPr>
          <p:cNvSpPr>
            <a:spLocks noGrp="1"/>
          </p:cNvSpPr>
          <p:nvPr>
            <p:ph type="dt" sz="half" idx="10"/>
          </p:nvPr>
        </p:nvSpPr>
        <p:spPr/>
        <p:txBody>
          <a:bodyPr/>
          <a:lstStyle/>
          <a:p>
            <a:fld id="{C6EA27C6-C1FA-473F-9D56-D147E7E98209}" type="datetimeFigureOut">
              <a:rPr lang="en-US" smtClean="0"/>
              <a:t>8/21/2020</a:t>
            </a:fld>
            <a:endParaRPr lang="en-US"/>
          </a:p>
        </p:txBody>
      </p:sp>
      <p:sp>
        <p:nvSpPr>
          <p:cNvPr id="5" name="Footer Placeholder 4">
            <a:extLst>
              <a:ext uri="{FF2B5EF4-FFF2-40B4-BE49-F238E27FC236}">
                <a16:creationId xmlns:a16="http://schemas.microsoft.com/office/drawing/2014/main" id="{2460048B-E871-4EE6-80E5-51F3CD4E9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10C2E-DFF2-4364-A3ED-F2BF9019D286}"/>
              </a:ext>
            </a:extLst>
          </p:cNvPr>
          <p:cNvSpPr>
            <a:spLocks noGrp="1"/>
          </p:cNvSpPr>
          <p:nvPr>
            <p:ph type="sldNum" sz="quarter" idx="12"/>
          </p:nvPr>
        </p:nvSpPr>
        <p:spPr/>
        <p:txBody>
          <a:bodyPr/>
          <a:lstStyle/>
          <a:p>
            <a:fld id="{C3095BBC-2065-4060-9927-3764D2DA20E1}" type="slidenum">
              <a:rPr lang="en-US" smtClean="0"/>
              <a:t>‹#›</a:t>
            </a:fld>
            <a:endParaRPr lang="en-US"/>
          </a:p>
        </p:txBody>
      </p:sp>
    </p:spTree>
    <p:extLst>
      <p:ext uri="{BB962C8B-B14F-4D97-AF65-F5344CB8AC3E}">
        <p14:creationId xmlns:p14="http://schemas.microsoft.com/office/powerpoint/2010/main" val="96117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5BC3-CE98-4539-BFBD-A2AC2A48F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BE6A2B-132F-4B7A-AEB4-823452992D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2CA45F-E7AF-4642-86CD-C24395063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B788CD-C41F-4CB1-98ED-20360CCBE20E}"/>
              </a:ext>
            </a:extLst>
          </p:cNvPr>
          <p:cNvSpPr>
            <a:spLocks noGrp="1"/>
          </p:cNvSpPr>
          <p:nvPr>
            <p:ph type="dt" sz="half" idx="10"/>
          </p:nvPr>
        </p:nvSpPr>
        <p:spPr/>
        <p:txBody>
          <a:bodyPr/>
          <a:lstStyle/>
          <a:p>
            <a:fld id="{C6EA27C6-C1FA-473F-9D56-D147E7E98209}" type="datetimeFigureOut">
              <a:rPr lang="en-US" smtClean="0"/>
              <a:t>8/21/2020</a:t>
            </a:fld>
            <a:endParaRPr lang="en-US"/>
          </a:p>
        </p:txBody>
      </p:sp>
      <p:sp>
        <p:nvSpPr>
          <p:cNvPr id="6" name="Footer Placeholder 5">
            <a:extLst>
              <a:ext uri="{FF2B5EF4-FFF2-40B4-BE49-F238E27FC236}">
                <a16:creationId xmlns:a16="http://schemas.microsoft.com/office/drawing/2014/main" id="{19EA2B38-5705-4D14-8DD4-33A4EB816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9A337-F972-458C-AD0D-A1DFA0FD6E6F}"/>
              </a:ext>
            </a:extLst>
          </p:cNvPr>
          <p:cNvSpPr>
            <a:spLocks noGrp="1"/>
          </p:cNvSpPr>
          <p:nvPr>
            <p:ph type="sldNum" sz="quarter" idx="12"/>
          </p:nvPr>
        </p:nvSpPr>
        <p:spPr/>
        <p:txBody>
          <a:bodyPr/>
          <a:lstStyle/>
          <a:p>
            <a:fld id="{C3095BBC-2065-4060-9927-3764D2DA20E1}" type="slidenum">
              <a:rPr lang="en-US" smtClean="0"/>
              <a:t>‹#›</a:t>
            </a:fld>
            <a:endParaRPr lang="en-US"/>
          </a:p>
        </p:txBody>
      </p:sp>
    </p:spTree>
    <p:extLst>
      <p:ext uri="{BB962C8B-B14F-4D97-AF65-F5344CB8AC3E}">
        <p14:creationId xmlns:p14="http://schemas.microsoft.com/office/powerpoint/2010/main" val="151231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1708-381F-47F9-BAA9-4B82FE681A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B13E2A-55FF-4274-A2F2-05B1E101B8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8D2FB3-2306-422E-9743-D93F8F2B8E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55776-5CAD-49F4-A8D4-544F0E6EE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A9453D-B043-422A-9399-8240735584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A19250-6B90-407C-A364-E7B4B2AE4F74}"/>
              </a:ext>
            </a:extLst>
          </p:cNvPr>
          <p:cNvSpPr>
            <a:spLocks noGrp="1"/>
          </p:cNvSpPr>
          <p:nvPr>
            <p:ph type="dt" sz="half" idx="10"/>
          </p:nvPr>
        </p:nvSpPr>
        <p:spPr/>
        <p:txBody>
          <a:bodyPr/>
          <a:lstStyle/>
          <a:p>
            <a:fld id="{C6EA27C6-C1FA-473F-9D56-D147E7E98209}" type="datetimeFigureOut">
              <a:rPr lang="en-US" smtClean="0"/>
              <a:t>8/21/2020</a:t>
            </a:fld>
            <a:endParaRPr lang="en-US"/>
          </a:p>
        </p:txBody>
      </p:sp>
      <p:sp>
        <p:nvSpPr>
          <p:cNvPr id="8" name="Footer Placeholder 7">
            <a:extLst>
              <a:ext uri="{FF2B5EF4-FFF2-40B4-BE49-F238E27FC236}">
                <a16:creationId xmlns:a16="http://schemas.microsoft.com/office/drawing/2014/main" id="{8E4FDAEE-46B5-4801-B9B2-21664A7D54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9276B2-045E-4670-A9C1-1A8684EAECF4}"/>
              </a:ext>
            </a:extLst>
          </p:cNvPr>
          <p:cNvSpPr>
            <a:spLocks noGrp="1"/>
          </p:cNvSpPr>
          <p:nvPr>
            <p:ph type="sldNum" sz="quarter" idx="12"/>
          </p:nvPr>
        </p:nvSpPr>
        <p:spPr/>
        <p:txBody>
          <a:bodyPr/>
          <a:lstStyle/>
          <a:p>
            <a:fld id="{C3095BBC-2065-4060-9927-3764D2DA20E1}" type="slidenum">
              <a:rPr lang="en-US" smtClean="0"/>
              <a:t>‹#›</a:t>
            </a:fld>
            <a:endParaRPr lang="en-US"/>
          </a:p>
        </p:txBody>
      </p:sp>
    </p:spTree>
    <p:extLst>
      <p:ext uri="{BB962C8B-B14F-4D97-AF65-F5344CB8AC3E}">
        <p14:creationId xmlns:p14="http://schemas.microsoft.com/office/powerpoint/2010/main" val="367823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E8E1-960A-4B53-A3B3-502D916197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D7F817-E458-4CA4-8D5F-FB2E7381E859}"/>
              </a:ext>
            </a:extLst>
          </p:cNvPr>
          <p:cNvSpPr>
            <a:spLocks noGrp="1"/>
          </p:cNvSpPr>
          <p:nvPr>
            <p:ph type="dt" sz="half" idx="10"/>
          </p:nvPr>
        </p:nvSpPr>
        <p:spPr/>
        <p:txBody>
          <a:bodyPr/>
          <a:lstStyle/>
          <a:p>
            <a:fld id="{C6EA27C6-C1FA-473F-9D56-D147E7E98209}" type="datetimeFigureOut">
              <a:rPr lang="en-US" smtClean="0"/>
              <a:t>8/21/2020</a:t>
            </a:fld>
            <a:endParaRPr lang="en-US"/>
          </a:p>
        </p:txBody>
      </p:sp>
      <p:sp>
        <p:nvSpPr>
          <p:cNvPr id="4" name="Footer Placeholder 3">
            <a:extLst>
              <a:ext uri="{FF2B5EF4-FFF2-40B4-BE49-F238E27FC236}">
                <a16:creationId xmlns:a16="http://schemas.microsoft.com/office/drawing/2014/main" id="{835564E1-F10E-4024-8A66-E04D7690F9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7BD98B-CC9C-480C-A222-B2E0FEB2ABFE}"/>
              </a:ext>
            </a:extLst>
          </p:cNvPr>
          <p:cNvSpPr>
            <a:spLocks noGrp="1"/>
          </p:cNvSpPr>
          <p:nvPr>
            <p:ph type="sldNum" sz="quarter" idx="12"/>
          </p:nvPr>
        </p:nvSpPr>
        <p:spPr/>
        <p:txBody>
          <a:bodyPr/>
          <a:lstStyle/>
          <a:p>
            <a:fld id="{C3095BBC-2065-4060-9927-3764D2DA20E1}" type="slidenum">
              <a:rPr lang="en-US" smtClean="0"/>
              <a:t>‹#›</a:t>
            </a:fld>
            <a:endParaRPr lang="en-US"/>
          </a:p>
        </p:txBody>
      </p:sp>
    </p:spTree>
    <p:extLst>
      <p:ext uri="{BB962C8B-B14F-4D97-AF65-F5344CB8AC3E}">
        <p14:creationId xmlns:p14="http://schemas.microsoft.com/office/powerpoint/2010/main" val="91741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FAEC3-6B69-4709-A15D-8696D30CF9B0}"/>
              </a:ext>
            </a:extLst>
          </p:cNvPr>
          <p:cNvSpPr>
            <a:spLocks noGrp="1"/>
          </p:cNvSpPr>
          <p:nvPr>
            <p:ph type="dt" sz="half" idx="10"/>
          </p:nvPr>
        </p:nvSpPr>
        <p:spPr/>
        <p:txBody>
          <a:bodyPr/>
          <a:lstStyle/>
          <a:p>
            <a:fld id="{C6EA27C6-C1FA-473F-9D56-D147E7E98209}" type="datetimeFigureOut">
              <a:rPr lang="en-US" smtClean="0"/>
              <a:t>8/21/2020</a:t>
            </a:fld>
            <a:endParaRPr lang="en-US"/>
          </a:p>
        </p:txBody>
      </p:sp>
      <p:sp>
        <p:nvSpPr>
          <p:cNvPr id="3" name="Footer Placeholder 2">
            <a:extLst>
              <a:ext uri="{FF2B5EF4-FFF2-40B4-BE49-F238E27FC236}">
                <a16:creationId xmlns:a16="http://schemas.microsoft.com/office/drawing/2014/main" id="{47CB2671-CB70-4DD3-B600-A55401179B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612693-333B-4445-A902-EDC4D00394AA}"/>
              </a:ext>
            </a:extLst>
          </p:cNvPr>
          <p:cNvSpPr>
            <a:spLocks noGrp="1"/>
          </p:cNvSpPr>
          <p:nvPr>
            <p:ph type="sldNum" sz="quarter" idx="12"/>
          </p:nvPr>
        </p:nvSpPr>
        <p:spPr/>
        <p:txBody>
          <a:bodyPr/>
          <a:lstStyle/>
          <a:p>
            <a:fld id="{C3095BBC-2065-4060-9927-3764D2DA20E1}" type="slidenum">
              <a:rPr lang="en-US" smtClean="0"/>
              <a:t>‹#›</a:t>
            </a:fld>
            <a:endParaRPr lang="en-US"/>
          </a:p>
        </p:txBody>
      </p:sp>
    </p:spTree>
    <p:extLst>
      <p:ext uri="{BB962C8B-B14F-4D97-AF65-F5344CB8AC3E}">
        <p14:creationId xmlns:p14="http://schemas.microsoft.com/office/powerpoint/2010/main" val="257581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261C-0219-4ACD-9DBE-C71602109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27CBDC-A718-4019-ABFC-58B49D36FF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DD50BC-30FF-45D6-AD11-2077E3D88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BEB4F-5A89-4ED0-98E8-34768C88D189}"/>
              </a:ext>
            </a:extLst>
          </p:cNvPr>
          <p:cNvSpPr>
            <a:spLocks noGrp="1"/>
          </p:cNvSpPr>
          <p:nvPr>
            <p:ph type="dt" sz="half" idx="10"/>
          </p:nvPr>
        </p:nvSpPr>
        <p:spPr/>
        <p:txBody>
          <a:bodyPr/>
          <a:lstStyle/>
          <a:p>
            <a:fld id="{C6EA27C6-C1FA-473F-9D56-D147E7E98209}" type="datetimeFigureOut">
              <a:rPr lang="en-US" smtClean="0"/>
              <a:t>8/21/2020</a:t>
            </a:fld>
            <a:endParaRPr lang="en-US"/>
          </a:p>
        </p:txBody>
      </p:sp>
      <p:sp>
        <p:nvSpPr>
          <p:cNvPr id="6" name="Footer Placeholder 5">
            <a:extLst>
              <a:ext uri="{FF2B5EF4-FFF2-40B4-BE49-F238E27FC236}">
                <a16:creationId xmlns:a16="http://schemas.microsoft.com/office/drawing/2014/main" id="{315667B2-F027-44C7-8ED7-90AC02FEF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6396E-95AA-41E8-B552-0F3EE42F376B}"/>
              </a:ext>
            </a:extLst>
          </p:cNvPr>
          <p:cNvSpPr>
            <a:spLocks noGrp="1"/>
          </p:cNvSpPr>
          <p:nvPr>
            <p:ph type="sldNum" sz="quarter" idx="12"/>
          </p:nvPr>
        </p:nvSpPr>
        <p:spPr/>
        <p:txBody>
          <a:bodyPr/>
          <a:lstStyle/>
          <a:p>
            <a:fld id="{C3095BBC-2065-4060-9927-3764D2DA20E1}" type="slidenum">
              <a:rPr lang="en-US" smtClean="0"/>
              <a:t>‹#›</a:t>
            </a:fld>
            <a:endParaRPr lang="en-US"/>
          </a:p>
        </p:txBody>
      </p:sp>
    </p:spTree>
    <p:extLst>
      <p:ext uri="{BB962C8B-B14F-4D97-AF65-F5344CB8AC3E}">
        <p14:creationId xmlns:p14="http://schemas.microsoft.com/office/powerpoint/2010/main" val="205884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4553-BA52-4B25-9BDA-D43AC100B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7FC529-F21C-456D-9E56-EE8E774248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8E0D1C-BF7A-4958-B7D2-B5E274499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2C408-6910-41D3-A4D0-44525B5C3BC3}"/>
              </a:ext>
            </a:extLst>
          </p:cNvPr>
          <p:cNvSpPr>
            <a:spLocks noGrp="1"/>
          </p:cNvSpPr>
          <p:nvPr>
            <p:ph type="dt" sz="half" idx="10"/>
          </p:nvPr>
        </p:nvSpPr>
        <p:spPr/>
        <p:txBody>
          <a:bodyPr/>
          <a:lstStyle/>
          <a:p>
            <a:fld id="{C6EA27C6-C1FA-473F-9D56-D147E7E98209}" type="datetimeFigureOut">
              <a:rPr lang="en-US" smtClean="0"/>
              <a:t>8/21/2020</a:t>
            </a:fld>
            <a:endParaRPr lang="en-US"/>
          </a:p>
        </p:txBody>
      </p:sp>
      <p:sp>
        <p:nvSpPr>
          <p:cNvPr id="6" name="Footer Placeholder 5">
            <a:extLst>
              <a:ext uri="{FF2B5EF4-FFF2-40B4-BE49-F238E27FC236}">
                <a16:creationId xmlns:a16="http://schemas.microsoft.com/office/drawing/2014/main" id="{7C128784-8127-43EB-BDC3-A7B3D612A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BCFB4-F69D-4AC8-A8EC-024BDD61ED0E}"/>
              </a:ext>
            </a:extLst>
          </p:cNvPr>
          <p:cNvSpPr>
            <a:spLocks noGrp="1"/>
          </p:cNvSpPr>
          <p:nvPr>
            <p:ph type="sldNum" sz="quarter" idx="12"/>
          </p:nvPr>
        </p:nvSpPr>
        <p:spPr/>
        <p:txBody>
          <a:bodyPr/>
          <a:lstStyle/>
          <a:p>
            <a:fld id="{C3095BBC-2065-4060-9927-3764D2DA20E1}" type="slidenum">
              <a:rPr lang="en-US" smtClean="0"/>
              <a:t>‹#›</a:t>
            </a:fld>
            <a:endParaRPr lang="en-US"/>
          </a:p>
        </p:txBody>
      </p:sp>
    </p:spTree>
    <p:extLst>
      <p:ext uri="{BB962C8B-B14F-4D97-AF65-F5344CB8AC3E}">
        <p14:creationId xmlns:p14="http://schemas.microsoft.com/office/powerpoint/2010/main" val="22290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D2DC3F-F99B-46EA-B51C-7F9877EA1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369594-4AB0-4F3F-A583-451E5E201B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9BDB5-2D66-4D6D-A768-F790B816B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A27C6-C1FA-473F-9D56-D147E7E98209}" type="datetimeFigureOut">
              <a:rPr lang="en-US" smtClean="0"/>
              <a:t>8/21/2020</a:t>
            </a:fld>
            <a:endParaRPr lang="en-US"/>
          </a:p>
        </p:txBody>
      </p:sp>
      <p:sp>
        <p:nvSpPr>
          <p:cNvPr id="5" name="Footer Placeholder 4">
            <a:extLst>
              <a:ext uri="{FF2B5EF4-FFF2-40B4-BE49-F238E27FC236}">
                <a16:creationId xmlns:a16="http://schemas.microsoft.com/office/drawing/2014/main" id="{6EDEA143-A365-4B73-A57B-74A515ACA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3E2E4E-4732-42BA-B763-C207147FD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95BBC-2065-4060-9927-3764D2DA20E1}" type="slidenum">
              <a:rPr lang="en-US" smtClean="0"/>
              <a:t>‹#›</a:t>
            </a:fld>
            <a:endParaRPr lang="en-US"/>
          </a:p>
        </p:txBody>
      </p:sp>
    </p:spTree>
    <p:extLst>
      <p:ext uri="{BB962C8B-B14F-4D97-AF65-F5344CB8AC3E}">
        <p14:creationId xmlns:p14="http://schemas.microsoft.com/office/powerpoint/2010/main" val="1623751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F1E1A4-46F2-448D-9C59-E2F0B3E1B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8"/>
            <a:ext cx="12191999" cy="6848062"/>
          </a:xfrm>
          <a:prstGeom prst="rect">
            <a:avLst/>
          </a:prstGeom>
        </p:spPr>
      </p:pic>
      <p:sp>
        <p:nvSpPr>
          <p:cNvPr id="4" name="TextBox 3">
            <a:extLst>
              <a:ext uri="{FF2B5EF4-FFF2-40B4-BE49-F238E27FC236}">
                <a16:creationId xmlns:a16="http://schemas.microsoft.com/office/drawing/2014/main" id="{0F5B9DB2-5E67-4BCA-971B-23D9810AED74}"/>
              </a:ext>
            </a:extLst>
          </p:cNvPr>
          <p:cNvSpPr txBox="1"/>
          <p:nvPr/>
        </p:nvSpPr>
        <p:spPr>
          <a:xfrm>
            <a:off x="675862" y="516835"/>
            <a:ext cx="10376452" cy="1323439"/>
          </a:xfrm>
          <a:prstGeom prst="rect">
            <a:avLst/>
          </a:prstGeom>
          <a:noFill/>
        </p:spPr>
        <p:txBody>
          <a:bodyPr wrap="square" rtlCol="0">
            <a:prstTxWarp prst="textCurveDown">
              <a:avLst/>
            </a:prstTxWarp>
            <a:spAutoFit/>
          </a:bodyPr>
          <a:lstStyle/>
          <a:p>
            <a:pPr algn="l"/>
            <a:r>
              <a:rPr lang="bn-IN" sz="8000" dirty="0">
                <a:latin typeface="NikoshBAN" panose="02000000000000000000" pitchFamily="2" charset="0"/>
                <a:cs typeface="NikoshBAN" panose="02000000000000000000" pitchFamily="2" charset="0"/>
              </a:rPr>
              <a:t>আজকের পাঠে সবাইকে স্বাগতম </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340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F22100-0345-40C4-99AF-76B89A223A80}"/>
              </a:ext>
            </a:extLst>
          </p:cNvPr>
          <p:cNvSpPr txBox="1"/>
          <p:nvPr/>
        </p:nvSpPr>
        <p:spPr>
          <a:xfrm>
            <a:off x="344557" y="-119269"/>
            <a:ext cx="8680174" cy="1862048"/>
          </a:xfrm>
          <a:prstGeom prst="rect">
            <a:avLst/>
          </a:prstGeom>
          <a:noFill/>
        </p:spPr>
        <p:txBody>
          <a:bodyPr wrap="square" rtlCol="0">
            <a:spAutoFit/>
          </a:bodyPr>
          <a:lstStyle/>
          <a:p>
            <a:pPr algn="l"/>
            <a:r>
              <a:rPr lang="as-IN" sz="11500" dirty="0">
                <a:solidFill>
                  <a:schemeClr val="bg1"/>
                </a:solidFill>
                <a:latin typeface="NikoshBAN" panose="02000000000000000000" pitchFamily="2" charset="0"/>
                <a:cs typeface="NikoshBAN" panose="02000000000000000000" pitchFamily="2" charset="0"/>
              </a:rPr>
              <a:t>সবাইকে ধন্যবাদ </a:t>
            </a:r>
          </a:p>
        </p:txBody>
      </p:sp>
      <p:pic>
        <p:nvPicPr>
          <p:cNvPr id="3" name="Picture 2">
            <a:extLst>
              <a:ext uri="{FF2B5EF4-FFF2-40B4-BE49-F238E27FC236}">
                <a16:creationId xmlns:a16="http://schemas.microsoft.com/office/drawing/2014/main" id="{BCE296F0-6B55-4E94-9A40-EF410249A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0"/>
            <a:ext cx="12192000" cy="6856590"/>
          </a:xfrm>
          <a:prstGeom prst="rect">
            <a:avLst/>
          </a:prstGeom>
        </p:spPr>
      </p:pic>
      <p:sp>
        <p:nvSpPr>
          <p:cNvPr id="2" name="TextBox 1">
            <a:extLst>
              <a:ext uri="{FF2B5EF4-FFF2-40B4-BE49-F238E27FC236}">
                <a16:creationId xmlns:a16="http://schemas.microsoft.com/office/drawing/2014/main" id="{987D5A96-AFDB-4074-B1BA-28A5F2B92BC4}"/>
              </a:ext>
            </a:extLst>
          </p:cNvPr>
          <p:cNvSpPr txBox="1"/>
          <p:nvPr/>
        </p:nvSpPr>
        <p:spPr>
          <a:xfrm>
            <a:off x="6718852" y="5433391"/>
            <a:ext cx="5473148" cy="1323439"/>
          </a:xfrm>
          <a:prstGeom prst="rect">
            <a:avLst/>
          </a:prstGeom>
          <a:noFill/>
        </p:spPr>
        <p:txBody>
          <a:bodyPr wrap="square" rtlCol="0">
            <a:spAutoFit/>
          </a:bodyPr>
          <a:lstStyle/>
          <a:p>
            <a:pPr algn="l"/>
            <a:r>
              <a:rPr lang="as-IN" sz="8000">
                <a:solidFill>
                  <a:schemeClr val="bg1"/>
                </a:solidFill>
                <a:latin typeface="NikoshBAN" panose="02000000000000000000" pitchFamily="2" charset="0"/>
                <a:cs typeface="NikoshBAN" panose="02000000000000000000" pitchFamily="2" charset="0"/>
              </a:rPr>
              <a:t>সবাইকে ধন্যবাদ </a:t>
            </a:r>
            <a:endParaRPr lang="as-IN" sz="8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7158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BAC6F0-EC16-4622-9437-4F2022F4F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26E08F79-9F03-4605-BD9D-158947D23C5D}"/>
              </a:ext>
            </a:extLst>
          </p:cNvPr>
          <p:cNvSpPr txBox="1"/>
          <p:nvPr/>
        </p:nvSpPr>
        <p:spPr>
          <a:xfrm rot="20883019">
            <a:off x="3419062" y="1630451"/>
            <a:ext cx="3657600" cy="707886"/>
          </a:xfrm>
          <a:prstGeom prst="rect">
            <a:avLst/>
          </a:prstGeom>
          <a:noFill/>
        </p:spPr>
        <p:txBody>
          <a:bodyPr wrap="square" rtlCol="0">
            <a:prstTxWarp prst="textStop">
              <a:avLst/>
            </a:prstTxWarp>
            <a:spAutoFit/>
          </a:bodyPr>
          <a:lstStyle/>
          <a:p>
            <a:pPr algn="l"/>
            <a:r>
              <a:rPr lang="bn-IN" sz="4000" b="1" i="1" dirty="0">
                <a:latin typeface="NikoshBAN" panose="02000000000000000000" pitchFamily="2" charset="0"/>
                <a:cs typeface="NikoshBAN" panose="02000000000000000000" pitchFamily="2" charset="0"/>
              </a:rPr>
              <a:t>শিক্ষক পরিচিতি</a:t>
            </a:r>
            <a:endParaRPr lang="en-US" sz="4000" b="1" i="1"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CF9D0308-F22B-46CC-B40B-988D13730A1B}"/>
              </a:ext>
            </a:extLst>
          </p:cNvPr>
          <p:cNvSpPr txBox="1"/>
          <p:nvPr/>
        </p:nvSpPr>
        <p:spPr>
          <a:xfrm rot="20732406">
            <a:off x="4523830" y="2155909"/>
            <a:ext cx="5775168" cy="2308324"/>
          </a:xfrm>
          <a:prstGeom prst="rect">
            <a:avLst/>
          </a:prstGeom>
          <a:noFill/>
        </p:spPr>
        <p:txBody>
          <a:bodyPr wrap="square" rtlCol="0">
            <a:spAutoFit/>
          </a:bodyPr>
          <a:lstStyle/>
          <a:p>
            <a:pPr algn="l"/>
            <a:r>
              <a:rPr lang="en-US" sz="3600" dirty="0" err="1">
                <a:latin typeface="NikoshBAN" panose="02000000000000000000" pitchFamily="2" charset="0"/>
                <a:cs typeface="NikoshBAN" panose="02000000000000000000" pitchFamily="2" charset="0"/>
              </a:rPr>
              <a:t>নিগার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সুলতানা</a:t>
            </a:r>
            <a:endParaRPr lang="en-US" sz="3600" dirty="0">
              <a:latin typeface="NikoshBAN" panose="02000000000000000000" pitchFamily="2" charset="0"/>
              <a:cs typeface="NikoshBAN" panose="02000000000000000000" pitchFamily="2" charset="0"/>
            </a:endParaRPr>
          </a:p>
          <a:p>
            <a:pPr algn="l"/>
            <a:r>
              <a:rPr lang="en-US" sz="3600" dirty="0" err="1">
                <a:latin typeface="NikoshBAN" panose="02000000000000000000" pitchFamily="2" charset="0"/>
                <a:cs typeface="NikoshBAN" panose="02000000000000000000" pitchFamily="2" charset="0"/>
              </a:rPr>
              <a:t>সহকারী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শিক্ষক</a:t>
            </a:r>
            <a:endParaRPr lang="en-US" sz="3600" dirty="0">
              <a:latin typeface="NikoshBAN" panose="02000000000000000000" pitchFamily="2" charset="0"/>
              <a:cs typeface="NikoshBAN" panose="02000000000000000000" pitchFamily="2" charset="0"/>
            </a:endParaRPr>
          </a:p>
          <a:p>
            <a:pPr algn="l"/>
            <a:r>
              <a:rPr lang="en-US" sz="3600" dirty="0" err="1">
                <a:latin typeface="NikoshBAN" panose="02000000000000000000" pitchFamily="2" charset="0"/>
                <a:cs typeface="NikoshBAN" panose="02000000000000000000" pitchFamily="2" charset="0"/>
              </a:rPr>
              <a:t>পিয়ারপুর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সরকারি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প্রাথমিক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বিদ্যালয়</a:t>
            </a:r>
            <a:endParaRPr lang="en-US" sz="3600" dirty="0">
              <a:latin typeface="NikoshBAN" panose="02000000000000000000" pitchFamily="2" charset="0"/>
              <a:cs typeface="NikoshBAN" panose="02000000000000000000" pitchFamily="2" charset="0"/>
            </a:endParaRPr>
          </a:p>
          <a:p>
            <a:pPr algn="l"/>
            <a:r>
              <a:rPr lang="en-US" sz="3600" dirty="0" err="1">
                <a:latin typeface="NikoshBAN" panose="02000000000000000000" pitchFamily="2" charset="0"/>
                <a:cs typeface="NikoshBAN" panose="02000000000000000000" pitchFamily="2" charset="0"/>
              </a:rPr>
              <a:t>ফরিদপুর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ফরিদপুর</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302722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3B2D77-1F30-4E42-8D58-366B972D0DD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782" t="8502" r="9012" b="8792"/>
          <a:stretch/>
        </p:blipFill>
        <p:spPr>
          <a:xfrm>
            <a:off x="0" y="0"/>
            <a:ext cx="12192000" cy="6858000"/>
          </a:xfrm>
          <a:prstGeom prst="rect">
            <a:avLst/>
          </a:prstGeom>
        </p:spPr>
      </p:pic>
      <p:sp>
        <p:nvSpPr>
          <p:cNvPr id="6" name="TextBox 5">
            <a:extLst>
              <a:ext uri="{FF2B5EF4-FFF2-40B4-BE49-F238E27FC236}">
                <a16:creationId xmlns:a16="http://schemas.microsoft.com/office/drawing/2014/main" id="{32F2C5E3-410E-4D79-8A34-E4E6A8EC0C3D}"/>
              </a:ext>
            </a:extLst>
          </p:cNvPr>
          <p:cNvSpPr txBox="1"/>
          <p:nvPr/>
        </p:nvSpPr>
        <p:spPr>
          <a:xfrm>
            <a:off x="4121426" y="2266122"/>
            <a:ext cx="3723861" cy="707886"/>
          </a:xfrm>
          <a:prstGeom prst="rect">
            <a:avLst/>
          </a:prstGeom>
          <a:noFill/>
        </p:spPr>
        <p:txBody>
          <a:bodyPr wrap="square" rtlCol="0">
            <a:prstTxWarp prst="textTriangle">
              <a:avLst/>
            </a:prstTxWarp>
            <a:spAutoFit/>
          </a:bodyPr>
          <a:lstStyle/>
          <a:p>
            <a:pPr algn="l"/>
            <a:r>
              <a:rPr lang="bn-IN" sz="4000" b="1" dirty="0">
                <a:latin typeface="NikoshBAN" panose="02000000000000000000" pitchFamily="2" charset="0"/>
                <a:cs typeface="NikoshBAN" panose="02000000000000000000" pitchFamily="2" charset="0"/>
              </a:rPr>
              <a:t>পাঠ পরিচিতি</a:t>
            </a:r>
            <a:endParaRPr lang="en-US" sz="4000" b="1"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1B2511C5-0BC5-4F3E-B982-D0F3159D1D34}"/>
              </a:ext>
            </a:extLst>
          </p:cNvPr>
          <p:cNvSpPr txBox="1"/>
          <p:nvPr/>
        </p:nvSpPr>
        <p:spPr>
          <a:xfrm>
            <a:off x="4121426" y="3253409"/>
            <a:ext cx="4770783" cy="2246769"/>
          </a:xfrm>
          <a:prstGeom prst="rect">
            <a:avLst/>
          </a:prstGeom>
          <a:noFill/>
        </p:spPr>
        <p:txBody>
          <a:bodyPr wrap="square" rtlCol="0">
            <a:spAutoFit/>
          </a:bodyPr>
          <a:lstStyle/>
          <a:p>
            <a:pPr algn="l"/>
            <a:r>
              <a:rPr lang="bn-IN" sz="2800" dirty="0">
                <a:latin typeface="NikoshBAN" panose="02000000000000000000" pitchFamily="2" charset="0"/>
                <a:cs typeface="NikoshBAN" panose="02000000000000000000" pitchFamily="2" charset="0"/>
              </a:rPr>
              <a:t>শ্রেণিঃ ৩য়</a:t>
            </a:r>
          </a:p>
          <a:p>
            <a:pPr algn="l"/>
            <a:r>
              <a:rPr lang="bn-IN" sz="2800" dirty="0">
                <a:latin typeface="NikoshBAN" panose="02000000000000000000" pitchFamily="2" charset="0"/>
                <a:cs typeface="NikoshBAN" panose="02000000000000000000" pitchFamily="2" charset="0"/>
              </a:rPr>
              <a:t>বিষয়ঃ বাংলা</a:t>
            </a:r>
          </a:p>
          <a:p>
            <a:pPr algn="l"/>
            <a:r>
              <a:rPr lang="bn-IN" sz="2800" dirty="0">
                <a:latin typeface="NikoshBAN" panose="02000000000000000000" pitchFamily="2" charset="0"/>
                <a:cs typeface="NikoshBAN" panose="02000000000000000000" pitchFamily="2" charset="0"/>
              </a:rPr>
              <a:t>পাঠঃ পাখিদের কথা</a:t>
            </a:r>
          </a:p>
          <a:p>
            <a:pPr algn="l"/>
            <a:r>
              <a:rPr lang="bn-IN" sz="2800" dirty="0">
                <a:latin typeface="NikoshBAN" panose="02000000000000000000" pitchFamily="2" charset="0"/>
                <a:cs typeface="NikoshBAN" panose="02000000000000000000" pitchFamily="2" charset="0"/>
              </a:rPr>
              <a:t>পাঠ্যাংশঃ রোজ সকাল........ফুটিয়ে দেয়।</a:t>
            </a:r>
          </a:p>
          <a:p>
            <a:pPr algn="l"/>
            <a:r>
              <a:rPr lang="bn-IN" sz="2800" dirty="0">
                <a:latin typeface="NikoshBAN" panose="02000000000000000000" pitchFamily="2" charset="0"/>
                <a:cs typeface="NikoshBAN" panose="02000000000000000000" pitchFamily="2" charset="0"/>
              </a:rPr>
              <a:t>সময়ঃ ৪৫ মিনিট।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8407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6444A7-346A-4852-B880-74E51E5A5919}"/>
              </a:ext>
            </a:extLst>
          </p:cNvPr>
          <p:cNvGrpSpPr/>
          <p:nvPr/>
        </p:nvGrpSpPr>
        <p:grpSpPr>
          <a:xfrm>
            <a:off x="239152" y="422032"/>
            <a:ext cx="11760590" cy="6049106"/>
            <a:chOff x="239152" y="422032"/>
            <a:chExt cx="11760590" cy="6049106"/>
          </a:xfrm>
        </p:grpSpPr>
        <p:sp>
          <p:nvSpPr>
            <p:cNvPr id="2" name="Rectangle 1">
              <a:extLst>
                <a:ext uri="{FF2B5EF4-FFF2-40B4-BE49-F238E27FC236}">
                  <a16:creationId xmlns:a16="http://schemas.microsoft.com/office/drawing/2014/main" id="{BEF31069-E3F9-4D24-8DEC-5F4366009EBD}"/>
                </a:ext>
              </a:extLst>
            </p:cNvPr>
            <p:cNvSpPr/>
            <p:nvPr/>
          </p:nvSpPr>
          <p:spPr>
            <a:xfrm>
              <a:off x="698695" y="422032"/>
              <a:ext cx="10794610" cy="6049106"/>
            </a:xfrm>
            <a:prstGeom prst="rect">
              <a:avLst/>
            </a:prstGeom>
            <a:noFill/>
            <a:ln w="57150">
              <a:solidFill>
                <a:srgbClr val="34A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3D729FA-C7A0-4FCD-9FB8-DA19AB614828}"/>
                </a:ext>
              </a:extLst>
            </p:cNvPr>
            <p:cNvSpPr/>
            <p:nvPr/>
          </p:nvSpPr>
          <p:spPr>
            <a:xfrm>
              <a:off x="478303" y="689316"/>
              <a:ext cx="11282288" cy="5542671"/>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5619DA-2F98-45E8-A244-88E0C5697C05}"/>
                </a:ext>
              </a:extLst>
            </p:cNvPr>
            <p:cNvSpPr/>
            <p:nvPr/>
          </p:nvSpPr>
          <p:spPr>
            <a:xfrm>
              <a:off x="239152" y="928468"/>
              <a:ext cx="11760590" cy="50362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548997EB-A428-4954-A26F-40E02B9C85E2}"/>
              </a:ext>
            </a:extLst>
          </p:cNvPr>
          <p:cNvSpPr txBox="1"/>
          <p:nvPr/>
        </p:nvSpPr>
        <p:spPr>
          <a:xfrm>
            <a:off x="3502855" y="1195754"/>
            <a:ext cx="4135902" cy="923330"/>
          </a:xfrm>
          <a:prstGeom prst="rect">
            <a:avLst/>
          </a:prstGeom>
          <a:noFill/>
        </p:spPr>
        <p:txBody>
          <a:bodyPr wrap="square" rtlCol="0">
            <a:prstTxWarp prst="textDoubleWave1">
              <a:avLst/>
            </a:prstTxWarp>
            <a:spAutoFit/>
          </a:bodyPr>
          <a:lstStyle/>
          <a:p>
            <a:pPr algn="ctr"/>
            <a:r>
              <a:rPr lang="as-IN" sz="5400">
                <a:latin typeface="NikoshBAN" panose="02000000000000000000" pitchFamily="2" charset="0"/>
                <a:cs typeface="NikoshBAN" panose="02000000000000000000" pitchFamily="2" charset="0"/>
              </a:rPr>
              <a:t>শিখনফল</a:t>
            </a:r>
            <a:endParaRPr lang="as-IN" sz="54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4EAF3775-F882-4BD5-821F-D8CB4CBA886F}"/>
              </a:ext>
            </a:extLst>
          </p:cNvPr>
          <p:cNvSpPr txBox="1"/>
          <p:nvPr/>
        </p:nvSpPr>
        <p:spPr>
          <a:xfrm>
            <a:off x="1329397" y="1779687"/>
            <a:ext cx="10283483" cy="4031873"/>
          </a:xfrm>
          <a:prstGeom prst="rect">
            <a:avLst/>
          </a:prstGeom>
          <a:noFill/>
        </p:spPr>
        <p:txBody>
          <a:bodyPr wrap="square" rtlCol="0">
            <a:spAutoFit/>
          </a:bodyPr>
          <a:lstStyle/>
          <a:p>
            <a:pPr algn="l"/>
            <a:r>
              <a:rPr lang="as-IN" sz="3200" dirty="0">
                <a:latin typeface="NikoshBAN" panose="02000000000000000000" pitchFamily="2" charset="0"/>
                <a:cs typeface="NikoshBAN" panose="02000000000000000000" pitchFamily="2" charset="0"/>
              </a:rPr>
              <a:t>শোনাঃ</a:t>
            </a:r>
          </a:p>
          <a:p>
            <a:pPr algn="l"/>
            <a:r>
              <a:rPr lang="as-IN" sz="3200" dirty="0">
                <a:latin typeface="NikoshBAN" panose="02000000000000000000" pitchFamily="2" charset="0"/>
                <a:cs typeface="NikoshBAN" panose="02000000000000000000" pitchFamily="2" charset="0"/>
              </a:rPr>
              <a:t>১.১.২ বর্ণ ও যুক্তবর্ণসহযোগে তৈরি শব্দ শুনে স্পষ্ট ও শুদ্ধভাবে বলতে  পারবে।</a:t>
            </a:r>
          </a:p>
          <a:p>
            <a:pPr algn="l"/>
            <a:r>
              <a:rPr lang="as-IN" sz="3200" dirty="0">
                <a:latin typeface="NikoshBAN" panose="02000000000000000000" pitchFamily="2" charset="0"/>
                <a:cs typeface="NikoshBAN" panose="02000000000000000000" pitchFamily="2" charset="0"/>
              </a:rPr>
              <a:t>বলাঃ</a:t>
            </a:r>
          </a:p>
          <a:p>
            <a:pPr algn="l"/>
            <a:r>
              <a:rPr lang="as-IN" sz="3200" dirty="0">
                <a:latin typeface="NikoshBAN" panose="02000000000000000000" pitchFamily="2" charset="0"/>
                <a:cs typeface="NikoshBAN" panose="02000000000000000000" pitchFamily="2" charset="0"/>
              </a:rPr>
              <a:t>১.১.১ যুক্তবর্ণ দিয়ে গঠিত শব্দ স্পষ্ট ও শুদ্ধভাবে বলতে পারবে।</a:t>
            </a:r>
          </a:p>
          <a:p>
            <a:pPr algn="l"/>
            <a:r>
              <a:rPr lang="as-IN" sz="3200" dirty="0">
                <a:latin typeface="NikoshBAN" panose="02000000000000000000" pitchFamily="2" charset="0"/>
                <a:cs typeface="NikoshBAN" panose="02000000000000000000" pitchFamily="2" charset="0"/>
              </a:rPr>
              <a:t>পড়াঃ</a:t>
            </a:r>
          </a:p>
          <a:p>
            <a:pPr algn="l"/>
            <a:r>
              <a:rPr lang="as-IN" sz="3200" dirty="0">
                <a:latin typeface="NikoshBAN" panose="02000000000000000000" pitchFamily="2" charset="0"/>
                <a:cs typeface="NikoshBAN" panose="02000000000000000000" pitchFamily="2" charset="0"/>
              </a:rPr>
              <a:t>১.৩.১ যুক্তব্যঞ্জন স্পষ্ট ও শুদ্ধ উচ্চারণে পড়তে পারবে।</a:t>
            </a:r>
          </a:p>
          <a:p>
            <a:pPr algn="l"/>
            <a:r>
              <a:rPr lang="as-IN" sz="3200" dirty="0">
                <a:latin typeface="NikoshBAN" panose="02000000000000000000" pitchFamily="2" charset="0"/>
                <a:cs typeface="NikoshBAN" panose="02000000000000000000" pitchFamily="2" charset="0"/>
              </a:rPr>
              <a:t>লেখাঃ</a:t>
            </a:r>
          </a:p>
          <a:p>
            <a:pPr algn="l"/>
            <a:r>
              <a:rPr lang="as-IN" sz="3200" dirty="0">
                <a:latin typeface="NikoshBAN" panose="02000000000000000000" pitchFamily="2" charset="0"/>
                <a:cs typeface="NikoshBAN" panose="02000000000000000000" pitchFamily="2" charset="0"/>
              </a:rPr>
              <a:t>১.৪.১ যুক্তব্যঞ্জন ভেঙ্গে লিখতে পারবে। </a:t>
            </a:r>
          </a:p>
        </p:txBody>
      </p:sp>
    </p:spTree>
    <p:extLst>
      <p:ext uri="{BB962C8B-B14F-4D97-AF65-F5344CB8AC3E}">
        <p14:creationId xmlns:p14="http://schemas.microsoft.com/office/powerpoint/2010/main" val="12851079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3E239C0-BDB3-434A-B71B-AC60169A569F}"/>
              </a:ext>
            </a:extLst>
          </p:cNvPr>
          <p:cNvGrpSpPr/>
          <p:nvPr/>
        </p:nvGrpSpPr>
        <p:grpSpPr>
          <a:xfrm>
            <a:off x="234462" y="253218"/>
            <a:ext cx="11723076" cy="6414868"/>
            <a:chOff x="234462" y="253218"/>
            <a:chExt cx="11723076" cy="6414868"/>
          </a:xfrm>
        </p:grpSpPr>
        <p:sp>
          <p:nvSpPr>
            <p:cNvPr id="2" name="Rectangle: Rounded Corners 1">
              <a:extLst>
                <a:ext uri="{FF2B5EF4-FFF2-40B4-BE49-F238E27FC236}">
                  <a16:creationId xmlns:a16="http://schemas.microsoft.com/office/drawing/2014/main" id="{8A97085E-2868-4F77-AA83-F54E7ED768F3}"/>
                </a:ext>
              </a:extLst>
            </p:cNvPr>
            <p:cNvSpPr/>
            <p:nvPr/>
          </p:nvSpPr>
          <p:spPr>
            <a:xfrm>
              <a:off x="234462" y="253218"/>
              <a:ext cx="11723076" cy="641486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205662F-3812-4008-94F3-A030FF2EE89A}"/>
                </a:ext>
              </a:extLst>
            </p:cNvPr>
            <p:cNvSpPr/>
            <p:nvPr/>
          </p:nvSpPr>
          <p:spPr>
            <a:xfrm>
              <a:off x="431409" y="422031"/>
              <a:ext cx="11329182" cy="604910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4265399F-504C-462E-860A-24C8179EF2AD}"/>
              </a:ext>
            </a:extLst>
          </p:cNvPr>
          <p:cNvSpPr txBox="1"/>
          <p:nvPr/>
        </p:nvSpPr>
        <p:spPr>
          <a:xfrm>
            <a:off x="3249637" y="815926"/>
            <a:ext cx="6288258" cy="1107996"/>
          </a:xfrm>
          <a:prstGeom prst="rect">
            <a:avLst/>
          </a:prstGeom>
          <a:noFill/>
        </p:spPr>
        <p:txBody>
          <a:bodyPr wrap="square" rtlCol="0">
            <a:prstTxWarp prst="textDoubleWave1">
              <a:avLst/>
            </a:prstTxWarp>
            <a:spAutoFit/>
          </a:bodyPr>
          <a:lstStyle/>
          <a:p>
            <a:pPr algn="l"/>
            <a:r>
              <a:rPr lang="as-IN" sz="6600" dirty="0">
                <a:latin typeface="NikoshBAN" panose="02000000000000000000" pitchFamily="2" charset="0"/>
                <a:cs typeface="NikoshBAN" panose="02000000000000000000" pitchFamily="2" charset="0"/>
              </a:rPr>
              <a:t>মুখে মুখে উত্তর বলিঃ </a:t>
            </a:r>
          </a:p>
        </p:txBody>
      </p:sp>
      <p:sp>
        <p:nvSpPr>
          <p:cNvPr id="6" name="TextBox 5">
            <a:extLst>
              <a:ext uri="{FF2B5EF4-FFF2-40B4-BE49-F238E27FC236}">
                <a16:creationId xmlns:a16="http://schemas.microsoft.com/office/drawing/2014/main" id="{B59E11BA-FB33-49F0-9034-D9D9980BB5A2}"/>
              </a:ext>
            </a:extLst>
          </p:cNvPr>
          <p:cNvSpPr txBox="1"/>
          <p:nvPr/>
        </p:nvSpPr>
        <p:spPr>
          <a:xfrm>
            <a:off x="1554479" y="3080825"/>
            <a:ext cx="9678573" cy="1569660"/>
          </a:xfrm>
          <a:prstGeom prst="rect">
            <a:avLst/>
          </a:prstGeom>
          <a:noFill/>
        </p:spPr>
        <p:txBody>
          <a:bodyPr wrap="square" rtlCol="0">
            <a:spAutoFit/>
          </a:bodyPr>
          <a:lstStyle/>
          <a:p>
            <a:pPr algn="l"/>
            <a:r>
              <a:rPr lang="en-US" sz="4800" dirty="0">
                <a:solidFill>
                  <a:srgbClr val="FF0000"/>
                </a:solidFill>
                <a:latin typeface="NikoshBAN" panose="02000000000000000000" pitchFamily="2" charset="0"/>
                <a:cs typeface="NikoshBAN" panose="02000000000000000000" pitchFamily="2" charset="0"/>
              </a:rPr>
              <a:t>01) </a:t>
            </a:r>
            <a:r>
              <a:rPr lang="as-IN" sz="4800" dirty="0">
                <a:solidFill>
                  <a:srgbClr val="FF0000"/>
                </a:solidFill>
                <a:latin typeface="NikoshBAN" panose="02000000000000000000" pitchFamily="2" charset="0"/>
                <a:cs typeface="NikoshBAN" panose="02000000000000000000" pitchFamily="2" charset="0"/>
              </a:rPr>
              <a:t>ভিডিওটিতে কি কি পাখির কথা বলা হয়েছে?</a:t>
            </a:r>
          </a:p>
          <a:p>
            <a:pPr algn="l"/>
            <a:r>
              <a:rPr lang="en-US" sz="4800" dirty="0">
                <a:solidFill>
                  <a:srgbClr val="FF0000"/>
                </a:solidFill>
                <a:latin typeface="NikoshBAN" panose="02000000000000000000" pitchFamily="2" charset="0"/>
                <a:cs typeface="NikoshBAN" panose="02000000000000000000" pitchFamily="2" charset="0"/>
              </a:rPr>
              <a:t>02) </a:t>
            </a:r>
            <a:r>
              <a:rPr lang="as-IN" sz="4800" dirty="0">
                <a:solidFill>
                  <a:srgbClr val="FF0000"/>
                </a:solidFill>
                <a:latin typeface="NikoshBAN" panose="02000000000000000000" pitchFamily="2" charset="0"/>
                <a:cs typeface="NikoshBAN" panose="02000000000000000000" pitchFamily="2" charset="0"/>
              </a:rPr>
              <a:t>তোমরা আর কি কি পাখি চেনো?</a:t>
            </a:r>
          </a:p>
        </p:txBody>
      </p:sp>
    </p:spTree>
    <p:extLst>
      <p:ext uri="{BB962C8B-B14F-4D97-AF65-F5344CB8AC3E}">
        <p14:creationId xmlns:p14="http://schemas.microsoft.com/office/powerpoint/2010/main" val="423005545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32BE72-172B-4E96-994F-8F5CA8848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869" y="0"/>
            <a:ext cx="5367131" cy="6858000"/>
          </a:xfrm>
          <a:prstGeom prst="rect">
            <a:avLst/>
          </a:prstGeom>
        </p:spPr>
      </p:pic>
      <p:sp>
        <p:nvSpPr>
          <p:cNvPr id="2" name="TextBox 1">
            <a:extLst>
              <a:ext uri="{FF2B5EF4-FFF2-40B4-BE49-F238E27FC236}">
                <a16:creationId xmlns:a16="http://schemas.microsoft.com/office/drawing/2014/main" id="{06D7B5AB-34D3-45A3-94D3-1874C73395AF}"/>
              </a:ext>
            </a:extLst>
          </p:cNvPr>
          <p:cNvSpPr txBox="1"/>
          <p:nvPr/>
        </p:nvSpPr>
        <p:spPr>
          <a:xfrm>
            <a:off x="755373" y="1391478"/>
            <a:ext cx="5539409" cy="4401205"/>
          </a:xfrm>
          <a:prstGeom prst="rect">
            <a:avLst/>
          </a:prstGeom>
          <a:noFill/>
        </p:spPr>
        <p:txBody>
          <a:bodyPr wrap="square" rtlCol="0">
            <a:spAutoFit/>
          </a:bodyPr>
          <a:lstStyle/>
          <a:p>
            <a:pPr algn="ctr"/>
            <a:r>
              <a:rPr lang="bn-IN" sz="4000" b="1" dirty="0">
                <a:latin typeface="NikoshBAN" panose="02000000000000000000" pitchFamily="2" charset="0"/>
                <a:cs typeface="NikoshBAN" panose="02000000000000000000" pitchFamily="2" charset="0"/>
              </a:rPr>
              <a:t>কাক আমাদের খুব পরিচিত। কালো পালকে ঢাকা শরীর তার। কাক কা কা করে ডাকে। এরা ঝাঁক বেঁধে উড়ে। খুব চালাক বলে নাম আছে কাকের। তবে বোকামির কান্ডও করে সে। কোকিলের ডিমে তা দেয়। বাচ্চা ফুটিয়ে দেয়।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51767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617C580-B467-42E3-A343-0B690B47546D}"/>
              </a:ext>
            </a:extLst>
          </p:cNvPr>
          <p:cNvGrpSpPr/>
          <p:nvPr/>
        </p:nvGrpSpPr>
        <p:grpSpPr>
          <a:xfrm>
            <a:off x="206326" y="189915"/>
            <a:ext cx="11779348" cy="6478172"/>
            <a:chOff x="206326" y="189915"/>
            <a:chExt cx="11779348" cy="6478172"/>
          </a:xfrm>
        </p:grpSpPr>
        <p:sp>
          <p:nvSpPr>
            <p:cNvPr id="2" name="Rectangle: Rounded Corners 1">
              <a:extLst>
                <a:ext uri="{FF2B5EF4-FFF2-40B4-BE49-F238E27FC236}">
                  <a16:creationId xmlns:a16="http://schemas.microsoft.com/office/drawing/2014/main" id="{DF1139A9-E70F-4E29-86C2-FBEB063BBF7E}"/>
                </a:ext>
              </a:extLst>
            </p:cNvPr>
            <p:cNvSpPr/>
            <p:nvPr/>
          </p:nvSpPr>
          <p:spPr>
            <a:xfrm>
              <a:off x="206326" y="189915"/>
              <a:ext cx="11779348" cy="6478172"/>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3910234F-3945-486E-9143-1D3E0CEB56AC}"/>
                </a:ext>
              </a:extLst>
            </p:cNvPr>
            <p:cNvSpPr/>
            <p:nvPr/>
          </p:nvSpPr>
          <p:spPr>
            <a:xfrm>
              <a:off x="417342" y="344659"/>
              <a:ext cx="11357316" cy="6168684"/>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hought Bubble: Cloud 4">
            <a:extLst>
              <a:ext uri="{FF2B5EF4-FFF2-40B4-BE49-F238E27FC236}">
                <a16:creationId xmlns:a16="http://schemas.microsoft.com/office/drawing/2014/main" id="{E16A8B1E-4E5B-4BA3-AA58-6ED7F7108F1E}"/>
              </a:ext>
            </a:extLst>
          </p:cNvPr>
          <p:cNvSpPr/>
          <p:nvPr/>
        </p:nvSpPr>
        <p:spPr>
          <a:xfrm>
            <a:off x="5655213" y="752620"/>
            <a:ext cx="5401994" cy="4543864"/>
          </a:xfrm>
          <a:prstGeom prst="cloudCallou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3B9E2D9-0600-444D-8A9A-23781E333D74}"/>
              </a:ext>
            </a:extLst>
          </p:cNvPr>
          <p:cNvSpPr txBox="1"/>
          <p:nvPr/>
        </p:nvSpPr>
        <p:spPr>
          <a:xfrm>
            <a:off x="6520375" y="2424387"/>
            <a:ext cx="3573194" cy="1200329"/>
          </a:xfrm>
          <a:prstGeom prst="rect">
            <a:avLst/>
          </a:prstGeom>
          <a:noFill/>
        </p:spPr>
        <p:txBody>
          <a:bodyPr wrap="square" rtlCol="0">
            <a:spAutoFit/>
          </a:bodyPr>
          <a:lstStyle/>
          <a:p>
            <a:pPr algn="l"/>
            <a:r>
              <a:rPr lang="as-IN" sz="7200" dirty="0">
                <a:solidFill>
                  <a:schemeClr val="accent2">
                    <a:lumMod val="50000"/>
                  </a:schemeClr>
                </a:solidFill>
                <a:latin typeface="NikoshBAN" panose="02000000000000000000" pitchFamily="2" charset="0"/>
                <a:cs typeface="NikoshBAN" panose="02000000000000000000" pitchFamily="2" charset="0"/>
              </a:rPr>
              <a:t>বই সংযোগ </a:t>
            </a:r>
          </a:p>
        </p:txBody>
      </p:sp>
      <p:pic>
        <p:nvPicPr>
          <p:cNvPr id="8" name="Picture 7">
            <a:extLst>
              <a:ext uri="{FF2B5EF4-FFF2-40B4-BE49-F238E27FC236}">
                <a16:creationId xmlns:a16="http://schemas.microsoft.com/office/drawing/2014/main" id="{BB383B98-EB4A-4224-BD49-BB2DE324A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671" y="928468"/>
            <a:ext cx="4591525" cy="5124563"/>
          </a:xfrm>
          <a:prstGeom prst="rect">
            <a:avLst/>
          </a:prstGeom>
        </p:spPr>
      </p:pic>
    </p:spTree>
    <p:extLst>
      <p:ext uri="{BB962C8B-B14F-4D97-AF65-F5344CB8AC3E}">
        <p14:creationId xmlns:p14="http://schemas.microsoft.com/office/powerpoint/2010/main" val="35884168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91A6149-6F47-47D7-A387-5C9D0059A3D0}"/>
              </a:ext>
            </a:extLst>
          </p:cNvPr>
          <p:cNvGrpSpPr/>
          <p:nvPr/>
        </p:nvGrpSpPr>
        <p:grpSpPr>
          <a:xfrm>
            <a:off x="0" y="225083"/>
            <a:ext cx="12192000" cy="6414868"/>
            <a:chOff x="0" y="225083"/>
            <a:chExt cx="12192000" cy="6414868"/>
          </a:xfrm>
        </p:grpSpPr>
        <p:sp>
          <p:nvSpPr>
            <p:cNvPr id="2" name="Rectangle 1">
              <a:extLst>
                <a:ext uri="{FF2B5EF4-FFF2-40B4-BE49-F238E27FC236}">
                  <a16:creationId xmlns:a16="http://schemas.microsoft.com/office/drawing/2014/main" id="{9D3793FE-36D9-4C76-AC47-205582F1E90F}"/>
                </a:ext>
              </a:extLst>
            </p:cNvPr>
            <p:cNvSpPr/>
            <p:nvPr/>
          </p:nvSpPr>
          <p:spPr>
            <a:xfrm>
              <a:off x="515814" y="225083"/>
              <a:ext cx="11188506" cy="6414868"/>
            </a:xfrm>
            <a:prstGeom prst="rect">
              <a:avLst/>
            </a:prstGeom>
            <a:noFill/>
            <a:ln w="57150">
              <a:solidFill>
                <a:srgbClr val="A51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AA0CB17-F7C0-4308-AD9F-4609A155DBE1}"/>
                </a:ext>
              </a:extLst>
            </p:cNvPr>
            <p:cNvSpPr/>
            <p:nvPr/>
          </p:nvSpPr>
          <p:spPr>
            <a:xfrm>
              <a:off x="267286" y="506437"/>
              <a:ext cx="11690253" cy="5852160"/>
            </a:xfrm>
            <a:prstGeom prst="rect">
              <a:avLst/>
            </a:prstGeom>
            <a:noFill/>
            <a:ln w="57150">
              <a:solidFill>
                <a:srgbClr val="4A1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3FEC1AD-68D9-4798-B28B-86D354885F76}"/>
                </a:ext>
              </a:extLst>
            </p:cNvPr>
            <p:cNvSpPr/>
            <p:nvPr/>
          </p:nvSpPr>
          <p:spPr>
            <a:xfrm>
              <a:off x="0" y="759655"/>
              <a:ext cx="12192000" cy="5359791"/>
            </a:xfrm>
            <a:prstGeom prst="rect">
              <a:avLst/>
            </a:prstGeom>
            <a:noFill/>
            <a:ln w="57150">
              <a:solidFill>
                <a:srgbClr val="34A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C7825C2B-E74D-4667-99AC-3D8D9E27F8C6}"/>
              </a:ext>
            </a:extLst>
          </p:cNvPr>
          <p:cNvSpPr txBox="1"/>
          <p:nvPr/>
        </p:nvSpPr>
        <p:spPr>
          <a:xfrm>
            <a:off x="3010486" y="1055077"/>
            <a:ext cx="5767754" cy="1107996"/>
          </a:xfrm>
          <a:prstGeom prst="rect">
            <a:avLst/>
          </a:prstGeom>
          <a:noFill/>
        </p:spPr>
        <p:txBody>
          <a:bodyPr wrap="square" rtlCol="0">
            <a:prstTxWarp prst="textDoubleWave1">
              <a:avLst/>
            </a:prstTxWarp>
            <a:spAutoFit/>
          </a:bodyPr>
          <a:lstStyle/>
          <a:p>
            <a:pPr algn="l"/>
            <a:r>
              <a:rPr lang="as-IN" sz="6600" dirty="0">
                <a:latin typeface="NikoshBAN" panose="02000000000000000000" pitchFamily="2" charset="0"/>
                <a:cs typeface="NikoshBAN" panose="02000000000000000000" pitchFamily="2" charset="0"/>
              </a:rPr>
              <a:t>নতুন শব্দের অর্থ</a:t>
            </a:r>
          </a:p>
        </p:txBody>
      </p:sp>
      <p:sp>
        <p:nvSpPr>
          <p:cNvPr id="13" name="TextBox 12">
            <a:extLst>
              <a:ext uri="{FF2B5EF4-FFF2-40B4-BE49-F238E27FC236}">
                <a16:creationId xmlns:a16="http://schemas.microsoft.com/office/drawing/2014/main" id="{AA7D5F59-3215-4DE5-BA14-380D4968D1FE}"/>
              </a:ext>
            </a:extLst>
          </p:cNvPr>
          <p:cNvSpPr txBox="1"/>
          <p:nvPr/>
        </p:nvSpPr>
        <p:spPr>
          <a:xfrm>
            <a:off x="1167620" y="2670109"/>
            <a:ext cx="1842866" cy="769441"/>
          </a:xfrm>
          <a:prstGeom prst="rect">
            <a:avLst/>
          </a:prstGeom>
          <a:noFill/>
        </p:spPr>
        <p:txBody>
          <a:bodyPr wrap="square" rtlCol="0">
            <a:spAutoFit/>
          </a:bodyPr>
          <a:lstStyle/>
          <a:p>
            <a:pPr algn="l"/>
            <a:r>
              <a:rPr lang="as-IN" sz="4400" dirty="0">
                <a:latin typeface="NikoshBAN" panose="02000000000000000000" pitchFamily="2" charset="0"/>
                <a:cs typeface="NikoshBAN" panose="02000000000000000000" pitchFamily="2" charset="0"/>
              </a:rPr>
              <a:t>প্রতিবেশী</a:t>
            </a:r>
            <a:endParaRPr lang="en-US" sz="4400" dirty="0">
              <a:latin typeface="NikoshBAN" panose="02000000000000000000" pitchFamily="2" charset="0"/>
              <a:cs typeface="NikoshBAN" panose="02000000000000000000" pitchFamily="2" charset="0"/>
            </a:endParaRPr>
          </a:p>
        </p:txBody>
      </p:sp>
      <p:sp>
        <p:nvSpPr>
          <p:cNvPr id="15" name="Arrow: Right 14">
            <a:extLst>
              <a:ext uri="{FF2B5EF4-FFF2-40B4-BE49-F238E27FC236}">
                <a16:creationId xmlns:a16="http://schemas.microsoft.com/office/drawing/2014/main" id="{DF9D775C-0242-4C92-8074-112AD73A8346}"/>
              </a:ext>
            </a:extLst>
          </p:cNvPr>
          <p:cNvSpPr/>
          <p:nvPr/>
        </p:nvSpPr>
        <p:spPr>
          <a:xfrm>
            <a:off x="3126697" y="2800459"/>
            <a:ext cx="1099931" cy="331303"/>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6" name="TextBox 15">
            <a:extLst>
              <a:ext uri="{FF2B5EF4-FFF2-40B4-BE49-F238E27FC236}">
                <a16:creationId xmlns:a16="http://schemas.microsoft.com/office/drawing/2014/main" id="{FAE79E09-8AC2-4E5A-88C5-B471FB25918D}"/>
              </a:ext>
            </a:extLst>
          </p:cNvPr>
          <p:cNvSpPr txBox="1"/>
          <p:nvPr/>
        </p:nvSpPr>
        <p:spPr>
          <a:xfrm>
            <a:off x="4881488" y="2630864"/>
            <a:ext cx="5542671" cy="769441"/>
          </a:xfrm>
          <a:prstGeom prst="rect">
            <a:avLst/>
          </a:prstGeom>
          <a:noFill/>
        </p:spPr>
        <p:txBody>
          <a:bodyPr wrap="square" rtlCol="0">
            <a:spAutoFit/>
          </a:bodyPr>
          <a:lstStyle/>
          <a:p>
            <a:pPr algn="l"/>
            <a:r>
              <a:rPr lang="as-IN" sz="4400" dirty="0">
                <a:latin typeface="NikoshBAN" panose="02000000000000000000" pitchFamily="2" charset="0"/>
                <a:cs typeface="NikoshBAN" panose="02000000000000000000" pitchFamily="2" charset="0"/>
              </a:rPr>
              <a:t>কাছাকাছি বসবাস করে যারা। </a:t>
            </a:r>
          </a:p>
        </p:txBody>
      </p:sp>
      <p:sp>
        <p:nvSpPr>
          <p:cNvPr id="17" name="TextBox 16">
            <a:extLst>
              <a:ext uri="{FF2B5EF4-FFF2-40B4-BE49-F238E27FC236}">
                <a16:creationId xmlns:a16="http://schemas.microsoft.com/office/drawing/2014/main" id="{4307DEE2-0565-49AB-8E84-4428263A4E49}"/>
              </a:ext>
            </a:extLst>
          </p:cNvPr>
          <p:cNvSpPr txBox="1"/>
          <p:nvPr/>
        </p:nvSpPr>
        <p:spPr>
          <a:xfrm>
            <a:off x="1294229" y="3938954"/>
            <a:ext cx="1575580" cy="769441"/>
          </a:xfrm>
          <a:prstGeom prst="rect">
            <a:avLst/>
          </a:prstGeom>
          <a:noFill/>
        </p:spPr>
        <p:txBody>
          <a:bodyPr wrap="square" rtlCol="0">
            <a:spAutoFit/>
          </a:bodyPr>
          <a:lstStyle/>
          <a:p>
            <a:pPr algn="l"/>
            <a:r>
              <a:rPr lang="as-IN" sz="4400" dirty="0">
                <a:latin typeface="NikoshBAN" panose="02000000000000000000" pitchFamily="2" charset="0"/>
                <a:cs typeface="NikoshBAN" panose="02000000000000000000" pitchFamily="2" charset="0"/>
              </a:rPr>
              <a:t>ঝাঁক</a:t>
            </a:r>
          </a:p>
        </p:txBody>
      </p:sp>
      <p:sp>
        <p:nvSpPr>
          <p:cNvPr id="18" name="Arrow: Right 17">
            <a:extLst>
              <a:ext uri="{FF2B5EF4-FFF2-40B4-BE49-F238E27FC236}">
                <a16:creationId xmlns:a16="http://schemas.microsoft.com/office/drawing/2014/main" id="{DDD2948F-ABA6-4CD3-96FE-81F0DCA7718B}"/>
              </a:ext>
            </a:extLst>
          </p:cNvPr>
          <p:cNvSpPr/>
          <p:nvPr/>
        </p:nvSpPr>
        <p:spPr>
          <a:xfrm>
            <a:off x="3126696" y="4128649"/>
            <a:ext cx="1099931" cy="331303"/>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9" name="TextBox 18">
            <a:extLst>
              <a:ext uri="{FF2B5EF4-FFF2-40B4-BE49-F238E27FC236}">
                <a16:creationId xmlns:a16="http://schemas.microsoft.com/office/drawing/2014/main" id="{6EFA8996-711D-4A99-A40F-F4C507FCD09C}"/>
              </a:ext>
            </a:extLst>
          </p:cNvPr>
          <p:cNvSpPr txBox="1"/>
          <p:nvPr/>
        </p:nvSpPr>
        <p:spPr>
          <a:xfrm>
            <a:off x="4783014" y="3938954"/>
            <a:ext cx="5373860" cy="769441"/>
          </a:xfrm>
          <a:prstGeom prst="rect">
            <a:avLst/>
          </a:prstGeom>
          <a:noFill/>
        </p:spPr>
        <p:txBody>
          <a:bodyPr wrap="square" rtlCol="0">
            <a:spAutoFit/>
          </a:bodyPr>
          <a:lstStyle/>
          <a:p>
            <a:pPr algn="l"/>
            <a:r>
              <a:rPr lang="as-IN" sz="4400" dirty="0">
                <a:latin typeface="NikoshBAN" panose="02000000000000000000" pitchFamily="2" charset="0"/>
                <a:cs typeface="NikoshBAN" panose="02000000000000000000" pitchFamily="2" charset="0"/>
              </a:rPr>
              <a:t>পাখি বা মাছের দল বা পাল।</a:t>
            </a:r>
          </a:p>
        </p:txBody>
      </p:sp>
    </p:spTree>
    <p:extLst>
      <p:ext uri="{BB962C8B-B14F-4D97-AF65-F5344CB8AC3E}">
        <p14:creationId xmlns:p14="http://schemas.microsoft.com/office/powerpoint/2010/main" val="5328705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p:bldP spid="17" grpId="0"/>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600C36-E52E-4016-B992-D6CD671D4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D0C91C2-2782-48A0-8FD8-6A67DD0CC661}"/>
              </a:ext>
            </a:extLst>
          </p:cNvPr>
          <p:cNvSpPr txBox="1"/>
          <p:nvPr/>
        </p:nvSpPr>
        <p:spPr>
          <a:xfrm>
            <a:off x="4373217" y="1139687"/>
            <a:ext cx="4797287" cy="523220"/>
          </a:xfrm>
          <a:prstGeom prst="rect">
            <a:avLst/>
          </a:prstGeom>
          <a:noFill/>
        </p:spPr>
        <p:txBody>
          <a:bodyPr wrap="square" rtlCol="0">
            <a:prstTxWarp prst="textInflate">
              <a:avLst/>
            </a:prstTxWarp>
            <a:spAutoFit/>
          </a:bodyPr>
          <a:lstStyle/>
          <a:p>
            <a:pPr algn="l"/>
            <a:r>
              <a:rPr lang="bn-IN" sz="4000" dirty="0">
                <a:latin typeface="NikoshBAN" panose="02000000000000000000" pitchFamily="2" charset="0"/>
                <a:cs typeface="NikoshBAN" panose="02000000000000000000" pitchFamily="2" charset="0"/>
              </a:rPr>
              <a:t>যুক্তবর্ণ ভেঙ্গে শব্দ তৈরি </a:t>
            </a:r>
          </a:p>
        </p:txBody>
      </p:sp>
      <p:sp>
        <p:nvSpPr>
          <p:cNvPr id="2" name="TextBox 1">
            <a:extLst>
              <a:ext uri="{FF2B5EF4-FFF2-40B4-BE49-F238E27FC236}">
                <a16:creationId xmlns:a16="http://schemas.microsoft.com/office/drawing/2014/main" id="{372B5AC6-F3D4-4C1D-88C9-8C9CB72A85AA}"/>
              </a:ext>
            </a:extLst>
          </p:cNvPr>
          <p:cNvSpPr txBox="1"/>
          <p:nvPr/>
        </p:nvSpPr>
        <p:spPr>
          <a:xfrm>
            <a:off x="1179443" y="2415497"/>
            <a:ext cx="2451652"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রক্ষা</a:t>
            </a:r>
            <a:endParaRPr lang="en-US" sz="44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59A7A1F-3DB6-42D8-A8A2-4178E91187A7}"/>
              </a:ext>
            </a:extLst>
          </p:cNvPr>
          <p:cNvSpPr txBox="1"/>
          <p:nvPr/>
        </p:nvSpPr>
        <p:spPr>
          <a:xfrm>
            <a:off x="1179443" y="3617844"/>
            <a:ext cx="1510748"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বন্ধু</a:t>
            </a:r>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305A2FED-9013-479E-BF06-E40AFD120992}"/>
              </a:ext>
            </a:extLst>
          </p:cNvPr>
          <p:cNvSpPr txBox="1"/>
          <p:nvPr/>
        </p:nvSpPr>
        <p:spPr>
          <a:xfrm>
            <a:off x="1179443" y="5009322"/>
            <a:ext cx="2027583"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কাণ্ড</a:t>
            </a:r>
            <a:endParaRPr lang="en-US" sz="44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4A59874E-377A-4A83-81F0-BAA8FCCFC2C6}"/>
              </a:ext>
            </a:extLst>
          </p:cNvPr>
          <p:cNvSpPr txBox="1"/>
          <p:nvPr/>
        </p:nvSpPr>
        <p:spPr>
          <a:xfrm>
            <a:off x="1437861" y="2415496"/>
            <a:ext cx="708991"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ক্ষ</a:t>
            </a:r>
            <a:endParaRPr lang="en-US" sz="44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E7D53FA6-BCA6-4075-9807-3B625731BD45}"/>
              </a:ext>
            </a:extLst>
          </p:cNvPr>
          <p:cNvSpPr txBox="1"/>
          <p:nvPr/>
        </p:nvSpPr>
        <p:spPr>
          <a:xfrm>
            <a:off x="1437860" y="3617843"/>
            <a:ext cx="443949"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ন্ধ </a:t>
            </a:r>
            <a:endParaRPr lang="en-US" sz="44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4C18305A-050B-4A76-8504-5C994B227ED4}"/>
              </a:ext>
            </a:extLst>
          </p:cNvPr>
          <p:cNvSpPr txBox="1"/>
          <p:nvPr/>
        </p:nvSpPr>
        <p:spPr>
          <a:xfrm>
            <a:off x="1638300" y="5009321"/>
            <a:ext cx="487018"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ণ্ড </a:t>
            </a:r>
            <a:endParaRPr lang="en-US" sz="4400" dirty="0">
              <a:latin typeface="NikoshBAN" panose="02000000000000000000" pitchFamily="2" charset="0"/>
              <a:cs typeface="NikoshBAN" panose="02000000000000000000" pitchFamily="2" charset="0"/>
            </a:endParaRPr>
          </a:p>
        </p:txBody>
      </p:sp>
      <p:sp>
        <p:nvSpPr>
          <p:cNvPr id="10" name="Arrow: Right 9">
            <a:extLst>
              <a:ext uri="{FF2B5EF4-FFF2-40B4-BE49-F238E27FC236}">
                <a16:creationId xmlns:a16="http://schemas.microsoft.com/office/drawing/2014/main" id="{9EF6E452-BBBE-4E33-A34A-D2E825A170B6}"/>
              </a:ext>
            </a:extLst>
          </p:cNvPr>
          <p:cNvSpPr/>
          <p:nvPr/>
        </p:nvSpPr>
        <p:spPr>
          <a:xfrm>
            <a:off x="3896139" y="2647816"/>
            <a:ext cx="940904" cy="304800"/>
          </a:xfrm>
          <a:prstGeom prst="right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F2F2164-EF43-4792-B457-5BED980E0B75}"/>
              </a:ext>
            </a:extLst>
          </p:cNvPr>
          <p:cNvSpPr/>
          <p:nvPr/>
        </p:nvSpPr>
        <p:spPr>
          <a:xfrm>
            <a:off x="3902765" y="3919614"/>
            <a:ext cx="940904" cy="304800"/>
          </a:xfrm>
          <a:prstGeom prst="right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CF7A850E-0B82-400B-8A6F-787B0B7ACFC1}"/>
              </a:ext>
            </a:extLst>
          </p:cNvPr>
          <p:cNvSpPr/>
          <p:nvPr/>
        </p:nvSpPr>
        <p:spPr>
          <a:xfrm>
            <a:off x="3896139" y="5169973"/>
            <a:ext cx="940904" cy="304800"/>
          </a:xfrm>
          <a:prstGeom prst="right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FD95D35-CD17-4515-AB54-17B700183BC6}"/>
              </a:ext>
            </a:extLst>
          </p:cNvPr>
          <p:cNvSpPr txBox="1"/>
          <p:nvPr/>
        </p:nvSpPr>
        <p:spPr>
          <a:xfrm>
            <a:off x="-473765" y="2415495"/>
            <a:ext cx="708991"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ক</a:t>
            </a:r>
            <a:endParaRPr lang="en-US" sz="44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87B6A351-B91A-4F29-8F16-3DA4445AD401}"/>
              </a:ext>
            </a:extLst>
          </p:cNvPr>
          <p:cNvSpPr txBox="1"/>
          <p:nvPr/>
        </p:nvSpPr>
        <p:spPr>
          <a:xfrm>
            <a:off x="-1063486" y="2415495"/>
            <a:ext cx="808382"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 ষ</a:t>
            </a:r>
            <a:endParaRPr lang="en-US" sz="44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8A769F89-1B9D-4ADB-A16C-00E11B00A57D}"/>
              </a:ext>
            </a:extLst>
          </p:cNvPr>
          <p:cNvSpPr txBox="1"/>
          <p:nvPr/>
        </p:nvSpPr>
        <p:spPr>
          <a:xfrm>
            <a:off x="-389281" y="3617842"/>
            <a:ext cx="443950"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ন</a:t>
            </a:r>
            <a:endParaRPr lang="en-US" sz="44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D8E53E08-B046-401E-A9A4-2F7E0B975F84}"/>
              </a:ext>
            </a:extLst>
          </p:cNvPr>
          <p:cNvSpPr txBox="1"/>
          <p:nvPr/>
        </p:nvSpPr>
        <p:spPr>
          <a:xfrm>
            <a:off x="-891207" y="3592151"/>
            <a:ext cx="503583"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ধ </a:t>
            </a:r>
            <a:endParaRPr lang="en-US" sz="44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EC187C29-D095-4D2D-B5B9-7C82E2038FAC}"/>
              </a:ext>
            </a:extLst>
          </p:cNvPr>
          <p:cNvSpPr txBox="1"/>
          <p:nvPr/>
        </p:nvSpPr>
        <p:spPr>
          <a:xfrm>
            <a:off x="-371061" y="5023796"/>
            <a:ext cx="487018"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ণ</a:t>
            </a:r>
            <a:endParaRPr lang="en-US" sz="44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41FD1B08-DD12-4A20-8206-C7E470486489}"/>
              </a:ext>
            </a:extLst>
          </p:cNvPr>
          <p:cNvSpPr txBox="1"/>
          <p:nvPr/>
        </p:nvSpPr>
        <p:spPr>
          <a:xfrm>
            <a:off x="-816666" y="5078833"/>
            <a:ext cx="503583"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ড </a:t>
            </a:r>
            <a:endParaRPr lang="en-US" sz="4400" dirty="0">
              <a:latin typeface="NikoshBAN" panose="02000000000000000000" pitchFamily="2" charset="0"/>
              <a:cs typeface="NikoshBAN" panose="02000000000000000000" pitchFamily="2" charset="0"/>
            </a:endParaRPr>
          </a:p>
        </p:txBody>
      </p:sp>
      <p:sp>
        <p:nvSpPr>
          <p:cNvPr id="19" name="Plus Sign 18">
            <a:extLst>
              <a:ext uri="{FF2B5EF4-FFF2-40B4-BE49-F238E27FC236}">
                <a16:creationId xmlns:a16="http://schemas.microsoft.com/office/drawing/2014/main" id="{44E5698F-19C1-405F-A3E9-8C4B7D7BE5BB}"/>
              </a:ext>
            </a:extLst>
          </p:cNvPr>
          <p:cNvSpPr/>
          <p:nvPr/>
        </p:nvSpPr>
        <p:spPr>
          <a:xfrm>
            <a:off x="5590761" y="2531655"/>
            <a:ext cx="410818" cy="537120"/>
          </a:xfrm>
          <a:prstGeom prst="mathPlus">
            <a:avLst/>
          </a:prstGeom>
          <a:solidFill>
            <a:schemeClr val="accent6">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lus Sign 19">
            <a:extLst>
              <a:ext uri="{FF2B5EF4-FFF2-40B4-BE49-F238E27FC236}">
                <a16:creationId xmlns:a16="http://schemas.microsoft.com/office/drawing/2014/main" id="{23BA3555-0537-4FD8-8D79-3246EE18647A}"/>
              </a:ext>
            </a:extLst>
          </p:cNvPr>
          <p:cNvSpPr/>
          <p:nvPr/>
        </p:nvSpPr>
        <p:spPr>
          <a:xfrm>
            <a:off x="5590761" y="3850163"/>
            <a:ext cx="410818" cy="537120"/>
          </a:xfrm>
          <a:prstGeom prst="mathPlus">
            <a:avLst/>
          </a:prstGeom>
          <a:solidFill>
            <a:schemeClr val="accent6">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lus Sign 20">
            <a:extLst>
              <a:ext uri="{FF2B5EF4-FFF2-40B4-BE49-F238E27FC236}">
                <a16:creationId xmlns:a16="http://schemas.microsoft.com/office/drawing/2014/main" id="{280D8D98-8E8E-4170-8979-699918C71E23}"/>
              </a:ext>
            </a:extLst>
          </p:cNvPr>
          <p:cNvSpPr/>
          <p:nvPr/>
        </p:nvSpPr>
        <p:spPr>
          <a:xfrm>
            <a:off x="5681875" y="4937653"/>
            <a:ext cx="410818" cy="537120"/>
          </a:xfrm>
          <a:prstGeom prst="mathPlus">
            <a:avLst/>
          </a:prstGeom>
          <a:solidFill>
            <a:schemeClr val="accent6">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Right 22">
            <a:extLst>
              <a:ext uri="{FF2B5EF4-FFF2-40B4-BE49-F238E27FC236}">
                <a16:creationId xmlns:a16="http://schemas.microsoft.com/office/drawing/2014/main" id="{D345EE84-629A-4B9A-A4F6-D02DB2575166}"/>
              </a:ext>
            </a:extLst>
          </p:cNvPr>
          <p:cNvSpPr/>
          <p:nvPr/>
        </p:nvSpPr>
        <p:spPr>
          <a:xfrm>
            <a:off x="6970643" y="2647816"/>
            <a:ext cx="940904" cy="304800"/>
          </a:xfrm>
          <a:prstGeom prst="right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83E04C89-6D32-4646-A466-026C27FA4B3A}"/>
              </a:ext>
            </a:extLst>
          </p:cNvPr>
          <p:cNvSpPr/>
          <p:nvPr/>
        </p:nvSpPr>
        <p:spPr>
          <a:xfrm>
            <a:off x="6970643" y="3918516"/>
            <a:ext cx="940904" cy="304800"/>
          </a:xfrm>
          <a:prstGeom prst="right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F2212DE5-026B-46DD-9758-2522B7C85777}"/>
              </a:ext>
            </a:extLst>
          </p:cNvPr>
          <p:cNvSpPr/>
          <p:nvPr/>
        </p:nvSpPr>
        <p:spPr>
          <a:xfrm>
            <a:off x="6970643" y="5169973"/>
            <a:ext cx="940904" cy="304800"/>
          </a:xfrm>
          <a:prstGeom prst="right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2A75276-1593-40AB-867D-A0D1D955C46F}"/>
              </a:ext>
            </a:extLst>
          </p:cNvPr>
          <p:cNvSpPr txBox="1"/>
          <p:nvPr/>
        </p:nvSpPr>
        <p:spPr>
          <a:xfrm>
            <a:off x="8186534" y="2531655"/>
            <a:ext cx="2826023" cy="769441"/>
          </a:xfrm>
          <a:prstGeom prst="rect">
            <a:avLst/>
          </a:prstGeom>
          <a:noFill/>
        </p:spPr>
        <p:txBody>
          <a:bodyPr wrap="square" rtlCol="0">
            <a:spAutoFit/>
          </a:bodyPr>
          <a:lstStyle/>
          <a:p>
            <a:pPr algn="l"/>
            <a:r>
              <a:rPr lang="en-US" sz="4400" dirty="0" err="1">
                <a:latin typeface="NikoshBAN" panose="02000000000000000000" pitchFamily="2" charset="0"/>
                <a:cs typeface="NikoshBAN" panose="02000000000000000000" pitchFamily="2" charset="0"/>
              </a:rPr>
              <a:t>কক্ষ</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রক্ষক</a:t>
            </a:r>
            <a:endParaRPr lang="en-US" sz="4400" dirty="0">
              <a:latin typeface="NikoshBAN" panose="02000000000000000000" pitchFamily="2" charset="0"/>
              <a:cs typeface="NikoshBAN" panose="02000000000000000000" pitchFamily="2" charset="0"/>
            </a:endParaRPr>
          </a:p>
        </p:txBody>
      </p:sp>
      <p:sp>
        <p:nvSpPr>
          <p:cNvPr id="27" name="TextBox 26">
            <a:extLst>
              <a:ext uri="{FF2B5EF4-FFF2-40B4-BE49-F238E27FC236}">
                <a16:creationId xmlns:a16="http://schemas.microsoft.com/office/drawing/2014/main" id="{00A76E53-3038-4F98-8E09-7F7FD6A44C2E}"/>
              </a:ext>
            </a:extLst>
          </p:cNvPr>
          <p:cNvSpPr txBox="1"/>
          <p:nvPr/>
        </p:nvSpPr>
        <p:spPr>
          <a:xfrm>
            <a:off x="8388626" y="3673065"/>
            <a:ext cx="2001078"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অন্ধ, গন্ধ</a:t>
            </a:r>
            <a:endParaRPr lang="en-US" sz="4400" dirty="0">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B33427F0-0527-42FE-A01F-1C79E20F31B4}"/>
              </a:ext>
            </a:extLst>
          </p:cNvPr>
          <p:cNvSpPr txBox="1"/>
          <p:nvPr/>
        </p:nvSpPr>
        <p:spPr>
          <a:xfrm>
            <a:off x="8186534" y="5009321"/>
            <a:ext cx="2367166" cy="769441"/>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ঠাণ্ডা, প্রচণ্ড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96997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79167E-6 -3.33333E-6 L 0.147 0.00139 " pathEditMode="relative" rAng="0" ptsTypes="AA">
                                      <p:cBhvr>
                                        <p:cTn id="6" dur="2000" fill="hold"/>
                                        <p:tgtEl>
                                          <p:spTgt spid="7"/>
                                        </p:tgtEl>
                                        <p:attrNameLst>
                                          <p:attrName>ppt_x</p:attrName>
                                          <p:attrName>ppt_y</p:attrName>
                                        </p:attrNameLst>
                                      </p:cBhvr>
                                      <p:rCtr x="7344" y="69"/>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2.29167E-6 -4.81481E-6 L 0.16172 0.00394 " pathEditMode="relative" rAng="0" ptsTypes="AA">
                                      <p:cBhvr>
                                        <p:cTn id="10" dur="2000" fill="hold"/>
                                        <p:tgtEl>
                                          <p:spTgt spid="8"/>
                                        </p:tgtEl>
                                        <p:attrNameLst>
                                          <p:attrName>ppt_x</p:attrName>
                                          <p:attrName>ppt_y</p:attrName>
                                        </p:attrNameLst>
                                      </p:cBhvr>
                                      <p:rCtr x="8086" y="185"/>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3.125E-6 -2.59259E-6 L 0.14349 -0.00555 " pathEditMode="relative" rAng="0" ptsTypes="AA">
                                      <p:cBhvr>
                                        <p:cTn id="14" dur="2000" fill="hold"/>
                                        <p:tgtEl>
                                          <p:spTgt spid="9"/>
                                        </p:tgtEl>
                                        <p:attrNameLst>
                                          <p:attrName>ppt_x</p:attrName>
                                          <p:attrName>ppt_y</p:attrName>
                                        </p:attrNameLst>
                                      </p:cBhvr>
                                      <p:rCtr x="7174" y="-278"/>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0" nodeType="clickEffect">
                                  <p:stCondLst>
                                    <p:cond delay="0"/>
                                  </p:stCondLst>
                                  <p:childTnLst>
                                    <p:animMotion origin="layout" path="M -4.375E-6 -3.33333E-6 L 0.43907 0.00023 " pathEditMode="relative" rAng="0" ptsTypes="AA">
                                      <p:cBhvr>
                                        <p:cTn id="24" dur="2000" fill="hold"/>
                                        <p:tgtEl>
                                          <p:spTgt spid="13"/>
                                        </p:tgtEl>
                                        <p:attrNameLst>
                                          <p:attrName>ppt_x</p:attrName>
                                          <p:attrName>ppt_y</p:attrName>
                                        </p:attrNameLst>
                                      </p:cBhvr>
                                      <p:rCtr x="21953" y="0"/>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0" nodeType="clickEffect">
                                  <p:stCondLst>
                                    <p:cond delay="0"/>
                                  </p:stCondLst>
                                  <p:childTnLst>
                                    <p:animMotion origin="layout" path="M -3.54167E-6 -3.33333E-6 L 0.57474 0.00023 " pathEditMode="relative" rAng="0" ptsTypes="AA">
                                      <p:cBhvr>
                                        <p:cTn id="34" dur="2000" fill="hold"/>
                                        <p:tgtEl>
                                          <p:spTgt spid="14"/>
                                        </p:tgtEl>
                                        <p:attrNameLst>
                                          <p:attrName>ppt_x</p:attrName>
                                          <p:attrName>ppt_y</p:attrName>
                                        </p:attrNameLst>
                                      </p:cBhvr>
                                      <p:rCtr x="28737" y="0"/>
                                    </p:animMotion>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0-#ppt_w/2"/>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3" presetClass="path" presetSubtype="0" accel="50000" decel="50000" fill="hold" grpId="0" nodeType="clickEffect">
                                  <p:stCondLst>
                                    <p:cond delay="0"/>
                                  </p:stCondLst>
                                  <p:childTnLst>
                                    <p:animMotion origin="layout" path="M 1.875E-6 -4.81481E-6 L 0.43763 0.01112 " pathEditMode="relative" rAng="0" ptsTypes="AA">
                                      <p:cBhvr>
                                        <p:cTn id="57" dur="2000" fill="hold"/>
                                        <p:tgtEl>
                                          <p:spTgt spid="15"/>
                                        </p:tgtEl>
                                        <p:attrNameLst>
                                          <p:attrName>ppt_x</p:attrName>
                                          <p:attrName>ppt_y</p:attrName>
                                        </p:attrNameLst>
                                      </p:cBhvr>
                                      <p:rCtr x="21875" y="556"/>
                                    </p:animMotion>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grpId="0" nodeType="clickEffect">
                                  <p:stCondLst>
                                    <p:cond delay="0"/>
                                  </p:stCondLst>
                                  <p:childTnLst>
                                    <p:animMotion origin="layout" path="M 3.75E-6 -1.11111E-6 L 0.57304 0.02245 " pathEditMode="relative" rAng="0" ptsTypes="AA">
                                      <p:cBhvr>
                                        <p:cTn id="67" dur="2000" fill="hold"/>
                                        <p:tgtEl>
                                          <p:spTgt spid="16"/>
                                        </p:tgtEl>
                                        <p:attrNameLst>
                                          <p:attrName>ppt_x</p:attrName>
                                          <p:attrName>ppt_y</p:attrName>
                                        </p:attrNameLst>
                                      </p:cBhvr>
                                      <p:rCtr x="28646" y="1111"/>
                                    </p:animMotion>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500" fill="hold"/>
                                        <p:tgtEl>
                                          <p:spTgt spid="27"/>
                                        </p:tgtEl>
                                        <p:attrNameLst>
                                          <p:attrName>ppt_w</p:attrName>
                                        </p:attrNameLst>
                                      </p:cBhvr>
                                      <p:tavLst>
                                        <p:tav tm="0">
                                          <p:val>
                                            <p:fltVal val="0"/>
                                          </p:val>
                                        </p:tav>
                                        <p:tav tm="100000">
                                          <p:val>
                                            <p:strVal val="#ppt_w"/>
                                          </p:val>
                                        </p:tav>
                                      </p:tavLst>
                                    </p:anim>
                                    <p:anim calcmode="lin" valueType="num">
                                      <p:cBhvr>
                                        <p:cTn id="79" dur="500" fill="hold"/>
                                        <p:tgtEl>
                                          <p:spTgt spid="27"/>
                                        </p:tgtEl>
                                        <p:attrNameLst>
                                          <p:attrName>ppt_h</p:attrName>
                                        </p:attrNameLst>
                                      </p:cBhvr>
                                      <p:tavLst>
                                        <p:tav tm="0">
                                          <p:val>
                                            <p:fltVal val="0"/>
                                          </p:val>
                                        </p:tav>
                                        <p:tav tm="100000">
                                          <p:val>
                                            <p:strVal val="#ppt_h"/>
                                          </p:val>
                                        </p:tav>
                                      </p:tavLst>
                                    </p:anim>
                                    <p:animEffect transition="in" filter="fade">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63" presetClass="path" presetSubtype="0" accel="50000" decel="50000" fill="hold" grpId="0" nodeType="clickEffect">
                                  <p:stCondLst>
                                    <p:cond delay="0"/>
                                  </p:stCondLst>
                                  <p:childTnLst>
                                    <p:animMotion origin="layout" path="M -3.33333E-6 2.59259E-6 L 0.43763 -0.01111 " pathEditMode="relative" rAng="0" ptsTypes="AA">
                                      <p:cBhvr>
                                        <p:cTn id="90" dur="2000" fill="hold"/>
                                        <p:tgtEl>
                                          <p:spTgt spid="17"/>
                                        </p:tgtEl>
                                        <p:attrNameLst>
                                          <p:attrName>ppt_x</p:attrName>
                                          <p:attrName>ppt_y</p:attrName>
                                        </p:attrNameLst>
                                      </p:cBhvr>
                                      <p:rCtr x="21875" y="-556"/>
                                    </p:animMotion>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ppt_x"/>
                                          </p:val>
                                        </p:tav>
                                        <p:tav tm="100000">
                                          <p:val>
                                            <p:strVal val="#ppt_x"/>
                                          </p:val>
                                        </p:tav>
                                      </p:tavLst>
                                    </p:anim>
                                    <p:anim calcmode="lin" valueType="num">
                                      <p:cBhvr additive="base">
                                        <p:cTn id="9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grpId="0" nodeType="clickEffect">
                                  <p:stCondLst>
                                    <p:cond delay="0"/>
                                  </p:stCondLst>
                                  <p:childTnLst>
                                    <p:animMotion origin="layout" path="M 3.95833E-6 2.22222E-6 L 0.56796 -0.0257 " pathEditMode="relative" rAng="0" ptsTypes="AA">
                                      <p:cBhvr>
                                        <p:cTn id="100" dur="2000" fill="hold"/>
                                        <p:tgtEl>
                                          <p:spTgt spid="18"/>
                                        </p:tgtEl>
                                        <p:attrNameLst>
                                          <p:attrName>ppt_x</p:attrName>
                                          <p:attrName>ppt_y</p:attrName>
                                        </p:attrNameLst>
                                      </p:cBhvr>
                                      <p:rCtr x="28398" y="-1296"/>
                                    </p:animMotion>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additive="base">
                                        <p:cTn id="105" dur="500" fill="hold"/>
                                        <p:tgtEl>
                                          <p:spTgt spid="25"/>
                                        </p:tgtEl>
                                        <p:attrNameLst>
                                          <p:attrName>ppt_x</p:attrName>
                                        </p:attrNameLst>
                                      </p:cBhvr>
                                      <p:tavLst>
                                        <p:tav tm="0">
                                          <p:val>
                                            <p:strVal val="#ppt_x"/>
                                          </p:val>
                                        </p:tav>
                                        <p:tav tm="100000">
                                          <p:val>
                                            <p:strVal val="#ppt_x"/>
                                          </p:val>
                                        </p:tav>
                                      </p:tavLst>
                                    </p:anim>
                                    <p:anim calcmode="lin" valueType="num">
                                      <p:cBhvr additive="base">
                                        <p:cTn id="10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3" grpId="0"/>
      <p:bldP spid="14" grpId="0"/>
      <p:bldP spid="15" grpId="0"/>
      <p:bldP spid="16" grpId="0"/>
      <p:bldP spid="17" grpId="0"/>
      <p:bldP spid="18" grpId="0"/>
      <p:bldP spid="19" grpId="0" animBg="1"/>
      <p:bldP spid="20" grpId="0" animBg="1"/>
      <p:bldP spid="21" grpId="0" animBg="1"/>
      <p:bldP spid="23" grpId="0" animBg="1"/>
      <p:bldP spid="24" grpId="0" animBg="1"/>
      <p:bldP spid="25" grpId="0" animBg="1"/>
      <p:bldP spid="26" grpId="0"/>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197</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 view</dc:creator>
  <cp:lastModifiedBy>smart view</cp:lastModifiedBy>
  <cp:revision>31</cp:revision>
  <dcterms:created xsi:type="dcterms:W3CDTF">2020-08-20T13:08:54Z</dcterms:created>
  <dcterms:modified xsi:type="dcterms:W3CDTF">2020-08-21T09:23:46Z</dcterms:modified>
</cp:coreProperties>
</file>