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63" r:id="rId4"/>
    <p:sldId id="260" r:id="rId5"/>
    <p:sldId id="262" r:id="rId6"/>
    <p:sldId id="279" r:id="rId7"/>
    <p:sldId id="264" r:id="rId8"/>
    <p:sldId id="280" r:id="rId9"/>
    <p:sldId id="265" r:id="rId10"/>
    <p:sldId id="273" r:id="rId11"/>
    <p:sldId id="266" r:id="rId12"/>
    <p:sldId id="274" r:id="rId13"/>
    <p:sldId id="276" r:id="rId14"/>
    <p:sldId id="277" r:id="rId15"/>
    <p:sldId id="278" r:id="rId16"/>
    <p:sldId id="267" r:id="rId17"/>
    <p:sldId id="272" r:id="rId18"/>
    <p:sldId id="27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3EB83-510B-4A11-AA24-D08DE15C3387}" type="doc">
      <dgm:prSet loTypeId="urn:microsoft.com/office/officeart/2005/8/layout/radial6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CE3CB0-23B4-45B0-A675-6B067A8D3255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পরিপাক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তন্ত্র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49610D2-1200-411E-91C9-759B42115002}" type="parTrans" cxnId="{B778A2D6-B556-4CD7-A661-156B482A0A3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E6C0CBB-2FA4-45C2-A5F7-EF1B463DD44B}" type="sibTrans" cxnId="{B778A2D6-B556-4CD7-A661-156B482A0A3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4FE59CF-F478-4CE5-B7E9-C0A0C5D8EA33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মুখ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গহব্বর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CDFC59F-89AC-4D1B-B143-1FB39FEEEC60}" type="parTrans" cxnId="{61C8AB01-E39E-43B3-A8A3-51A7F8DAC45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A3C320-AB46-4FAA-BCF7-FBBA2DBCA902}" type="sibTrans" cxnId="{61C8AB01-E39E-43B3-A8A3-51A7F8DAC45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F3E42E-91AC-4E1B-9FA3-0D08A54E75DE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অন্ননালি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37D622-025E-423E-8817-311F8A8B6A97}" type="parTrans" cxnId="{165D5ABB-591C-45C6-8D9E-AF76E0CC9E1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8EADBB9-D297-4533-A33D-F4EF134E4644}" type="sibTrans" cxnId="{165D5ABB-591C-45C6-8D9E-AF76E0CC9E1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2E549B9-849A-4FBD-B1CA-CB1B00EE8FE6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ক্ষুদ্রান্ত্র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D57A3B8-AA79-4CE3-9FCE-99E3DF511D18}" type="parTrans" cxnId="{54B2FA26-12D8-457A-9EE8-A75D5BA4089B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91CE560-2ED2-4CC5-96E6-0AF1518EC45E}" type="sibTrans" cxnId="{54B2FA26-12D8-457A-9EE8-A75D5BA4089B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2BAE691-37AF-4DF2-B459-A07A94121063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বৃহদান্ত্র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731D2AD-DD46-4D86-87D0-39BCC08FC5FE}" type="parTrans" cxnId="{21246F52-0BAF-4C52-A786-3C6F9240BE0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DB0E17F-D6C6-4FCC-B8B7-4C263760A33D}" type="sibTrans" cxnId="{21246F52-0BAF-4C52-A786-3C6F9240BE0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9B75AB-16AB-4055-8246-CABFFC969515}">
      <dgm:prSet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পাকস্থলি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34EAC5-9E9A-4C36-A021-AC01EA0A190F}" type="parTrans" cxnId="{856F8067-1023-475B-BD39-394E4EF4D59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1AAFD58-B326-4051-B8DD-7204F9F58BAE}" type="sibTrans" cxnId="{856F8067-1023-475B-BD39-394E4EF4D59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5EB5605-632A-4C59-8DD1-7629C5DFED3D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মুখছিদ্র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AC0B054-D956-476E-B394-A63D1611C795}" type="parTrans" cxnId="{0672D0D1-CBB4-4E9E-9135-24FC9E03CDA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9312A0-D6BC-44EC-B025-203E02DBC39A}" type="sibTrans" cxnId="{0672D0D1-CBB4-4E9E-9135-24FC9E03CDA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E7EC5DF-A33B-4872-B018-65824ECCC8EC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গলবিল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DE4419-6BA1-4133-8AC2-1F9FF8630BF7}" type="parTrans" cxnId="{21EF228F-EA69-42DB-8C83-E3CEED53DF5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53624E-F97A-43EF-83CF-B6C8F1B696FB}" type="sibTrans" cxnId="{21EF228F-EA69-42DB-8C83-E3CEED53DF5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2F0F9A-B36F-4337-8BA8-07A841DE939B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মলদ্বার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2686080-6823-42F8-9540-B3B3E478436C}" type="parTrans" cxnId="{F136ECF2-E8F9-4DF5-BFF4-E465DCF359E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276D4D4-3352-417E-9707-E11EA140B269}" type="sibTrans" cxnId="{F136ECF2-E8F9-4DF5-BFF4-E465DCF359E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4AE7101-C933-49E9-A331-674F7ABC43C9}" type="pres">
      <dgm:prSet presAssocID="{8BC3EB83-510B-4A11-AA24-D08DE15C33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C5BFC3-E21D-4AB7-9353-CCD722260502}" type="pres">
      <dgm:prSet presAssocID="{B6CE3CB0-23B4-45B0-A675-6B067A8D3255}" presName="centerShape" presStyleLbl="node0" presStyleIdx="0" presStyleCnt="1" custScaleX="137863"/>
      <dgm:spPr/>
      <dgm:t>
        <a:bodyPr/>
        <a:lstStyle/>
        <a:p>
          <a:endParaRPr lang="en-US"/>
        </a:p>
      </dgm:t>
    </dgm:pt>
    <dgm:pt modelId="{6A1A9FE8-C885-49DB-B3D8-A369628C7C47}" type="pres">
      <dgm:prSet presAssocID="{75EB5605-632A-4C59-8DD1-7629C5DFED3D}" presName="node" presStyleLbl="node1" presStyleIdx="0" presStyleCnt="8" custScaleX="131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E519D-5237-44FE-AB09-1014246AF57D}" type="pres">
      <dgm:prSet presAssocID="{75EB5605-632A-4C59-8DD1-7629C5DFED3D}" presName="dummy" presStyleCnt="0"/>
      <dgm:spPr/>
    </dgm:pt>
    <dgm:pt modelId="{1BCF8E79-B287-4509-8C87-FC11AF078D4C}" type="pres">
      <dgm:prSet presAssocID="{B29312A0-D6BC-44EC-B025-203E02DBC39A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0504C83-A15E-4249-8810-6216E3065FEF}" type="pres">
      <dgm:prSet presAssocID="{C4FE59CF-F478-4CE5-B7E9-C0A0C5D8EA3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3A570-BA11-4220-9EA3-27DAD23AACB5}" type="pres">
      <dgm:prSet presAssocID="{C4FE59CF-F478-4CE5-B7E9-C0A0C5D8EA33}" presName="dummy" presStyleCnt="0"/>
      <dgm:spPr/>
    </dgm:pt>
    <dgm:pt modelId="{74DCDB5B-EB10-403A-B7F1-53F12723D880}" type="pres">
      <dgm:prSet presAssocID="{95A3C320-AB46-4FAA-BCF7-FBBA2DBCA90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945576AA-9BE6-480A-B013-0FF2B5C3B7F8}" type="pres">
      <dgm:prSet presAssocID="{3E7EC5DF-A33B-4872-B018-65824ECCC8EC}" presName="node" presStyleLbl="node1" presStyleIdx="2" presStyleCnt="8" custScaleX="123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0BEB-7998-4141-B877-AAC7C7A3B687}" type="pres">
      <dgm:prSet presAssocID="{3E7EC5DF-A33B-4872-B018-65824ECCC8EC}" presName="dummy" presStyleCnt="0"/>
      <dgm:spPr/>
    </dgm:pt>
    <dgm:pt modelId="{E996BA0A-1D5D-43F7-8B7F-1247283E5A37}" type="pres">
      <dgm:prSet presAssocID="{0453624E-F97A-43EF-83CF-B6C8F1B696F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B29538A-A56F-4FB9-9108-FE05EAA0B90D}" type="pres">
      <dgm:prSet presAssocID="{38F3E42E-91AC-4E1B-9FA3-0D08A54E75DE}" presName="node" presStyleLbl="node1" presStyleIdx="3" presStyleCnt="8" custScaleX="132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76125-AB09-48C8-BEBA-7861C8890D5C}" type="pres">
      <dgm:prSet presAssocID="{38F3E42E-91AC-4E1B-9FA3-0D08A54E75DE}" presName="dummy" presStyleCnt="0"/>
      <dgm:spPr/>
    </dgm:pt>
    <dgm:pt modelId="{59A9A839-F06B-4E29-B04E-5103E9EA9EF4}" type="pres">
      <dgm:prSet presAssocID="{78EADBB9-D297-4533-A33D-F4EF134E4644}" presName="sibTrans" presStyleLbl="sibTrans2D1" presStyleIdx="3" presStyleCnt="8"/>
      <dgm:spPr/>
      <dgm:t>
        <a:bodyPr/>
        <a:lstStyle/>
        <a:p>
          <a:endParaRPr lang="en-US"/>
        </a:p>
      </dgm:t>
    </dgm:pt>
    <dgm:pt modelId="{38ED261D-447C-43F8-B56B-49D828185279}" type="pres">
      <dgm:prSet presAssocID="{5C9B75AB-16AB-4055-8246-CABFFC969515}" presName="node" presStyleLbl="node1" presStyleIdx="4" presStyleCnt="8" custScaleX="12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FDE84-49A6-48C5-B944-E6DC2FA0F887}" type="pres">
      <dgm:prSet presAssocID="{5C9B75AB-16AB-4055-8246-CABFFC969515}" presName="dummy" presStyleCnt="0"/>
      <dgm:spPr/>
    </dgm:pt>
    <dgm:pt modelId="{F5C1EE50-BCF5-4C43-A898-BCC7D879AF1D}" type="pres">
      <dgm:prSet presAssocID="{A1AAFD58-B326-4051-B8DD-7204F9F58BA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EA1EF178-14C9-4364-843E-FF33D4313B87}" type="pres">
      <dgm:prSet presAssocID="{32E549B9-849A-4FBD-B1CA-CB1B00EE8FE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2EEB-D4B3-47B7-A2DE-882C9709FBA8}" type="pres">
      <dgm:prSet presAssocID="{32E549B9-849A-4FBD-B1CA-CB1B00EE8FE6}" presName="dummy" presStyleCnt="0"/>
      <dgm:spPr/>
    </dgm:pt>
    <dgm:pt modelId="{FA589732-74F8-464A-B81B-3AEDA26A00B8}" type="pres">
      <dgm:prSet presAssocID="{291CE560-2ED2-4CC5-96E6-0AF1518EC45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F6880157-9048-45F3-9E60-98B88AE01231}" type="pres">
      <dgm:prSet presAssocID="{22BAE691-37AF-4DF2-B459-A07A94121063}" presName="node" presStyleLbl="node1" presStyleIdx="6" presStyleCnt="8" custScaleX="109335" custScaleY="84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C413A-A5A9-45A9-8AF5-E761C0A9A294}" type="pres">
      <dgm:prSet presAssocID="{22BAE691-37AF-4DF2-B459-A07A94121063}" presName="dummy" presStyleCnt="0"/>
      <dgm:spPr/>
    </dgm:pt>
    <dgm:pt modelId="{A55A1797-8916-47AD-9477-9AC5356B6173}" type="pres">
      <dgm:prSet presAssocID="{DDB0E17F-D6C6-4FCC-B8B7-4C263760A33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1BAC0B04-5AF6-4422-BB7E-7CB025E0CFD4}" type="pres">
      <dgm:prSet presAssocID="{272F0F9A-B36F-4337-8BA8-07A841DE939B}" presName="node" presStyleLbl="node1" presStyleIdx="7" presStyleCnt="8" custScaleX="12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83819-4A45-49F9-AA3B-AA7F115AC8B6}" type="pres">
      <dgm:prSet presAssocID="{272F0F9A-B36F-4337-8BA8-07A841DE939B}" presName="dummy" presStyleCnt="0"/>
      <dgm:spPr/>
    </dgm:pt>
    <dgm:pt modelId="{2B202D65-2430-46F3-8178-4041C3541DD4}" type="pres">
      <dgm:prSet presAssocID="{4276D4D4-3352-417E-9707-E11EA140B269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D2DB4946-B69C-4795-9A1B-7932BF7C3B22}" type="presOf" srcId="{A1AAFD58-B326-4051-B8DD-7204F9F58BAE}" destId="{F5C1EE50-BCF5-4C43-A898-BCC7D879AF1D}" srcOrd="0" destOrd="0" presId="urn:microsoft.com/office/officeart/2005/8/layout/radial6"/>
    <dgm:cxn modelId="{165D5ABB-591C-45C6-8D9E-AF76E0CC9E12}" srcId="{B6CE3CB0-23B4-45B0-A675-6B067A8D3255}" destId="{38F3E42E-91AC-4E1B-9FA3-0D08A54E75DE}" srcOrd="3" destOrd="0" parTransId="{9D37D622-025E-423E-8817-311F8A8B6A97}" sibTransId="{78EADBB9-D297-4533-A33D-F4EF134E4644}"/>
    <dgm:cxn modelId="{51ACD410-D01B-47F2-9330-5D242D912214}" type="presOf" srcId="{22BAE691-37AF-4DF2-B459-A07A94121063}" destId="{F6880157-9048-45F3-9E60-98B88AE01231}" srcOrd="0" destOrd="0" presId="urn:microsoft.com/office/officeart/2005/8/layout/radial6"/>
    <dgm:cxn modelId="{54B2FA26-12D8-457A-9EE8-A75D5BA4089B}" srcId="{B6CE3CB0-23B4-45B0-A675-6B067A8D3255}" destId="{32E549B9-849A-4FBD-B1CA-CB1B00EE8FE6}" srcOrd="5" destOrd="0" parTransId="{2D57A3B8-AA79-4CE3-9FCE-99E3DF511D18}" sibTransId="{291CE560-2ED2-4CC5-96E6-0AF1518EC45E}"/>
    <dgm:cxn modelId="{52F3FFF8-1034-4D32-BD85-7A94DB2F5F05}" type="presOf" srcId="{32E549B9-849A-4FBD-B1CA-CB1B00EE8FE6}" destId="{EA1EF178-14C9-4364-843E-FF33D4313B87}" srcOrd="0" destOrd="0" presId="urn:microsoft.com/office/officeart/2005/8/layout/radial6"/>
    <dgm:cxn modelId="{57EA8912-900A-4C1B-9E0B-75B28DB4ED00}" type="presOf" srcId="{3E7EC5DF-A33B-4872-B018-65824ECCC8EC}" destId="{945576AA-9BE6-480A-B013-0FF2B5C3B7F8}" srcOrd="0" destOrd="0" presId="urn:microsoft.com/office/officeart/2005/8/layout/radial6"/>
    <dgm:cxn modelId="{CD76A41E-F8A4-4A04-89CC-0FA2FA4E5B0A}" type="presOf" srcId="{C4FE59CF-F478-4CE5-B7E9-C0A0C5D8EA33}" destId="{B0504C83-A15E-4249-8810-6216E3065FEF}" srcOrd="0" destOrd="0" presId="urn:microsoft.com/office/officeart/2005/8/layout/radial6"/>
    <dgm:cxn modelId="{05438DCF-0C80-4986-A72C-451DB1390DA4}" type="presOf" srcId="{38F3E42E-91AC-4E1B-9FA3-0D08A54E75DE}" destId="{1B29538A-A56F-4FB9-9108-FE05EAA0B90D}" srcOrd="0" destOrd="0" presId="urn:microsoft.com/office/officeart/2005/8/layout/radial6"/>
    <dgm:cxn modelId="{BB3A6B12-3E77-4B78-85E5-253255BFD462}" type="presOf" srcId="{4276D4D4-3352-417E-9707-E11EA140B269}" destId="{2B202D65-2430-46F3-8178-4041C3541DD4}" srcOrd="0" destOrd="0" presId="urn:microsoft.com/office/officeart/2005/8/layout/radial6"/>
    <dgm:cxn modelId="{61C8AB01-E39E-43B3-A8A3-51A7F8DAC450}" srcId="{B6CE3CB0-23B4-45B0-A675-6B067A8D3255}" destId="{C4FE59CF-F478-4CE5-B7E9-C0A0C5D8EA33}" srcOrd="1" destOrd="0" parTransId="{ACDFC59F-89AC-4D1B-B143-1FB39FEEEC60}" sibTransId="{95A3C320-AB46-4FAA-BCF7-FBBA2DBCA902}"/>
    <dgm:cxn modelId="{856F8067-1023-475B-BD39-394E4EF4D595}" srcId="{B6CE3CB0-23B4-45B0-A675-6B067A8D3255}" destId="{5C9B75AB-16AB-4055-8246-CABFFC969515}" srcOrd="4" destOrd="0" parTransId="{5C34EAC5-9E9A-4C36-A021-AC01EA0A190F}" sibTransId="{A1AAFD58-B326-4051-B8DD-7204F9F58BAE}"/>
    <dgm:cxn modelId="{4FF2E423-155C-41F4-A7FA-C29E6E0D8157}" type="presOf" srcId="{272F0F9A-B36F-4337-8BA8-07A841DE939B}" destId="{1BAC0B04-5AF6-4422-BB7E-7CB025E0CFD4}" srcOrd="0" destOrd="0" presId="urn:microsoft.com/office/officeart/2005/8/layout/radial6"/>
    <dgm:cxn modelId="{8B637E18-D6A4-47A5-AC66-8DD842DADDE6}" type="presOf" srcId="{B29312A0-D6BC-44EC-B025-203E02DBC39A}" destId="{1BCF8E79-B287-4509-8C87-FC11AF078D4C}" srcOrd="0" destOrd="0" presId="urn:microsoft.com/office/officeart/2005/8/layout/radial6"/>
    <dgm:cxn modelId="{4BA5E875-BAB6-41A6-9B94-EEE8A667BFB8}" type="presOf" srcId="{0453624E-F97A-43EF-83CF-B6C8F1B696FB}" destId="{E996BA0A-1D5D-43F7-8B7F-1247283E5A37}" srcOrd="0" destOrd="0" presId="urn:microsoft.com/office/officeart/2005/8/layout/radial6"/>
    <dgm:cxn modelId="{6824F21D-B893-48A1-9240-CFF2AC10ED6E}" type="presOf" srcId="{DDB0E17F-D6C6-4FCC-B8B7-4C263760A33D}" destId="{A55A1797-8916-47AD-9477-9AC5356B6173}" srcOrd="0" destOrd="0" presId="urn:microsoft.com/office/officeart/2005/8/layout/radial6"/>
    <dgm:cxn modelId="{F136ECF2-E8F9-4DF5-BFF4-E465DCF359E5}" srcId="{B6CE3CB0-23B4-45B0-A675-6B067A8D3255}" destId="{272F0F9A-B36F-4337-8BA8-07A841DE939B}" srcOrd="7" destOrd="0" parTransId="{D2686080-6823-42F8-9540-B3B3E478436C}" sibTransId="{4276D4D4-3352-417E-9707-E11EA140B269}"/>
    <dgm:cxn modelId="{3CC12EB8-FD7B-438C-91D8-88132A822084}" type="presOf" srcId="{78EADBB9-D297-4533-A33D-F4EF134E4644}" destId="{59A9A839-F06B-4E29-B04E-5103E9EA9EF4}" srcOrd="0" destOrd="0" presId="urn:microsoft.com/office/officeart/2005/8/layout/radial6"/>
    <dgm:cxn modelId="{0672D0D1-CBB4-4E9E-9135-24FC9E03CDAD}" srcId="{B6CE3CB0-23B4-45B0-A675-6B067A8D3255}" destId="{75EB5605-632A-4C59-8DD1-7629C5DFED3D}" srcOrd="0" destOrd="0" parTransId="{BAC0B054-D956-476E-B394-A63D1611C795}" sibTransId="{B29312A0-D6BC-44EC-B025-203E02DBC39A}"/>
    <dgm:cxn modelId="{21EF228F-EA69-42DB-8C83-E3CEED53DF5D}" srcId="{B6CE3CB0-23B4-45B0-A675-6B067A8D3255}" destId="{3E7EC5DF-A33B-4872-B018-65824ECCC8EC}" srcOrd="2" destOrd="0" parTransId="{7CDE4419-6BA1-4133-8AC2-1F9FF8630BF7}" sibTransId="{0453624E-F97A-43EF-83CF-B6C8F1B696FB}"/>
    <dgm:cxn modelId="{B778A2D6-B556-4CD7-A661-156B482A0A37}" srcId="{8BC3EB83-510B-4A11-AA24-D08DE15C3387}" destId="{B6CE3CB0-23B4-45B0-A675-6B067A8D3255}" srcOrd="0" destOrd="0" parTransId="{249610D2-1200-411E-91C9-759B42115002}" sibTransId="{BE6C0CBB-2FA4-45C2-A5F7-EF1B463DD44B}"/>
    <dgm:cxn modelId="{3EB0C1C4-09B0-4578-BF36-8E632A3DAD9A}" type="presOf" srcId="{5C9B75AB-16AB-4055-8246-CABFFC969515}" destId="{38ED261D-447C-43F8-B56B-49D828185279}" srcOrd="0" destOrd="0" presId="urn:microsoft.com/office/officeart/2005/8/layout/radial6"/>
    <dgm:cxn modelId="{BE7C024D-3463-443F-AE23-80B0867864DF}" type="presOf" srcId="{291CE560-2ED2-4CC5-96E6-0AF1518EC45E}" destId="{FA589732-74F8-464A-B81B-3AEDA26A00B8}" srcOrd="0" destOrd="0" presId="urn:microsoft.com/office/officeart/2005/8/layout/radial6"/>
    <dgm:cxn modelId="{251F8888-2854-497C-BEE6-6FB5AA61CE15}" type="presOf" srcId="{95A3C320-AB46-4FAA-BCF7-FBBA2DBCA902}" destId="{74DCDB5B-EB10-403A-B7F1-53F12723D880}" srcOrd="0" destOrd="0" presId="urn:microsoft.com/office/officeart/2005/8/layout/radial6"/>
    <dgm:cxn modelId="{3D988502-04B6-4E80-8834-AB51EC99D9E0}" type="presOf" srcId="{B6CE3CB0-23B4-45B0-A675-6B067A8D3255}" destId="{97C5BFC3-E21D-4AB7-9353-CCD722260502}" srcOrd="0" destOrd="0" presId="urn:microsoft.com/office/officeart/2005/8/layout/radial6"/>
    <dgm:cxn modelId="{21246F52-0BAF-4C52-A786-3C6F9240BE0C}" srcId="{B6CE3CB0-23B4-45B0-A675-6B067A8D3255}" destId="{22BAE691-37AF-4DF2-B459-A07A94121063}" srcOrd="6" destOrd="0" parTransId="{A731D2AD-DD46-4D86-87D0-39BCC08FC5FE}" sibTransId="{DDB0E17F-D6C6-4FCC-B8B7-4C263760A33D}"/>
    <dgm:cxn modelId="{6E6FBE16-8038-4EA7-88BF-5AAE0AC96114}" type="presOf" srcId="{75EB5605-632A-4C59-8DD1-7629C5DFED3D}" destId="{6A1A9FE8-C885-49DB-B3D8-A369628C7C47}" srcOrd="0" destOrd="0" presId="urn:microsoft.com/office/officeart/2005/8/layout/radial6"/>
    <dgm:cxn modelId="{D08EBDFD-942F-4A9E-AAD0-A86AB52976D3}" type="presOf" srcId="{8BC3EB83-510B-4A11-AA24-D08DE15C3387}" destId="{C4AE7101-C933-49E9-A331-674F7ABC43C9}" srcOrd="0" destOrd="0" presId="urn:microsoft.com/office/officeart/2005/8/layout/radial6"/>
    <dgm:cxn modelId="{EA0B5CAD-9A32-476E-A8C3-8966ACB031D6}" type="presParOf" srcId="{C4AE7101-C933-49E9-A331-674F7ABC43C9}" destId="{97C5BFC3-E21D-4AB7-9353-CCD722260502}" srcOrd="0" destOrd="0" presId="urn:microsoft.com/office/officeart/2005/8/layout/radial6"/>
    <dgm:cxn modelId="{EB68A28A-2E0C-4A5B-AC7F-6AF87FF9836F}" type="presParOf" srcId="{C4AE7101-C933-49E9-A331-674F7ABC43C9}" destId="{6A1A9FE8-C885-49DB-B3D8-A369628C7C47}" srcOrd="1" destOrd="0" presId="urn:microsoft.com/office/officeart/2005/8/layout/radial6"/>
    <dgm:cxn modelId="{063D701F-7688-4E9B-91A7-F58EBCB8BD5C}" type="presParOf" srcId="{C4AE7101-C933-49E9-A331-674F7ABC43C9}" destId="{72AE519D-5237-44FE-AB09-1014246AF57D}" srcOrd="2" destOrd="0" presId="urn:microsoft.com/office/officeart/2005/8/layout/radial6"/>
    <dgm:cxn modelId="{2B851355-FF98-4A38-BEC0-DBFEFFCB375D}" type="presParOf" srcId="{C4AE7101-C933-49E9-A331-674F7ABC43C9}" destId="{1BCF8E79-B287-4509-8C87-FC11AF078D4C}" srcOrd="3" destOrd="0" presId="urn:microsoft.com/office/officeart/2005/8/layout/radial6"/>
    <dgm:cxn modelId="{B31643C5-9265-4DB5-BFB1-E5DDF6B1FA35}" type="presParOf" srcId="{C4AE7101-C933-49E9-A331-674F7ABC43C9}" destId="{B0504C83-A15E-4249-8810-6216E3065FEF}" srcOrd="4" destOrd="0" presId="urn:microsoft.com/office/officeart/2005/8/layout/radial6"/>
    <dgm:cxn modelId="{D91F9723-E426-496A-A96A-826CB76E96AA}" type="presParOf" srcId="{C4AE7101-C933-49E9-A331-674F7ABC43C9}" destId="{2923A570-BA11-4220-9EA3-27DAD23AACB5}" srcOrd="5" destOrd="0" presId="urn:microsoft.com/office/officeart/2005/8/layout/radial6"/>
    <dgm:cxn modelId="{7E10458C-22F0-4983-8E2F-BBC0C17806ED}" type="presParOf" srcId="{C4AE7101-C933-49E9-A331-674F7ABC43C9}" destId="{74DCDB5B-EB10-403A-B7F1-53F12723D880}" srcOrd="6" destOrd="0" presId="urn:microsoft.com/office/officeart/2005/8/layout/radial6"/>
    <dgm:cxn modelId="{FB68F968-2908-40C6-86D8-3AB1062DF96C}" type="presParOf" srcId="{C4AE7101-C933-49E9-A331-674F7ABC43C9}" destId="{945576AA-9BE6-480A-B013-0FF2B5C3B7F8}" srcOrd="7" destOrd="0" presId="urn:microsoft.com/office/officeart/2005/8/layout/radial6"/>
    <dgm:cxn modelId="{FAA26E99-517B-40D7-BCFE-5FCCA6A405BC}" type="presParOf" srcId="{C4AE7101-C933-49E9-A331-674F7ABC43C9}" destId="{CAA40BEB-7998-4141-B877-AAC7C7A3B687}" srcOrd="8" destOrd="0" presId="urn:microsoft.com/office/officeart/2005/8/layout/radial6"/>
    <dgm:cxn modelId="{750034C0-FA60-4237-8AAA-04034C031F38}" type="presParOf" srcId="{C4AE7101-C933-49E9-A331-674F7ABC43C9}" destId="{E996BA0A-1D5D-43F7-8B7F-1247283E5A37}" srcOrd="9" destOrd="0" presId="urn:microsoft.com/office/officeart/2005/8/layout/radial6"/>
    <dgm:cxn modelId="{4BD4C91F-FC66-43D1-9550-2779DC488278}" type="presParOf" srcId="{C4AE7101-C933-49E9-A331-674F7ABC43C9}" destId="{1B29538A-A56F-4FB9-9108-FE05EAA0B90D}" srcOrd="10" destOrd="0" presId="urn:microsoft.com/office/officeart/2005/8/layout/radial6"/>
    <dgm:cxn modelId="{247E812A-304D-462E-9081-C340E71F9755}" type="presParOf" srcId="{C4AE7101-C933-49E9-A331-674F7ABC43C9}" destId="{F2D76125-AB09-48C8-BEBA-7861C8890D5C}" srcOrd="11" destOrd="0" presId="urn:microsoft.com/office/officeart/2005/8/layout/radial6"/>
    <dgm:cxn modelId="{2ED10DAE-CFD1-4D61-83AA-EC7FC81E5569}" type="presParOf" srcId="{C4AE7101-C933-49E9-A331-674F7ABC43C9}" destId="{59A9A839-F06B-4E29-B04E-5103E9EA9EF4}" srcOrd="12" destOrd="0" presId="urn:microsoft.com/office/officeart/2005/8/layout/radial6"/>
    <dgm:cxn modelId="{00F2FB9D-4D8C-4241-A99E-479EBAADBB40}" type="presParOf" srcId="{C4AE7101-C933-49E9-A331-674F7ABC43C9}" destId="{38ED261D-447C-43F8-B56B-49D828185279}" srcOrd="13" destOrd="0" presId="urn:microsoft.com/office/officeart/2005/8/layout/radial6"/>
    <dgm:cxn modelId="{9AD32EF8-BFE8-4149-B616-6EE8CA33DE4A}" type="presParOf" srcId="{C4AE7101-C933-49E9-A331-674F7ABC43C9}" destId="{765FDE84-49A6-48C5-B944-E6DC2FA0F887}" srcOrd="14" destOrd="0" presId="urn:microsoft.com/office/officeart/2005/8/layout/radial6"/>
    <dgm:cxn modelId="{5A40AB4B-90DA-4CFF-A091-108121F87F32}" type="presParOf" srcId="{C4AE7101-C933-49E9-A331-674F7ABC43C9}" destId="{F5C1EE50-BCF5-4C43-A898-BCC7D879AF1D}" srcOrd="15" destOrd="0" presId="urn:microsoft.com/office/officeart/2005/8/layout/radial6"/>
    <dgm:cxn modelId="{6D31A6A8-219B-4CCC-9CAB-73218051B91E}" type="presParOf" srcId="{C4AE7101-C933-49E9-A331-674F7ABC43C9}" destId="{EA1EF178-14C9-4364-843E-FF33D4313B87}" srcOrd="16" destOrd="0" presId="urn:microsoft.com/office/officeart/2005/8/layout/radial6"/>
    <dgm:cxn modelId="{DF5E4AD2-6D26-4CBD-80E4-F27A8B053E7F}" type="presParOf" srcId="{C4AE7101-C933-49E9-A331-674F7ABC43C9}" destId="{AF762EEB-D4B3-47B7-A2DE-882C9709FBA8}" srcOrd="17" destOrd="0" presId="urn:microsoft.com/office/officeart/2005/8/layout/radial6"/>
    <dgm:cxn modelId="{30B995B4-25AD-43AD-A5B2-71C4A6B6195A}" type="presParOf" srcId="{C4AE7101-C933-49E9-A331-674F7ABC43C9}" destId="{FA589732-74F8-464A-B81B-3AEDA26A00B8}" srcOrd="18" destOrd="0" presId="urn:microsoft.com/office/officeart/2005/8/layout/radial6"/>
    <dgm:cxn modelId="{BC9E588D-4C46-4903-916D-A3C5A7265F8F}" type="presParOf" srcId="{C4AE7101-C933-49E9-A331-674F7ABC43C9}" destId="{F6880157-9048-45F3-9E60-98B88AE01231}" srcOrd="19" destOrd="0" presId="urn:microsoft.com/office/officeart/2005/8/layout/radial6"/>
    <dgm:cxn modelId="{512FFF7E-5B59-4610-87F5-B1FD8A89EB50}" type="presParOf" srcId="{C4AE7101-C933-49E9-A331-674F7ABC43C9}" destId="{F41C413A-A5A9-45A9-8AF5-E761C0A9A294}" srcOrd="20" destOrd="0" presId="urn:microsoft.com/office/officeart/2005/8/layout/radial6"/>
    <dgm:cxn modelId="{E699A528-B0B8-446D-8D21-DE8BF8E1B4AA}" type="presParOf" srcId="{C4AE7101-C933-49E9-A331-674F7ABC43C9}" destId="{A55A1797-8916-47AD-9477-9AC5356B6173}" srcOrd="21" destOrd="0" presId="urn:microsoft.com/office/officeart/2005/8/layout/radial6"/>
    <dgm:cxn modelId="{37C85B77-F2EA-44AB-A6E6-991DC77185E8}" type="presParOf" srcId="{C4AE7101-C933-49E9-A331-674F7ABC43C9}" destId="{1BAC0B04-5AF6-4422-BB7E-7CB025E0CFD4}" srcOrd="22" destOrd="0" presId="urn:microsoft.com/office/officeart/2005/8/layout/radial6"/>
    <dgm:cxn modelId="{B917E3AA-9100-4E72-B38C-059C6A1D597D}" type="presParOf" srcId="{C4AE7101-C933-49E9-A331-674F7ABC43C9}" destId="{65883819-4A45-49F9-AA3B-AA7F115AC8B6}" srcOrd="23" destOrd="0" presId="urn:microsoft.com/office/officeart/2005/8/layout/radial6"/>
    <dgm:cxn modelId="{2D1E07E5-BCA1-4654-B481-4D40825FDAB0}" type="presParOf" srcId="{C4AE7101-C933-49E9-A331-674F7ABC43C9}" destId="{2B202D65-2430-46F3-8178-4041C3541DD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EC585-A488-4B02-9B8E-B5BFBACE15C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7151-73FC-4257-8DA2-4C460BEB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E1E136-0374-4D7C-84A5-49590D7200DC}" type="datetime12">
              <a:rPr lang="en-US" smtClean="0"/>
              <a:t>12:15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0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34484">
              <a:schemeClr val="bg1"/>
            </a:gs>
            <a:gs pos="100000">
              <a:srgbClr val="FF0000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F21A-3CBE-4544-9F5C-200BBE5E2F1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D637-AFA7-4148-A07B-4E071653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imamsalam68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30" y="2208070"/>
            <a:ext cx="5846405" cy="275359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bn-IN" sz="2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শ্রেণিতে</a:t>
            </a:r>
          </a:p>
          <a:p>
            <a:pPr algn="ctr"/>
            <a:r>
              <a:rPr lang="bn-IN" sz="2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স্বাগত </a:t>
            </a:r>
            <a:endParaRPr lang="en-US" sz="2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9393" y="0"/>
            <a:ext cx="279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চিত্রটি লক্ষ্য করি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4" y="1081423"/>
            <a:ext cx="6237026" cy="5776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1313" y="523220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1313" y="523219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হ্যা,পৌষ্টিকনালির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8304138"/>
              </p:ext>
            </p:extLst>
          </p:nvPr>
        </p:nvGraphicFramePr>
        <p:xfrm>
          <a:off x="0" y="553998"/>
          <a:ext cx="9144000" cy="565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084" y="0"/>
            <a:ext cx="24881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পোষ্টিকনালির</a:t>
            </a:r>
            <a:r>
              <a:rPr 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8958" y="6202061"/>
            <a:ext cx="2880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1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1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পোষ্টিকনালি</a:t>
            </a:r>
            <a:r>
              <a:rPr lang="en-US" sz="21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গঠিত</a:t>
            </a:r>
            <a:endParaRPr lang="en-US" sz="21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C5BFC3-E21D-4AB7-9353-CCD722260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7C5BFC3-E21D-4AB7-9353-CCD722260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1A9FE8-C885-49DB-B3D8-A369628C7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6A1A9FE8-C885-49DB-B3D8-A369628C7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F8E79-B287-4509-8C87-FC11AF078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1BCF8E79-B287-4509-8C87-FC11AF078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504C83-A15E-4249-8810-6216E306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B0504C83-A15E-4249-8810-6216E306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DCDB5B-EB10-403A-B7F1-53F12723D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74DCDB5B-EB10-403A-B7F1-53F12723D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576AA-9BE6-480A-B013-0FF2B5C3B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945576AA-9BE6-480A-B013-0FF2B5C3B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96BA0A-1D5D-43F7-8B7F-1247283E5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E996BA0A-1D5D-43F7-8B7F-1247283E5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29538A-A56F-4FB9-9108-FE05EAA0B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1B29538A-A56F-4FB9-9108-FE05EAA0B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A9A839-F06B-4E29-B04E-5103E9EA9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59A9A839-F06B-4E29-B04E-5103E9EA9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D261D-447C-43F8-B56B-49D828185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38ED261D-447C-43F8-B56B-49D828185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C1EE50-BCF5-4C43-A898-BCC7D879A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7">
                                            <p:graphicEl>
                                              <a:dgm id="{F5C1EE50-BCF5-4C43-A898-BCC7D879A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EF178-14C9-4364-843E-FF33D4313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EA1EF178-14C9-4364-843E-FF33D4313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589732-74F8-464A-B81B-3AEDA26A0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FA589732-74F8-464A-B81B-3AEDA26A0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880157-9048-45F3-9E60-98B88AE0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7">
                                            <p:graphicEl>
                                              <a:dgm id="{F6880157-9048-45F3-9E60-98B88AE01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A1797-8916-47AD-9477-9AC5356B6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7">
                                            <p:graphicEl>
                                              <a:dgm id="{A55A1797-8916-47AD-9477-9AC5356B6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AC0B04-5AF6-4422-BB7E-7CB025E0C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000"/>
                                        <p:tgtEl>
                                          <p:spTgt spid="7">
                                            <p:graphicEl>
                                              <a:dgm id="{1BAC0B04-5AF6-4422-BB7E-7CB025E0C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02D65-2430-46F3-8178-4041C3541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2B202D65-2430-46F3-8178-4041C3541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8227" y="482628"/>
            <a:ext cx="2488182" cy="553998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পোষ্টিকনালির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07" y="1757801"/>
            <a:ext cx="80666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মুখছিদ্রঃ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মুখছিদ্র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পরিপাকনালি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ঠোঁটদ্বয়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259" y="3925481"/>
            <a:ext cx="86844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মুখগহব্বরঃ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মুখছিদ্রের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চোয়াল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বেষ্টিত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জিহব্বা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খাদ্যবস্তুকে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জিহব্বা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লালাগ্রন্থির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পিচ্ছিল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গিলতে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3330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284" y="251143"/>
            <a:ext cx="2488182" cy="553998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পোষ্টিকনালির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660" y="3094503"/>
            <a:ext cx="850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অন্ননালিঃ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গলবিল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পাকস্থলির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পাকস্থলিতে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660" y="1517729"/>
            <a:ext cx="850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গলবিলঃ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মুখগহব্বরের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অন্ননালি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গ্রাসনালিতে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660" y="4803577"/>
            <a:ext cx="8505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পাকস্থলিঃ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অন্ননালি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ক্ষুদ্রান্ত্রের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পাকস্থলির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গ্যাস্ট্রিক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0540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636" y="332503"/>
            <a:ext cx="2488182" cy="553998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পোষ্টিকনালির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012" y="1358863"/>
            <a:ext cx="8505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ক্ষুদ্রান্ত্রঃ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পাকস্থলির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ডিওডেনাম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ক্ষুদ্রান্ত্রের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“ট”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পিত্তথলির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পিত্তরস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অগ্ন্যাশয়ের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জেজুনাম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ডিওডেনাম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ইলিয়ামের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ইলিয়াম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ক্ষুদ্রান্ত্রের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শোষণকার্য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প্রাচীরগাত্রে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আঙ্গুলের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প্রক্ষেপিত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ভিলাই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হজমের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ভিলাসগাত্র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4030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2693" y="264264"/>
            <a:ext cx="2488182" cy="553998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পোষ্টিকনালির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95" y="1530015"/>
            <a:ext cx="84273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বৃহদান্ত্রঃ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ক্ষুদ্রান্ত্রের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ক্ষুদ্রান্ত্র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বৃহদান্ত্রের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সংযোগস্থলে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বৃহদান্ত্র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সিকাম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কোলন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মলাশয়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495" y="4235070"/>
            <a:ext cx="9377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মলদ্বারঃ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পরিপাকনালির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পরিপাকনালি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9392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83893" y="286590"/>
            <a:ext cx="3105526" cy="1433028"/>
          </a:xfrm>
          <a:prstGeom prst="cloudCallout">
            <a:avLst>
              <a:gd name="adj1" fmla="val -31038"/>
              <a:gd name="adj2" fmla="val 11550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316" y="3642014"/>
            <a:ext cx="46378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v"/>
            </a:pPr>
            <a:r>
              <a:rPr lang="en-US" sz="3300" dirty="0" err="1">
                <a:latin typeface="NikoshBAN" pitchFamily="2" charset="0"/>
                <a:cs typeface="NikoshBAN" pitchFamily="2" charset="0"/>
              </a:rPr>
              <a:t>পোষ্টিকনালির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402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411" y="1189761"/>
            <a:ext cx="235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6871" y="2722123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4890" y="3753071"/>
            <a:ext cx="3810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বৃহদান্ত্র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6871" y="329370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874" y="4251835"/>
            <a:ext cx="3610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0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188" y="1117806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078" y="3354235"/>
            <a:ext cx="7103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4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476" y="1652778"/>
            <a:ext cx="6268212" cy="307238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urveDow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I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679" y="299606"/>
            <a:ext cx="3169763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urveDown">
              <a:avLst/>
            </a:prstTxWarp>
            <a:spAutoFit/>
          </a:bodyPr>
          <a:lstStyle/>
          <a:p>
            <a:pPr algn="ctr"/>
            <a:r>
              <a:rPr lang="bn-I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13" y="3278443"/>
            <a:ext cx="40723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আব্দুস সালাম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(কৃষি)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ইটাউরী মহিলা আলিম মাদরাসা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বড়লেখা, মৌলভীবাজার।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800" dirty="0">
                <a:latin typeface="Adobe Heiti Std R" pitchFamily="34" charset="-128"/>
                <a:ea typeface="Adobe Heiti Std R" pitchFamily="34" charset="-128"/>
                <a:cs typeface="NikoshBAN" panose="02000000000000000000" pitchFamily="2" charset="0"/>
                <a:hlinkClick r:id="rId2"/>
              </a:rPr>
              <a:t>imamsalam68@gmail.com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27" y="1164652"/>
            <a:ext cx="1860440" cy="1596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56547" y="3278443"/>
            <a:ext cx="3414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04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021" y="2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 লক্ষ্য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8" y="1210599"/>
            <a:ext cx="7620000" cy="539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40047" y="425769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8192" y="463046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6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1790" y="1032740"/>
            <a:ext cx="3309239" cy="99257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218" y="3486424"/>
            <a:ext cx="5431536" cy="183896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1320381" y="1034381"/>
            <a:ext cx="5965361" cy="1251620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950" u="sng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950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95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</p:txBody>
      </p:sp>
      <p:sp>
        <p:nvSpPr>
          <p:cNvPr id="2" name="Rectangle 1"/>
          <p:cNvSpPr/>
          <p:nvPr/>
        </p:nvSpPr>
        <p:spPr>
          <a:xfrm>
            <a:off x="995747" y="3044671"/>
            <a:ext cx="754775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14313" indent="-214313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14313" indent="-214313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পৌষ্টিকনালির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t="9409" r="-621" b="-1271"/>
          <a:stretch/>
        </p:blipFill>
        <p:spPr>
          <a:xfrm>
            <a:off x="1190408" y="1692321"/>
            <a:ext cx="6588816" cy="4930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177" y="0"/>
            <a:ext cx="403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030" y="641445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820" y="64711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373" y="584550"/>
            <a:ext cx="239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7205" y="635776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2347415" y="261711"/>
            <a:ext cx="2925449" cy="1403315"/>
          </a:xfrm>
          <a:prstGeom prst="cloudCallout">
            <a:avLst>
              <a:gd name="adj1" fmla="val -26007"/>
              <a:gd name="adj2" fmla="val 12127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287" y="3007845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090" y="4404524"/>
            <a:ext cx="845854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পরিপাকঃ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হজমক্রিয়া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891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5403" y="641445"/>
            <a:ext cx="513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04655"/>
              </p:ext>
            </p:extLst>
          </p:nvPr>
        </p:nvGraphicFramePr>
        <p:xfrm>
          <a:off x="499163" y="3128347"/>
          <a:ext cx="6998339" cy="136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2520360" imgH="491040" progId="Package">
                  <p:embed/>
                </p:oleObj>
              </mc:Choice>
              <mc:Fallback>
                <p:oleObj name="Packager Shell Object" showAsIcon="1" r:id="rId3" imgW="25203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63" y="3128347"/>
                        <a:ext cx="6998339" cy="1361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66817" y="163775"/>
            <a:ext cx="3433733" cy="1696823"/>
          </a:xfrm>
          <a:prstGeom prst="cloudCallout">
            <a:avLst>
              <a:gd name="adj1" fmla="val -25268"/>
              <a:gd name="adj2" fmla="val 88623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731" y="3093477"/>
            <a:ext cx="373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753" y="4013817"/>
            <a:ext cx="8603673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পরিপাকতন্ত্রঃ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  <a:p>
            <a:r>
              <a:rPr lang="en-US" sz="2100" dirty="0" err="1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1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মলরুপে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1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পৌষ্টিকতন্ত্র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100" dirty="0">
              <a:latin typeface="NikoshBAN" pitchFamily="2" charset="0"/>
              <a:cs typeface="NikoshBAN" pitchFamily="2" charset="0"/>
            </a:endParaRPr>
          </a:p>
          <a:p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পৌষ্টিকতন্ত্র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45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585</Words>
  <Application>Microsoft Office PowerPoint</Application>
  <PresentationFormat>On-screen Show (4:3)</PresentationFormat>
  <Paragraphs>101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Heiti Std R</vt:lpstr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abdus salam</dc:creator>
  <cp:lastModifiedBy>Adnan Ahmed</cp:lastModifiedBy>
  <cp:revision>76</cp:revision>
  <dcterms:created xsi:type="dcterms:W3CDTF">2018-11-12T15:23:03Z</dcterms:created>
  <dcterms:modified xsi:type="dcterms:W3CDTF">2020-08-31T18:16:51Z</dcterms:modified>
</cp:coreProperties>
</file>