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9" r:id="rId2"/>
    <p:sldId id="333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 snapToGrid="0">
      <p:cViewPr>
        <p:scale>
          <a:sx n="76" d="100"/>
          <a:sy n="76" d="100"/>
        </p:scale>
        <p:origin x="-4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2E6D1-266E-43B1-89BF-186F94413BE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AF0B7-0EE8-45CD-8DEB-E189174D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2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44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91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91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3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05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78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1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62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2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0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8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7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7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7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5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3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0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6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6A98-47A4-4015-8E06-F0C116CC821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1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1071" y="150313"/>
            <a:ext cx="11814416" cy="658144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292" y="419280"/>
            <a:ext cx="101280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শুভেচ্ছা</a:t>
            </a:r>
            <a:endParaRPr lang="en-US" sz="4000" b="1" i="1" dirty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90" y="1665962"/>
            <a:ext cx="7603298" cy="4434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4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053174" y="330643"/>
            <a:ext cx="42326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 কী ?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1269" y="4933902"/>
            <a:ext cx="10235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 একটা আউটপুট ডিভাস । কম্পিউটার ওপেন হওয়ার পর পর্দায় যে স্ক্রিন দেখা যায় তাকে মনিটর বলে 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57" y="1438638"/>
            <a:ext cx="5205046" cy="349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591933" y="1941342"/>
            <a:ext cx="2821745" cy="196948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709095" y="2067951"/>
            <a:ext cx="2335237" cy="1779346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প্রদর্শিত 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পর্দা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151" y="220007"/>
            <a:ext cx="11583388" cy="641798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40631" y="302507"/>
            <a:ext cx="44999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কী?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969" y="5262670"/>
            <a:ext cx="10514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যন্ত্রের দ্বারা লিখিত কোন ডকুমেন্ট বা ছবি প্রিন্ট করা যায় বলে একে আউটপুট ডিভাইস বলে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11" y="1395989"/>
            <a:ext cx="5148775" cy="3852167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7740371" y="3643531"/>
            <a:ext cx="1769389" cy="1582065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প্রিন্ট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হচ্ছে 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8427" y="358779"/>
            <a:ext cx="44999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স্পীকার কী?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338" y="5262670"/>
            <a:ext cx="11131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যন্ত্রের সাহায্যে গান শোনা যায় বলে একে আউটপুট ডিভাইস বলে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3206" r="3315" b="4837"/>
          <a:stretch/>
        </p:blipFill>
        <p:spPr>
          <a:xfrm>
            <a:off x="956602" y="1667995"/>
            <a:ext cx="4979962" cy="3402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91" y="1887949"/>
            <a:ext cx="3886200" cy="3157643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5050296" y="2356388"/>
            <a:ext cx="2996424" cy="2370352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বৈদ্যুতিক তরঙ্গ শব্দ তরঙ্গে পরিণত হয়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4717" y="126241"/>
            <a:ext cx="11773473" cy="660551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2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7496" y="358779"/>
            <a:ext cx="52484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হেডফোন কী?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683" y="5258647"/>
            <a:ext cx="9345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যন্ত্রের সাহায্যে মাথায় লাগিয়ে গান শোনা যায় বলে একে আউটপুট ডিভাইস বলে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r="20030" b="9484"/>
          <a:stretch/>
        </p:blipFill>
        <p:spPr>
          <a:xfrm>
            <a:off x="6836899" y="1623027"/>
            <a:ext cx="4501661" cy="3483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41"/>
          <a:stretch/>
        </p:blipFill>
        <p:spPr>
          <a:xfrm>
            <a:off x="900335" y="1574189"/>
            <a:ext cx="4003940" cy="3518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eft Arrow 8"/>
          <p:cNvSpPr/>
          <p:nvPr/>
        </p:nvSpPr>
        <p:spPr>
          <a:xfrm>
            <a:off x="4856494" y="2447778"/>
            <a:ext cx="2092946" cy="1582065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গান শুনছে 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2685" y="220007"/>
            <a:ext cx="11569960" cy="641798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9980" y="301004"/>
            <a:ext cx="5261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5249" y="5022566"/>
            <a:ext cx="10761785" cy="12584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১। মনিটর, প্রিন্টার, স্পীকার এবং প্রজেক্টর এই ৪টি ডিভাইসের সংজ্ঞাসহ উদাহরণ দাও 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0"/>
          <a:stretch/>
        </p:blipFill>
        <p:spPr>
          <a:xfrm>
            <a:off x="2968668" y="1611950"/>
            <a:ext cx="6751529" cy="2985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Rectangle 11"/>
          <p:cNvSpPr/>
          <p:nvPr/>
        </p:nvSpPr>
        <p:spPr>
          <a:xfrm>
            <a:off x="289494" y="220007"/>
            <a:ext cx="11623670" cy="641798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653" r="47907"/>
          <a:stretch/>
        </p:blipFill>
        <p:spPr>
          <a:xfrm>
            <a:off x="1246163" y="1606060"/>
            <a:ext cx="3505200" cy="3405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t="4725" r="18294" b="7388"/>
          <a:stretch/>
        </p:blipFill>
        <p:spPr>
          <a:xfrm>
            <a:off x="7554351" y="1713109"/>
            <a:ext cx="3657600" cy="3213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898427" y="358779"/>
            <a:ext cx="4514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ইয়ারফোন কী?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506" y="5137048"/>
            <a:ext cx="11141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ইয়ারফোন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যদিও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যায় কিন্তু এটি অত্যন্ত ক্ষতি করে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669134" y="2447778"/>
            <a:ext cx="2799900" cy="1582065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গান শুনছে 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4717" y="126241"/>
            <a:ext cx="11773473" cy="660551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9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8427" y="358779"/>
            <a:ext cx="44999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 কী?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969" y="5248602"/>
            <a:ext cx="10514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en-US" sz="3200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cap="all" dirty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cap="all" dirty="0" err="1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3200" cap="all" dirty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cap="all" dirty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cap="all" dirty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cap="all" dirty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মুভি</a:t>
            </a:r>
            <a:r>
              <a:rPr lang="en-US" sz="3200" cap="all" dirty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cap="all" dirty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স্ক্রীনে</a:t>
            </a:r>
            <a:r>
              <a:rPr lang="en-US" sz="3200" cap="all" dirty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sz="32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করতে</a:t>
            </a:r>
            <a:r>
              <a:rPr lang="bn-BD" sz="3200" cap="all" dirty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 যন্ত্র ব্যবহার করা হয় তাকে মাল্টিমিডিয়া প্রজেক্টর বলে । </a:t>
            </a:r>
            <a:endParaRPr lang="en-US" sz="3200" cap="all" dirty="0">
              <a:ln w="9000" cmpd="sng">
                <a:noFill/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5"/>
          <a:stretch/>
        </p:blipFill>
        <p:spPr>
          <a:xfrm>
            <a:off x="2757268" y="1856934"/>
            <a:ext cx="6724356" cy="2982351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6597746" y="3249638"/>
            <a:ext cx="3348116" cy="1969479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প্রজেক্টরে আলোর মাধ্যমে ছবি ভেসে যায়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8365" y="126241"/>
            <a:ext cx="11746177" cy="660551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5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5" y="1759282"/>
            <a:ext cx="4571999" cy="2995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>
          <a:xfrm>
            <a:off x="923343" y="1759283"/>
            <a:ext cx="4647461" cy="2995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47118" y="5132364"/>
            <a:ext cx="1052945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7073" y="468429"/>
            <a:ext cx="5245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প্রজেক্টরের ব্যবহার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962" y="220006"/>
            <a:ext cx="11670764" cy="641798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6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0" y="1814285"/>
            <a:ext cx="4692318" cy="3519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57" y="1814286"/>
            <a:ext cx="4692318" cy="3519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490463" y="330643"/>
            <a:ext cx="5245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প্রজেক্টরের ল্যাম্প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48" y="5678269"/>
            <a:ext cx="1151103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এলইডি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ল্যাম্প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ের দাম বেশি। এটা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2914" y="220007"/>
            <a:ext cx="11596815" cy="641798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8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713" y="5158154"/>
            <a:ext cx="1008769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প্রজেক্টর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ট্যাবলেট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পিসি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12403" r="6022" b="19298"/>
          <a:stretch/>
        </p:blipFill>
        <p:spPr>
          <a:xfrm>
            <a:off x="6696222" y="1983546"/>
            <a:ext cx="4403188" cy="2996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22336" y="298938"/>
            <a:ext cx="555438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পকেট</a:t>
            </a:r>
            <a:r>
              <a:rPr lang="en-US" sz="66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66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14058" r="5316" b="7793"/>
          <a:stretch/>
        </p:blipFill>
        <p:spPr>
          <a:xfrm>
            <a:off x="944893" y="1983545"/>
            <a:ext cx="4572000" cy="2982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91071" y="126241"/>
            <a:ext cx="11814416" cy="660551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1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67778" y="212712"/>
            <a:ext cx="5508288" cy="6362947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dirty="0" smtClean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2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b="1" dirty="0" smtClean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১৮,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(৬০-৬১)</a:t>
            </a:r>
            <a:endParaRPr lang="en-US" sz="2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405" y="228603"/>
            <a:ext cx="5558755" cy="6351587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300" y="4152391"/>
            <a:ext cx="52043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gv¯ÍvwdRvi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ingvb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wmwbqi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LvÆvcvov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wmwÏKxqv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dvwhj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wWMÖx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`ª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vmv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kvRvnvbcyi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e¸ov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01716281560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mostafizar1976@gmail.com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1200" y="5840164"/>
            <a:ext cx="4673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 smtClean="0">
              <a:solidFill>
                <a:schemeClr val="bg1"/>
              </a:solidFill>
              <a:latin typeface="BurigangaSushreeMJ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২৯/০৮/২০২০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78584" y="297136"/>
            <a:ext cx="1648691" cy="6286279"/>
            <a:chOff x="5480405" y="213460"/>
            <a:chExt cx="1010210" cy="6059606"/>
          </a:xfrm>
          <a:noFill/>
        </p:grpSpPr>
        <p:sp>
          <p:nvSpPr>
            <p:cNvPr id="12" name="Rectangle 11"/>
            <p:cNvSpPr/>
            <p:nvPr/>
          </p:nvSpPr>
          <p:spPr>
            <a:xfrm>
              <a:off x="5495235" y="213460"/>
              <a:ext cx="995380" cy="6059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/>
            </a:p>
          </p:txBody>
        </p:sp>
        <p:grpSp>
          <p:nvGrpSpPr>
            <p:cNvPr id="13" name="Group 6"/>
            <p:cNvGrpSpPr/>
            <p:nvPr/>
          </p:nvGrpSpPr>
          <p:grpSpPr>
            <a:xfrm>
              <a:off x="5480405" y="454344"/>
              <a:ext cx="995380" cy="5577840"/>
              <a:chOff x="5456342" y="550596"/>
              <a:chExt cx="995380" cy="5577840"/>
            </a:xfrm>
            <a:grpFill/>
          </p:grpSpPr>
          <p:grpSp>
            <p:nvGrpSpPr>
              <p:cNvPr id="14" name="Group 7"/>
              <p:cNvGrpSpPr/>
              <p:nvPr/>
            </p:nvGrpSpPr>
            <p:grpSpPr>
              <a:xfrm>
                <a:off x="608596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42" name="Oval 4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</p:grpSp>
          <p:grpSp>
            <p:nvGrpSpPr>
              <p:cNvPr id="15" name="Group 8"/>
              <p:cNvGrpSpPr/>
              <p:nvPr/>
            </p:nvGrpSpPr>
            <p:grpSpPr>
              <a:xfrm flipH="1">
                <a:off x="545634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29" name="Oval 28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</p:grpSp>
          <p:sp>
            <p:nvSpPr>
              <p:cNvPr id="16" name="Rounded Rectangle 15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9" name="Rounded Rectangle 12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0" name="Rounded Rectangle 13"/>
              <p:cNvSpPr/>
              <p:nvPr/>
            </p:nvSpPr>
            <p:spPr>
              <a:xfrm>
                <a:off x="5576169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1" name="Rounded Rectangle 14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5" name="Rounded Rectangle 54"/>
          <p:cNvSpPr/>
          <p:nvPr/>
        </p:nvSpPr>
        <p:spPr>
          <a:xfrm>
            <a:off x="7593746" y="300487"/>
            <a:ext cx="3281819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পাঠের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বিষয়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1255387" y="372292"/>
            <a:ext cx="3219939" cy="8231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9" name="Picture 58" descr="F:\Mosta Logo Pictur\picpic 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87" y="1120265"/>
            <a:ext cx="3316613" cy="303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r="2829"/>
          <a:stretch/>
        </p:blipFill>
        <p:spPr>
          <a:xfrm>
            <a:off x="8137376" y="1017507"/>
            <a:ext cx="2194560" cy="25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866143" y="1955691"/>
            <a:ext cx="324182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প্রক্রিয়াকরণ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5997717" y="1951631"/>
            <a:ext cx="217786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প্রদান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873571" y="2579209"/>
            <a:ext cx="32344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 প্রদান করা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ross 4"/>
          <p:cNvSpPr/>
          <p:nvPr/>
        </p:nvSpPr>
        <p:spPr>
          <a:xfrm>
            <a:off x="3876464" y="340929"/>
            <a:ext cx="2328438" cy="508723"/>
          </a:xfrm>
          <a:prstGeom prst="plus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pc="-15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spc="-15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6005012" y="2567319"/>
            <a:ext cx="217057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বিশ্লেষণ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866144" y="5275085"/>
            <a:ext cx="2160911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073252" y="5933460"/>
            <a:ext cx="2516723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  মনিটর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866145" y="5957015"/>
            <a:ext cx="2160911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 স্ক্যানার 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6073252" y="5275085"/>
            <a:ext cx="2516723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(খ)  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8560947" y="342027"/>
            <a:ext cx="3180740" cy="831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8391874" y="313485"/>
            <a:ext cx="3349813" cy="88872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805210" y="859806"/>
            <a:ext cx="754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অপশন গুলোতে একে একে টিক চিহ্ন দিলে সঠিক উত্তর জানা যাবে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3442" y="4659039"/>
            <a:ext cx="10266342" cy="515318"/>
          </a:xfrm>
          <a:prstGeom prst="rect">
            <a:avLst/>
          </a:prstGeom>
          <a:solidFill>
            <a:schemeClr val="accent5"/>
          </a:solidFill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 আউটপুট ডিভাইস কোনটি ? 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875003" y="3915589"/>
            <a:ext cx="261456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spc="-15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spc="-15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spc="-150" dirty="0" smtClean="0">
                <a:latin typeface="NikoshBAN" pitchFamily="2" charset="0"/>
                <a:cs typeface="NikoshBAN" pitchFamily="2" charset="0"/>
              </a:rPr>
              <a:t>শব্দ শোনার যন্ত্র 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3700281" y="3914310"/>
            <a:ext cx="2659789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spc="-150" dirty="0" smtClean="0">
                <a:latin typeface="NikoshBAN" pitchFamily="2" charset="0"/>
                <a:cs typeface="NikoshBAN" pitchFamily="2" charset="0"/>
              </a:rPr>
              <a:t>ছবি তৈরি করার যন্ত্র  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6534017" y="3914494"/>
            <a:ext cx="202693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spc="-15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2000" spc="-150" dirty="0" smtClean="0">
                <a:latin typeface="NikoshBAN" pitchFamily="2" charset="0"/>
                <a:cs typeface="NikoshBAN" pitchFamily="2" charset="0"/>
              </a:rPr>
              <a:t>  ছবি দেখার যন্ত্র </a:t>
            </a:r>
            <a:r>
              <a:rPr lang="en-US" sz="2000" spc="-15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8778304" y="3884953"/>
            <a:ext cx="237148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2400" spc="-150" dirty="0" smtClean="0">
                <a:latin typeface="NikoshBAN" pitchFamily="2" charset="0"/>
                <a:cs typeface="NikoshBAN" pitchFamily="2" charset="0"/>
              </a:rPr>
              <a:t>  ইমেজ দেখার যন্ত্র 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spc="-15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4417" y="1259115"/>
            <a:ext cx="10295367" cy="523220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3442" y="3171655"/>
            <a:ext cx="10266342" cy="523220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</a:t>
            </a:r>
            <a:r>
              <a:rPr lang="bn-BD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1071" y="126241"/>
            <a:ext cx="11800768" cy="660551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4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412057" y="1955691"/>
            <a:ext cx="2597307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স্পীকার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412057" y="2593079"/>
            <a:ext cx="2597307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সাউন্ড কার্ড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617636" y="1939067"/>
            <a:ext cx="284459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হেড সেট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6619165" y="2579431"/>
            <a:ext cx="2828656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419262" y="5178812"/>
            <a:ext cx="3003115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আলোর তরঙ্গ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603445" y="5823946"/>
            <a:ext cx="297373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তরঙ্গ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425704" y="5888775"/>
            <a:ext cx="2996673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কম্পন তরঙ্গ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6603445" y="5140593"/>
            <a:ext cx="297373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তরঙ্গ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8048732" y="364354"/>
            <a:ext cx="3180740" cy="415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7868649" y="306370"/>
            <a:ext cx="3349813" cy="5432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3" name="TextBox 42"/>
          <p:cNvSpPr txBox="1"/>
          <p:nvPr/>
        </p:nvSpPr>
        <p:spPr>
          <a:xfrm>
            <a:off x="1351123" y="859806"/>
            <a:ext cx="827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অপশন গুলোতে একে একে টিক চিহ্ন দিলে সঠিক উত্তর জানা যাবে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19870" y="4556080"/>
            <a:ext cx="8712355" cy="515318"/>
          </a:xfrm>
          <a:prstGeom prst="rect">
            <a:avLst/>
          </a:prstGeom>
          <a:solidFill>
            <a:schemeClr val="accent4"/>
          </a:solidFill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বৈদ্যুতিক তরঙ্গ কিসে পরিণত হয় ?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15824" y="3236910"/>
            <a:ext cx="8716401" cy="515318"/>
          </a:xfrm>
          <a:prstGeom prst="rect">
            <a:avLst/>
          </a:prstGeom>
          <a:solidFill>
            <a:schemeClr val="accent4"/>
          </a:solidFill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পর্দায় যে স্ক্রীন ওপেন হয় কোন যন্ত্রের মাধ্যমে ?</a:t>
            </a:r>
            <a:endParaRPr lang="en-US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33513" y="3885282"/>
            <a:ext cx="2281787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প্রজেক্টর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3782705" y="3885282"/>
            <a:ext cx="2099484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প্রিণ্টার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7749826" y="3901615"/>
            <a:ext cx="187832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স্পীকার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5990895" y="3903887"/>
            <a:ext cx="1637433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প্লটার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28736" y="1303878"/>
            <a:ext cx="8703489" cy="523220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1071" y="126241"/>
            <a:ext cx="11787120" cy="660551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258715" y="195399"/>
            <a:ext cx="2344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-15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-15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7184" y="326969"/>
            <a:ext cx="56617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7423" y="126241"/>
            <a:ext cx="11814416" cy="660551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8795" y="5059181"/>
            <a:ext cx="1181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 থেকে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D8DB5E3-2448-4714-95E9-76B1588DCF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72" y="1593937"/>
            <a:ext cx="6100175" cy="327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7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8365" y="126241"/>
            <a:ext cx="11759825" cy="660551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99975" y="502591"/>
            <a:ext cx="103966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 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Bright and Beautiful BB103(1).jpg">
            <a:extLst>
              <a:ext uri="{FF2B5EF4-FFF2-40B4-BE49-F238E27FC236}">
                <a16:creationId xmlns="" xmlns:a16="http://schemas.microsoft.com/office/drawing/2014/main" xmlns:lc="http://schemas.openxmlformats.org/drawingml/2006/lockedCanvas" id="{587E0C0D-C9E5-4205-893B-7F27866D4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248" y="2182785"/>
            <a:ext cx="7143503" cy="39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4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4192" y="402603"/>
            <a:ext cx="10459233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দেখে তোমরা কী বুঝতে পারছ?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11473" r="3122" b="9738"/>
          <a:stretch/>
        </p:blipFill>
        <p:spPr>
          <a:xfrm>
            <a:off x="8180200" y="2082020"/>
            <a:ext cx="3445093" cy="2940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" r="1936" b="5372"/>
          <a:stretch/>
        </p:blipFill>
        <p:spPr>
          <a:xfrm>
            <a:off x="583279" y="2082019"/>
            <a:ext cx="4001446" cy="2982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1" b="6964"/>
          <a:stretch/>
        </p:blipFill>
        <p:spPr>
          <a:xfrm>
            <a:off x="4740815" y="2082019"/>
            <a:ext cx="3157697" cy="29401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4717" y="126241"/>
            <a:ext cx="11759825" cy="660551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8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15226" y="408017"/>
            <a:ext cx="6340104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 w="0">
                  <a:noFill/>
                  <a:prstDash val="dash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6000" b="1" dirty="0" smtClean="0">
                <a:ln w="0">
                  <a:noFill/>
                  <a:prstDash val="dash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0">
                  <a:noFill/>
                  <a:prstDash val="dash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6000" b="1" dirty="0" smtClean="0">
                <a:ln w="0">
                  <a:noFill/>
                  <a:prstDash val="dash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0">
                <a:noFill/>
                <a:prstDash val="dash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9" r="5708"/>
          <a:stretch/>
        </p:blipFill>
        <p:spPr>
          <a:xfrm>
            <a:off x="2606722" y="1758372"/>
            <a:ext cx="6905768" cy="3506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77423" y="225468"/>
            <a:ext cx="11800768" cy="650629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5420" y="1763520"/>
            <a:ext cx="9889586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/>
          </a:p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কী তা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আউটপুট ডিভাসগুলোর নাম বলতে পারবে;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আউটপুট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ডিভাইসগুলোর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 বর্ণনা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মাল্টিমিডিয়া প্রজেক্টরের ব্যবহার বর্ণনা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bn-BD" dirty="0"/>
          </a:p>
        </p:txBody>
      </p:sp>
      <p:sp>
        <p:nvSpPr>
          <p:cNvPr id="6" name="TextBox 5"/>
          <p:cNvSpPr txBox="1"/>
          <p:nvPr/>
        </p:nvSpPr>
        <p:spPr>
          <a:xfrm>
            <a:off x="4128102" y="300701"/>
            <a:ext cx="3505201" cy="1107996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124" y="126241"/>
            <a:ext cx="11746177" cy="660551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956603" y="4605381"/>
            <a:ext cx="10438228" cy="19389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ডিভাইসের দ্বারা ফলাফল প্রদান করা হয় সেই ডিভাসগুলোকে আউটপুট ডিভাইস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। যেমন- মনিটর, প্রিন্টার, স্পীকার এবং হেডফোন ইত্যাদি ।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3206" r="3315" b="4837"/>
          <a:stretch/>
        </p:blipFill>
        <p:spPr>
          <a:xfrm>
            <a:off x="6592154" y="1170367"/>
            <a:ext cx="3207434" cy="2915731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14" y="1170367"/>
            <a:ext cx="3362177" cy="302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02799" y="220007"/>
            <a:ext cx="11583388" cy="641798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40341" y="400926"/>
            <a:ext cx="5434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কী ?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664" y="476578"/>
            <a:ext cx="10465693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নিচের চিত্রগুলোর কোনটির নাম কী?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11473" r="3122" b="9738"/>
          <a:stretch/>
        </p:blipFill>
        <p:spPr>
          <a:xfrm>
            <a:off x="520505" y="1747544"/>
            <a:ext cx="3549666" cy="3171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r="20030" b="9484"/>
          <a:stretch/>
        </p:blipFill>
        <p:spPr>
          <a:xfrm>
            <a:off x="4276579" y="1617783"/>
            <a:ext cx="3535600" cy="3270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1" b="6964"/>
          <a:stretch/>
        </p:blipFill>
        <p:spPr>
          <a:xfrm>
            <a:off x="7990451" y="1608833"/>
            <a:ext cx="3671002" cy="3201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1019961" y="5088010"/>
            <a:ext cx="256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1632" y="4874455"/>
            <a:ext cx="256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34544" y="4944792"/>
            <a:ext cx="2880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হেডফোন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380" y="220007"/>
            <a:ext cx="11610242" cy="641798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6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3206" r="3315" b="4837"/>
          <a:stretch/>
        </p:blipFill>
        <p:spPr>
          <a:xfrm>
            <a:off x="8271805" y="1752403"/>
            <a:ext cx="3404381" cy="2777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4" y="1752403"/>
            <a:ext cx="3727939" cy="2777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t="4725" r="18294" b="7388"/>
          <a:stretch/>
        </p:blipFill>
        <p:spPr>
          <a:xfrm>
            <a:off x="4684541" y="1867857"/>
            <a:ext cx="3263702" cy="2645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44062" y="338792"/>
            <a:ext cx="10550762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নিচের চিত্রগুলোর কোনটির নাম কী?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9961" y="4708185"/>
            <a:ext cx="256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4366" y="4579035"/>
            <a:ext cx="2569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ইয়ারফোন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90345" y="4727746"/>
            <a:ext cx="256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স্পীকার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2914" y="220007"/>
            <a:ext cx="11596815" cy="641798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7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1740" y="220007"/>
            <a:ext cx="5492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0186" y="5125825"/>
            <a:ext cx="9225888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আউটপুট ডিভাইস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</a:p>
          <a:p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আউটপুট ডিভাস গুলির নাম লিখ ।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" r="1936" b="5372"/>
          <a:stretch/>
        </p:blipFill>
        <p:spPr>
          <a:xfrm>
            <a:off x="2392471" y="1392702"/>
            <a:ext cx="7052154" cy="35975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6447" y="220007"/>
            <a:ext cx="11583388" cy="641798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517</TotalTime>
  <Words>586</Words>
  <Application>Microsoft Office PowerPoint</Application>
  <PresentationFormat>Custom</PresentationFormat>
  <Paragraphs>124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260</cp:revision>
  <dcterms:created xsi:type="dcterms:W3CDTF">2020-07-02T08:46:58Z</dcterms:created>
  <dcterms:modified xsi:type="dcterms:W3CDTF">2020-09-01T13:53:29Z</dcterms:modified>
</cp:coreProperties>
</file>