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1" r:id="rId2"/>
    <p:sldId id="260" r:id="rId3"/>
    <p:sldId id="291" r:id="rId4"/>
    <p:sldId id="259" r:id="rId5"/>
    <p:sldId id="257" r:id="rId6"/>
    <p:sldId id="263" r:id="rId7"/>
    <p:sldId id="264" r:id="rId8"/>
    <p:sldId id="265" r:id="rId9"/>
    <p:sldId id="266" r:id="rId10"/>
    <p:sldId id="283" r:id="rId11"/>
    <p:sldId id="284" r:id="rId12"/>
    <p:sldId id="292" r:id="rId13"/>
    <p:sldId id="278" r:id="rId14"/>
    <p:sldId id="286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1291A-4707-412F-A5EB-6ED67DCABF0B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DF50B-48D3-4A42-9F7D-9F1E0E8C62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DF50B-48D3-4A42-9F7D-9F1E0E8C627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DF50B-48D3-4A42-9F7D-9F1E0E8C627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named.jpg"/>
          <p:cNvPicPr>
            <a:picLocks noChangeAspect="1"/>
          </p:cNvPicPr>
          <p:nvPr/>
        </p:nvPicPr>
        <p:blipFill>
          <a:blip r:embed="rId2"/>
          <a:srcRect l="3134" t="5075" r="3284" b="48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6388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Reshma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likes to go to the cinema, but she doesn’t have much free time or money for this.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maxresdef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8674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She often works extra hours until 6 p.m. so she can make more money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tock-vector-round-clock-face-showing-six-o-clock-isolated-on-white-background-vector-illustration-1029827608.jpg"/>
          <p:cNvPicPr>
            <a:picLocks noChangeAspect="1"/>
          </p:cNvPicPr>
          <p:nvPr/>
        </p:nvPicPr>
        <p:blipFill>
          <a:blip r:embed="rId2" cstate="print"/>
          <a:srcRect b="7644"/>
          <a:stretch>
            <a:fillRect/>
          </a:stretch>
        </p:blipFill>
        <p:spPr>
          <a:xfrm>
            <a:off x="2076450" y="609600"/>
            <a:ext cx="4873041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715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Her family need this money for food and other things.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_112058684_gettyimages-12087903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3581399" cy="2387599"/>
          </a:xfrm>
          <a:prstGeom prst="rect">
            <a:avLst/>
          </a:prstGeom>
        </p:spPr>
      </p:pic>
      <p:pic>
        <p:nvPicPr>
          <p:cNvPr id="7" name="Picture 6" descr="in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295400"/>
            <a:ext cx="3344316" cy="2225490"/>
          </a:xfrm>
          <a:prstGeom prst="rect">
            <a:avLst/>
          </a:prstGeom>
        </p:spPr>
      </p:pic>
      <p:pic>
        <p:nvPicPr>
          <p:cNvPr id="8" name="Picture 7" descr="cloths-hanging-rack-sales-shop-cloth-men-women-169729890.jpg"/>
          <p:cNvPicPr>
            <a:picLocks noChangeAspect="1"/>
          </p:cNvPicPr>
          <p:nvPr/>
        </p:nvPicPr>
        <p:blipFill>
          <a:blip r:embed="rId4" cstate="print"/>
          <a:srcRect b="11846"/>
          <a:stretch>
            <a:fillRect/>
          </a:stretch>
        </p:blipFill>
        <p:spPr>
          <a:xfrm>
            <a:off x="5791200" y="3581400"/>
            <a:ext cx="33528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8-182576_spring-grass-with-flowers-spring-flowers-clip-art.jpg"/>
          <p:cNvPicPr>
            <a:picLocks noChangeAspect="1"/>
          </p:cNvPicPr>
          <p:nvPr/>
        </p:nvPicPr>
        <p:blipFill>
          <a:blip r:embed="rId2"/>
          <a:srcRect l="3903" t="17757" r="4391" b="18692"/>
          <a:stretch>
            <a:fillRect/>
          </a:stretch>
        </p:blipFill>
        <p:spPr>
          <a:xfrm>
            <a:off x="0" y="5791200"/>
            <a:ext cx="9144000" cy="1066800"/>
          </a:xfrm>
          <a:prstGeom prst="rect">
            <a:avLst/>
          </a:prstGeom>
        </p:spPr>
      </p:pic>
      <p:pic>
        <p:nvPicPr>
          <p:cNvPr id="6" name="Picture 5" descr="43617765-students-doing-homework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6000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0" y="4572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Peer Work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3048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Discuss with your partner and find out the new words.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304800"/>
            <a:ext cx="6705600" cy="99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" name="TextBox 2"/>
          <p:cNvSpPr txBox="1"/>
          <p:nvPr/>
        </p:nvSpPr>
        <p:spPr>
          <a:xfrm>
            <a:off x="1905000" y="5334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Checking learning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371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If I do any mistake you will say “Stop”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8-182576_spring-grass-with-flowers-spring-flowers-clip-art.jpg"/>
          <p:cNvPicPr>
            <a:picLocks noChangeAspect="1"/>
          </p:cNvPicPr>
          <p:nvPr/>
        </p:nvPicPr>
        <p:blipFill>
          <a:blip r:embed="rId2"/>
          <a:srcRect l="3903" t="17757" r="4391" b="18692"/>
          <a:stretch>
            <a:fillRect/>
          </a:stretch>
        </p:blipFill>
        <p:spPr>
          <a:xfrm>
            <a:off x="0" y="5791200"/>
            <a:ext cx="9144000" cy="1066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000" y="2514600"/>
            <a:ext cx="8458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garment factory is three kilometers from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Reshma’s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house. In the afternoon, she walks to work. Some of her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neibours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go by bus, rickshaw or scooter. She works from 9 a.m. to 4 p.m.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Reshma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likes to go to the village, but she doesn’t have much free time or money for this. She often works extra hours until 9 p.m. so she can make more money. Her family needs this money for cinema and other things.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00_F_110904444_WEMaiD2pX1ykw7oWquRFoiykpA43ryw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9df3056548f943db0c02fe56151561c4.jpg"/>
          <p:cNvPicPr>
            <a:picLocks noChangeAspect="1"/>
          </p:cNvPicPr>
          <p:nvPr/>
        </p:nvPicPr>
        <p:blipFill>
          <a:blip r:embed="rId3"/>
          <a:srcRect b="5714"/>
          <a:stretch>
            <a:fillRect/>
          </a:stretch>
        </p:blipFill>
        <p:spPr>
          <a:xfrm>
            <a:off x="0" y="9144"/>
            <a:ext cx="9144000" cy="6848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1219200"/>
            <a:ext cx="6324600" cy="5847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Teacher’s identity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2590800"/>
            <a:ext cx="632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Farzana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Yasmin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Rongarchar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Government Primary School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sadar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9df3056548f943db0c02fe56151561c4.jpg"/>
          <p:cNvPicPr>
            <a:picLocks noChangeAspect="1"/>
          </p:cNvPicPr>
          <p:nvPr/>
        </p:nvPicPr>
        <p:blipFill>
          <a:blip r:embed="rId3"/>
          <a:srcRect b="5714"/>
          <a:stretch>
            <a:fillRect/>
          </a:stretch>
        </p:blipFill>
        <p:spPr>
          <a:xfrm>
            <a:off x="0" y="9144"/>
            <a:ext cx="9144000" cy="6848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1219200"/>
            <a:ext cx="6324600" cy="5847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Lesson identity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2590800"/>
            <a:ext cx="632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Class – Four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Unit – 40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Lessons – 1-2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garment worker’s day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Activity – A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Part 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04800" y="152400"/>
            <a:ext cx="4495800" cy="1219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533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Learning outcomes: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76400"/>
            <a:ext cx="845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1.1.1 recognize  sound differences in the context.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1.2.1 recognize which syllable in a word is stressed.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1.3.1 recognize which words in a sentence are stressed.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4.3.1 enjoy and understand simple stories.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4290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1.1.1 say words, phrases and sentences with proper sounds and stress.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2672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1.5.1 read words, phrases and sentences in the text with proper pronunciation, stress and intonation.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1.7.1 read short paragraphs, dialogues  and simple letters.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5.1.1 read silently with understanding paragraphs, stories and other text materials.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143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Listening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819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Speaking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7338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Reading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 garment worker’s day ( Part-2 )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85526353_enl-974a5c8e63dc7b618194bb626352ddd580f17f0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9144000" cy="582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60960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garment factory is two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kilometres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from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Reshma’s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house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29010292884_26a8d85020_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72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the morning, she walks to work.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3ddeb1e22de4a803c182396e0df53f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60198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Some of her friends go by bus, rickshaw or scooter.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20140402-mahmudOpu-dt0017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1075" y="2209800"/>
            <a:ext cx="3707325" cy="2418000"/>
          </a:xfrm>
          <a:prstGeom prst="rect">
            <a:avLst/>
          </a:prstGeom>
        </p:spPr>
      </p:pic>
      <p:pic>
        <p:nvPicPr>
          <p:cNvPr id="7" name="Picture 6" descr="15624194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644900"/>
            <a:ext cx="3505200" cy="2336800"/>
          </a:xfrm>
          <a:prstGeom prst="rect">
            <a:avLst/>
          </a:prstGeom>
        </p:spPr>
      </p:pic>
      <p:pic>
        <p:nvPicPr>
          <p:cNvPr id="8" name="Picture 7" descr="thumbs_b_c_3f1d307840e546036c390db7f607b7b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23986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60960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She works from 8 a.m. to 4 p.m.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500_F_137219446_kjJcsTAARu9Yk2wVAlCNypRiOdw0JxG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295400"/>
            <a:ext cx="4267200" cy="4267200"/>
          </a:xfrm>
          <a:prstGeom prst="rect">
            <a:avLst/>
          </a:prstGeom>
        </p:spPr>
      </p:pic>
      <p:pic>
        <p:nvPicPr>
          <p:cNvPr id="6" name="Picture 5" descr="round-wall-clock-isolated-white-background-p-m-180574871.jpg"/>
          <p:cNvPicPr>
            <a:picLocks noChangeAspect="1"/>
          </p:cNvPicPr>
          <p:nvPr/>
        </p:nvPicPr>
        <p:blipFill>
          <a:blip r:embed="rId3"/>
          <a:srcRect l="4918" t="4918" r="4918" b="4918"/>
          <a:stretch>
            <a:fillRect/>
          </a:stretch>
        </p:blipFill>
        <p:spPr>
          <a:xfrm>
            <a:off x="0" y="1219200"/>
            <a:ext cx="4191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339</Words>
  <Application>Microsoft Office PowerPoint</Application>
  <PresentationFormat>On-screen Show (4:3)</PresentationFormat>
  <Paragraphs>40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media zone computers</cp:lastModifiedBy>
  <cp:revision>40</cp:revision>
  <dcterms:created xsi:type="dcterms:W3CDTF">2006-08-16T00:00:00Z</dcterms:created>
  <dcterms:modified xsi:type="dcterms:W3CDTF">2020-09-01T08:37:11Z</dcterms:modified>
</cp:coreProperties>
</file>