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0" r:id="rId3"/>
    <p:sldId id="291" r:id="rId4"/>
    <p:sldId id="259" r:id="rId5"/>
    <p:sldId id="257" r:id="rId6"/>
    <p:sldId id="263" r:id="rId7"/>
    <p:sldId id="264" r:id="rId8"/>
    <p:sldId id="265" r:id="rId9"/>
    <p:sldId id="266" r:id="rId10"/>
    <p:sldId id="283" r:id="rId11"/>
    <p:sldId id="284" r:id="rId12"/>
    <p:sldId id="292" r:id="rId13"/>
    <p:sldId id="278" r:id="rId14"/>
    <p:sldId id="28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291A-4707-412F-A5EB-6ED67DCABF0B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F50B-48D3-4A42-9F7D-9F1E0E8C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91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 they could get some education and learn painting.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08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 year, there is a Sultan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13-01-15__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died in 1994 at a hospital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Jashore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M Sultan Memorial+Narail+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6" name="Picture 5" descr="43617765-students-doing-homewor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find out the new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705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 do any mistake you will say “Stop”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2860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around the world don’t know about Sultan and his paintings.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exhibited his paintings along with the well known painters,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pablo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icasso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Salvadar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Dali.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Sultan loved birds. He established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Nandankanon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and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Shishuswargo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 for old men. Here they could get some food and learn painting. Every  year, there is a Sultan Drama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He died in 1994 at a hospital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Narail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0_F_110904444_WEMaiD2pX1ykw7oWquRFoiykpA43ry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Yasmin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Rongarchar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– Four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– 34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Lessons – 1-2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 Sultan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– 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52400"/>
            <a:ext cx="4495800" cy="1219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4.2.1 enjoy and understand simple stories.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1.4.1 read words, phrase and sentences in the text with proper pronunciation, stress and intonation.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1.5.1 read words, phrases and sentences in the text with proper pronunciation, stress and intonation.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short paragraphs, dialogues  and simple letters.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5.1.1 read silently with understanding paragraphs, stories and other text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505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 Sultan( Part-1 )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0230505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19708"/>
            <a:ext cx="5791201" cy="603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around the world know about Sultan and his paintings.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 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3733800" cy="4746992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609600"/>
            <a:ext cx="510454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867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exhibited his paintings along with the famous painters, Pablo Picasso and Salvador Dali.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.jpg 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3487586"/>
          </a:xfrm>
          <a:prstGeom prst="rect">
            <a:avLst/>
          </a:prstGeom>
        </p:spPr>
      </p:pic>
      <p:pic>
        <p:nvPicPr>
          <p:cNvPr id="6" name="Picture 5" descr="Pablo_picass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295400"/>
            <a:ext cx="2895600" cy="3505200"/>
          </a:xfrm>
          <a:prstGeom prst="rect">
            <a:avLst/>
          </a:prstGeom>
        </p:spPr>
      </p:pic>
      <p:pic>
        <p:nvPicPr>
          <p:cNvPr id="8" name="Picture 7" descr="image-asset.jpeg"/>
          <p:cNvPicPr>
            <a:picLocks noChangeAspect="1"/>
          </p:cNvPicPr>
          <p:nvPr/>
        </p:nvPicPr>
        <p:blipFill>
          <a:blip r:embed="rId4" cstate="print"/>
          <a:srcRect r="14815"/>
          <a:stretch>
            <a:fillRect/>
          </a:stretch>
        </p:blipFill>
        <p:spPr>
          <a:xfrm>
            <a:off x="5715000" y="1905000"/>
            <a:ext cx="3200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72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Sultan loved children.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angladeshi-children-are-participates-in-the-painting-competition-H4A1AD.jpg"/>
          <p:cNvPicPr>
            <a:picLocks noChangeAspect="1"/>
          </p:cNvPicPr>
          <p:nvPr/>
        </p:nvPicPr>
        <p:blipFill>
          <a:blip r:embed="rId2"/>
          <a:srcRect b="10338"/>
          <a:stretch>
            <a:fillRect/>
          </a:stretch>
        </p:blipFill>
        <p:spPr>
          <a:xfrm>
            <a:off x="0" y="0"/>
            <a:ext cx="9144000" cy="602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established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Nandankanon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and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Shishuswargo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for children.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mpire_of_s_m_sultan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302</Words>
  <Application>Microsoft Office PowerPoint</Application>
  <PresentationFormat>On-screen Show (4:3)</PresentationFormat>
  <Paragraphs>40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media zone computers</cp:lastModifiedBy>
  <cp:revision>48</cp:revision>
  <dcterms:created xsi:type="dcterms:W3CDTF">2006-08-16T00:00:00Z</dcterms:created>
  <dcterms:modified xsi:type="dcterms:W3CDTF">2020-09-01T14:49:27Z</dcterms:modified>
</cp:coreProperties>
</file>