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9" r:id="rId2"/>
    <p:sldId id="310" r:id="rId3"/>
    <p:sldId id="392" r:id="rId4"/>
    <p:sldId id="300" r:id="rId5"/>
    <p:sldId id="427" r:id="rId6"/>
    <p:sldId id="382" r:id="rId7"/>
    <p:sldId id="424" r:id="rId8"/>
    <p:sldId id="262" r:id="rId9"/>
    <p:sldId id="332" r:id="rId10"/>
    <p:sldId id="323" r:id="rId11"/>
    <p:sldId id="314" r:id="rId12"/>
    <p:sldId id="306" r:id="rId13"/>
    <p:sldId id="307" r:id="rId14"/>
    <p:sldId id="308" r:id="rId15"/>
    <p:sldId id="425" r:id="rId16"/>
    <p:sldId id="312" r:id="rId17"/>
    <p:sldId id="315" r:id="rId18"/>
    <p:sldId id="327" r:id="rId19"/>
    <p:sldId id="329" r:id="rId20"/>
    <p:sldId id="330" r:id="rId21"/>
    <p:sldId id="263" r:id="rId22"/>
    <p:sldId id="299" r:id="rId23"/>
    <p:sldId id="265" r:id="rId24"/>
    <p:sldId id="266" r:id="rId25"/>
    <p:sldId id="426" r:id="rId26"/>
    <p:sldId id="273" r:id="rId27"/>
    <p:sldId id="319" r:id="rId28"/>
    <p:sldId id="282" r:id="rId29"/>
    <p:sldId id="271" r:id="rId30"/>
    <p:sldId id="388" r:id="rId3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1DE35A"/>
    <a:srgbClr val="F33B5A"/>
    <a:srgbClr val="E6E6E6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 autoAdjust="0"/>
    <p:restoredTop sz="94291" autoAdjust="0"/>
  </p:normalViewPr>
  <p:slideViewPr>
    <p:cSldViewPr>
      <p:cViewPr varScale="1">
        <p:scale>
          <a:sx n="60" d="100"/>
          <a:sy n="60" d="100"/>
        </p:scale>
        <p:origin x="1062" y="120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সেবা</a:t>
            </a:r>
            <a:r>
              <a:rPr lang="en-US" dirty="0"/>
              <a:t> </a:t>
            </a:r>
            <a:r>
              <a:rPr lang="en-US" dirty="0" err="1"/>
              <a:t>প্রদানকারী</a:t>
            </a:r>
            <a:r>
              <a:rPr lang="en-US" baseline="0" dirty="0"/>
              <a:t> </a:t>
            </a:r>
            <a:r>
              <a:rPr lang="en-US" baseline="0" dirty="0" err="1"/>
              <a:t>সংস্থাগুলো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জ্ঞান</a:t>
            </a:r>
            <a:r>
              <a:rPr lang="en-US" baseline="0" dirty="0"/>
              <a:t> </a:t>
            </a:r>
            <a:r>
              <a:rPr lang="en-US" baseline="0" dirty="0" err="1"/>
              <a:t>লাভ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 /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6.jpeg" /><Relationship Id="rId7" Type="http://schemas.openxmlformats.org/officeDocument/2006/relationships/image" Target="../media/image2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 /><Relationship Id="rId2" Type="http://schemas.openxmlformats.org/officeDocument/2006/relationships/image" Target="../media/image44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3.w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767" y="2438400"/>
            <a:ext cx="12374620" cy="2074800"/>
          </a:xfrm>
          <a:prstGeom prst="rect">
            <a:avLst/>
          </a:prstGeom>
          <a:noFill/>
        </p:spPr>
        <p:txBody>
          <a:bodyPr wrap="square" lIns="58293" tIns="29147" rIns="58293" bIns="29147">
            <a:spAutoFit/>
          </a:bodyPr>
          <a:lstStyle/>
          <a:p>
            <a:pPr algn="ctr"/>
            <a:r>
              <a:rPr lang="bn-BD" sz="131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00" b="1" dirty="0">
              <a:solidFill>
                <a:srgbClr val="1DE35A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9000"/>
            <a:ext cx="12801600" cy="2850431"/>
            <a:chOff x="2664822" y="1162595"/>
            <a:chExt cx="6087292" cy="2808515"/>
          </a:xfrm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5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58117"/>
            <a:ext cx="12801600" cy="2770883"/>
            <a:chOff x="2664822" y="1162594"/>
            <a:chExt cx="6087292" cy="2808515"/>
          </a:xfrm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B7CBA15-EB20-4E51-A9E3-7FFCCCA9562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99" y="3404237"/>
            <a:ext cx="2240279" cy="205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71" y="3155873"/>
            <a:ext cx="2637790" cy="2110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92" y="1488660"/>
            <a:ext cx="1204278" cy="11190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583201" y="2058593"/>
            <a:ext cx="2534937" cy="1802288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354303" y="2338956"/>
            <a:ext cx="2530864" cy="2091859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45902" y="1925322"/>
            <a:ext cx="2217836" cy="1723958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42557" y="2152807"/>
            <a:ext cx="2418674" cy="1816863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345441"/>
            <a:ext cx="12039600" cy="8597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816025"/>
            <a:ext cx="12039600" cy="584775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649A48DA-008F-4FA0-90CD-DE25D6B045A6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2344400" cy="676656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696200" y="4231640"/>
            <a:ext cx="2849880" cy="690880"/>
          </a:xfrm>
          <a:prstGeom prst="wedgeEllipse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BANGLADESH</a:t>
            </a:r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720" y="3105821"/>
            <a:ext cx="690880" cy="427090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3378200" y="3108960"/>
            <a:ext cx="2072640" cy="77724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ÀMERICA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5480" y="2245360"/>
            <a:ext cx="2245360" cy="8636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23.11.2015</a:t>
            </a:r>
          </a:p>
          <a:p>
            <a:pPr algn="ctr"/>
            <a:r>
              <a:rPr lang="en-US" dirty="0"/>
              <a:t>10.05 AM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0720" y="3108960"/>
            <a:ext cx="1899920" cy="863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23.11.2015</a:t>
            </a:r>
          </a:p>
          <a:p>
            <a:pPr algn="ctr"/>
            <a:r>
              <a:rPr lang="en-US" dirty="0"/>
              <a:t>10.06 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699761"/>
            <a:ext cx="123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220EABA-163A-4C02-9C2B-56B80CCE876C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440680"/>
            <a:ext cx="120396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80" y="733441"/>
            <a:ext cx="8117840" cy="3381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5281" y="1251601"/>
            <a:ext cx="2212975" cy="265557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1880" y="2547001"/>
            <a:ext cx="2245360" cy="15544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4328160" y="3410601"/>
            <a:ext cx="1295400" cy="6045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defTabSz="1036290" eaLnBrk="0" hangingPunct="0"/>
            <a:endParaRPr lang="en-US" sz="2040">
              <a:latin typeface="Verdana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AC0EF1-C8C9-4B2E-AA4C-EAF19E75A6A1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Motiar\Desktop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760" y="457200"/>
            <a:ext cx="613156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045200"/>
            <a:ext cx="122682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75189D0-9DCC-44BE-9D32-3176372408C2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5958841"/>
            <a:ext cx="1211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4400" b="1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0999"/>
            <a:ext cx="9931400" cy="5453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545516D-52A0-4FF4-B8D8-5B1B5000A6E6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3" y="1626447"/>
            <a:ext cx="3175529" cy="51553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9963"/>
            <a:ext cx="121158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3982720" y="3540760"/>
            <a:ext cx="4836160" cy="3454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ame 4">
            <a:extLst>
              <a:ext uri="{FF2B5EF4-FFF2-40B4-BE49-F238E27FC236}">
                <a16:creationId xmlns:a16="http://schemas.microsoft.com/office/drawing/2014/main" id="{FE86BE80-070C-4A8D-B227-29FF3D0B8CD9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3972561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405724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405724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405724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405724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779" y="3972568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259080"/>
            <a:ext cx="1203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275656"/>
            <a:ext cx="207264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1486962" y="2763520"/>
            <a:ext cx="2298365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87" y="1254699"/>
            <a:ext cx="2839085" cy="21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33" y="4057247"/>
            <a:ext cx="3159983" cy="27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75075"/>
            <a:ext cx="1901719" cy="15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E3726902-941C-43EA-A8F2-D65CC6D09677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71401"/>
            <a:ext cx="11582400" cy="1243417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48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748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748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748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748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72560"/>
            <a:ext cx="11963400" cy="14874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533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138D8B9-E06E-42B8-9A28-9307DCC8812E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12039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872480"/>
            <a:ext cx="11887200" cy="7201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8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408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8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8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8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8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8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2021"/>
            <a:ext cx="12039600" cy="4151456"/>
          </a:xfrm>
          <a:prstGeom prst="rect">
            <a:avLst/>
          </a:prstGeom>
          <a:noFill/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A49717E-CD71-485A-8392-C8ACD7831440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" y="5486400"/>
            <a:ext cx="12166600" cy="646331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6400800" cy="29956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400" y="381000"/>
            <a:ext cx="119888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7BC4409-7A6A-40EA-9EF0-184D0DD45DF7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2658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1170045" y="2100815"/>
            <a:ext cx="58352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872481"/>
            <a:ext cx="120396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716788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33400"/>
            <a:ext cx="118872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5C3C50-6F10-40C1-AD82-EB98CC134365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120396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000" b="1" dirty="0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সাইটসমূহঃ</a:t>
            </a:r>
            <a:endParaRPr lang="en-US" sz="4000" b="1" dirty="0">
              <a:ln w="11430"/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60" y="2380297"/>
            <a:ext cx="3281680" cy="13385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159001"/>
            <a:ext cx="3648710" cy="1608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29" y="4922521"/>
            <a:ext cx="3341052" cy="1570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20" y="4836167"/>
            <a:ext cx="3648710" cy="1727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FD9113F-2747-4337-AC0F-6F503241119E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99743"/>
            <a:ext cx="6304280" cy="329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46195"/>
            <a:ext cx="12039600" cy="9294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40" dirty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613401"/>
            <a:ext cx="12192000" cy="646331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Firefoxএর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E5D9BFA-F30D-4D85-A710-5A13FA4AD9A3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55919"/>
            <a:ext cx="12039600" cy="859787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533400"/>
            <a:ext cx="7945120" cy="3757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4600" y="619759"/>
            <a:ext cx="4058920" cy="5806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rgbClr val="FF0000"/>
                </a:solidFill>
              </a:rPr>
              <a:t>www.yahoo.com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4544060" y="1200367"/>
            <a:ext cx="1252220" cy="4082832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>
            <a:extLst>
              <a:ext uri="{FF2B5EF4-FFF2-40B4-BE49-F238E27FC236}">
                <a16:creationId xmlns:a16="http://schemas.microsoft.com/office/drawing/2014/main" id="{44AA838C-B470-4DAE-B43D-ED93EE15B671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974080"/>
            <a:ext cx="10668000" cy="76944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4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533400"/>
            <a:ext cx="11949548" cy="490728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1295400" y="2667000"/>
            <a:ext cx="3561080" cy="35998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ame 4">
            <a:extLst>
              <a:ext uri="{FF2B5EF4-FFF2-40B4-BE49-F238E27FC236}">
                <a16:creationId xmlns:a16="http://schemas.microsoft.com/office/drawing/2014/main" id="{504EFAA7-134B-43AB-9725-7042A6C69461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1634597"/>
            <a:ext cx="6030076" cy="5104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119634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15000" y="1177397"/>
            <a:ext cx="1203960" cy="20839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>
            <a:extLst>
              <a:ext uri="{FF2B5EF4-FFF2-40B4-BE49-F238E27FC236}">
                <a16:creationId xmlns:a16="http://schemas.microsoft.com/office/drawing/2014/main" id="{51757B8A-8E6A-4FA1-9AB4-8B79D9545ABD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22735"/>
            <a:ext cx="8229600" cy="92948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4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4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4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4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371422"/>
            <a:ext cx="11963400" cy="650499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D,contennt Picture 2\pai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1371600"/>
            <a:ext cx="3489960" cy="323144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54C2A1E-B448-4BB1-976F-E7E17E1C502A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85" y="1381760"/>
            <a:ext cx="2742396" cy="580608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173" b="1" spc="57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3173" b="1" spc="57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3063" y="2193003"/>
            <a:ext cx="3438698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72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666" y="2914180"/>
            <a:ext cx="3404095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72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2251" y="2914179"/>
            <a:ext cx="3732029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72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2252" y="2208705"/>
            <a:ext cx="3732028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ইঞ্জিনিয়ারিং মেইল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58483" y="2245360"/>
            <a:ext cx="677982" cy="611016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54400" y="2590800"/>
            <a:ext cx="1060595" cy="786567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682123" y="395047"/>
            <a:ext cx="1957559" cy="180650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3266" y="1642408"/>
              <a:ext cx="2107422" cy="147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720" dirty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720" dirty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72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09920" y="345440"/>
            <a:ext cx="1957559" cy="180650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34298" y="1636206"/>
              <a:ext cx="2161890" cy="147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72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72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03844" y="2849881"/>
            <a:ext cx="613541" cy="571024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29621" y="2245361"/>
            <a:ext cx="656012" cy="571024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879642" y="431800"/>
            <a:ext cx="3022601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spc="17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মূল্যায়ন:</a:t>
            </a:r>
            <a:r>
              <a:rPr lang="bn-BD" sz="4533" b="1" spc="170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533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8849" y="3713480"/>
            <a:ext cx="2842032" cy="580608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73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173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73" dirty="0" err="1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173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dirty="0" err="1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3173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173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7360" y="4421467"/>
            <a:ext cx="3454401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72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4099" y="4457658"/>
            <a:ext cx="3530181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72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356" y="5042918"/>
            <a:ext cx="3526924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72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3553" y="5080701"/>
            <a:ext cx="3438207" cy="5109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20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72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72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2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72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78482" y="4456987"/>
            <a:ext cx="601179" cy="574394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51001" y="4945022"/>
            <a:ext cx="883357" cy="728997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67729" y="5181601"/>
            <a:ext cx="510312" cy="549346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667729" y="4482036"/>
            <a:ext cx="510312" cy="549346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623560" y="352496"/>
            <a:ext cx="1957559" cy="180650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43266" y="1642408"/>
              <a:ext cx="2107422" cy="147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72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72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72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89357" y="352496"/>
            <a:ext cx="1957558" cy="180650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4030" y="1760379"/>
              <a:ext cx="2161898" cy="1472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72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72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737360" y="6304280"/>
            <a:ext cx="816307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173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173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173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173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173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173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4BD3D29D-921E-40CE-B2B6-EF0AA4EDB497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440681"/>
            <a:ext cx="12192000" cy="584775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9027"/>
            <a:ext cx="10058400" cy="11387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60" y="2331720"/>
            <a:ext cx="4663440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36B9AC8-EEB3-4C0F-A6A6-E3362BED0FD1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76072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42" y="1071982"/>
            <a:ext cx="2336516" cy="417978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8A74227-3F10-4FD3-B74B-DF17EB72FB8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91000"/>
            <a:ext cx="2924754" cy="2574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83A40-FDBC-4EFA-9FEC-FE9682CB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03032"/>
            <a:ext cx="2924754" cy="257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046" y="4191000"/>
            <a:ext cx="2924754" cy="2574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5926C-C9F8-4192-B2C7-E7BA19B0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46" y="4191000"/>
            <a:ext cx="2924754" cy="2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25287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bn-BD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8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dirty="0">
                <a:ln/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৪৭</a:t>
            </a:r>
            <a:endParaRPr lang="en-US" sz="54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F45981A-9ABE-4FE3-9B8A-BEFD02A967CA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15DBB2BD-1307-4F58-83C7-EEBFFCEAB343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59E291A-76A8-4DDC-AB35-C1ECA2C54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430508"/>
              </p:ext>
            </p:extLst>
          </p:nvPr>
        </p:nvGraphicFramePr>
        <p:xfrm>
          <a:off x="5075238" y="2255838"/>
          <a:ext cx="256698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36360" imgH="437760" progId="Package">
                  <p:embed/>
                </p:oleObj>
              </mc:Choice>
              <mc:Fallback>
                <p:oleObj name="Packager Shell Object" showAsIcon="1" r:id="rId3" imgW="936360" imgH="437760" progId="Package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59E291A-76A8-4DDC-AB35-C1ECA2C54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2255838"/>
                        <a:ext cx="2566987" cy="668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60B265-29D4-497D-89BC-2D05C2712252}"/>
              </a:ext>
            </a:extLst>
          </p:cNvPr>
          <p:cNvSpPr txBox="1"/>
          <p:nvPr/>
        </p:nvSpPr>
        <p:spPr>
          <a:xfrm>
            <a:off x="542645" y="628598"/>
            <a:ext cx="11903905" cy="859787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987" b="1" spc="-17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987" b="1" spc="-17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spc="-17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987" b="1" spc="-17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spc="-17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987" b="1" spc="-17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spc="-17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987" b="1" spc="-17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spc="-17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কর:</a:t>
            </a:r>
            <a:endParaRPr lang="en-US" sz="4987" b="1" spc="-17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88123-0D1A-4E93-98B4-FFD33EE4F8E3}"/>
              </a:ext>
            </a:extLst>
          </p:cNvPr>
          <p:cNvSpPr txBox="1"/>
          <p:nvPr/>
        </p:nvSpPr>
        <p:spPr>
          <a:xfrm>
            <a:off x="542645" y="4922522"/>
            <a:ext cx="1123446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40" b="1" spc="-1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5440" b="1" spc="-1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40" b="1" spc="-1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5440" b="1" spc="-1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40" b="1" spc="-1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40" b="1" spc="-1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40" b="1" spc="-17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5440" b="1" spc="-1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E626B-925B-4AF2-9173-95B0D18B7AD8}"/>
              </a:ext>
            </a:extLst>
          </p:cNvPr>
          <p:cNvSpPr txBox="1"/>
          <p:nvPr/>
        </p:nvSpPr>
        <p:spPr>
          <a:xfrm>
            <a:off x="5069416" y="1956489"/>
            <a:ext cx="2662767" cy="14874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6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906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15DBB2BD-1307-4F58-83C7-EEBFFCEAB343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 descr="C:\Users\julfiker\Desktop\ll.jpg">
            <a:extLst>
              <a:ext uri="{FF2B5EF4-FFF2-40B4-BE49-F238E27FC236}">
                <a16:creationId xmlns:a16="http://schemas.microsoft.com/office/drawing/2014/main" id="{17C2EAFD-93DD-444F-9FA0-67BB0874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8" y="1371600"/>
            <a:ext cx="3800545" cy="33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ulfiker\Desktop\kk.jpg">
            <a:extLst>
              <a:ext uri="{FF2B5EF4-FFF2-40B4-BE49-F238E27FC236}">
                <a16:creationId xmlns:a16="http://schemas.microsoft.com/office/drawing/2014/main" id="{B9511EB0-3BAE-4CF7-98DD-E70D1FC4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1371600"/>
            <a:ext cx="3166533" cy="33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30ED6C5-4A8D-49CD-B756-778D629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2165806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45BC665-02AF-49FE-ACB0-2C7E6866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2144526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803DD25-A4AD-4DB0-95E2-B865DFCB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214378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A91CF06-B73F-4A46-BE0E-624C7110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216371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6BCE121-F2CB-4B7A-9882-967AA19E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568" y="2142114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28E786F-E880-453A-BE82-03645ECF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779" y="2143787"/>
            <a:ext cx="754997" cy="6061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215ECE-F54C-4EF6-A108-BD908C91E4C0}"/>
              </a:ext>
            </a:extLst>
          </p:cNvPr>
          <p:cNvSpPr txBox="1"/>
          <p:nvPr/>
        </p:nvSpPr>
        <p:spPr>
          <a:xfrm>
            <a:off x="533400" y="4648219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7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7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9" name="Picture 4" descr="C:\Users\julfiker\Desktop\kk.jpg">
            <a:extLst>
              <a:ext uri="{FF2B5EF4-FFF2-40B4-BE49-F238E27FC236}">
                <a16:creationId xmlns:a16="http://schemas.microsoft.com/office/drawing/2014/main" id="{926463F8-0732-44BB-A556-3C1A73DC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99" y="1380874"/>
            <a:ext cx="3166533" cy="33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julfiker\Desktop\ll.jpg">
            <a:extLst>
              <a:ext uri="{FF2B5EF4-FFF2-40B4-BE49-F238E27FC236}">
                <a16:creationId xmlns:a16="http://schemas.microsoft.com/office/drawing/2014/main" id="{3166A442-4979-4A68-A23F-71E1A3D0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20" y="1380874"/>
            <a:ext cx="3800545" cy="33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julfiker\Desktop\kk.jpg">
            <a:extLst>
              <a:ext uri="{FF2B5EF4-FFF2-40B4-BE49-F238E27FC236}">
                <a16:creationId xmlns:a16="http://schemas.microsoft.com/office/drawing/2014/main" id="{E1CAE3F8-F2ED-4849-9908-EF8BD320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51" y="1390148"/>
            <a:ext cx="3166533" cy="33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C7800-40B5-4B46-9856-5B5D472186BE}"/>
              </a:ext>
            </a:extLst>
          </p:cNvPr>
          <p:cNvSpPr/>
          <p:nvPr/>
        </p:nvSpPr>
        <p:spPr>
          <a:xfrm>
            <a:off x="1828800" y="381000"/>
            <a:ext cx="96012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A5A38E-2DF4-4EE4-92EB-F49CCD13ED87}"/>
              </a:ext>
            </a:extLst>
          </p:cNvPr>
          <p:cNvSpPr/>
          <p:nvPr/>
        </p:nvSpPr>
        <p:spPr>
          <a:xfrm>
            <a:off x="3378200" y="1600200"/>
            <a:ext cx="6143028" cy="134806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816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544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B045A4-504A-492D-BF13-A8052675DFF2}"/>
              </a:ext>
            </a:extLst>
          </p:cNvPr>
          <p:cNvSpPr/>
          <p:nvPr/>
        </p:nvSpPr>
        <p:spPr>
          <a:xfrm>
            <a:off x="3378199" y="1623739"/>
            <a:ext cx="6143028" cy="134806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816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8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8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8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5440" b="1" dirty="0">
              <a:ln w="50800"/>
              <a:solidFill>
                <a:srgbClr val="FF0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84BF177-0B4D-474F-8006-4AEAD4EA8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3" y="3136559"/>
            <a:ext cx="4114796" cy="38236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D3CFD1-A94F-4346-A3FF-8E6D1C61D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40" y="3581400"/>
            <a:ext cx="3283578" cy="3035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New Upload\Adove illustraror\27249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801600" cy="7086600"/>
          </a:xfrm>
          <a:prstGeom prst="rect">
            <a:avLst/>
          </a:prstGeom>
          <a:noFill/>
        </p:spPr>
      </p:pic>
      <p:sp>
        <p:nvSpPr>
          <p:cNvPr id="19" name="Flowchart: Alternate Process 18"/>
          <p:cNvSpPr/>
          <p:nvPr/>
        </p:nvSpPr>
        <p:spPr>
          <a:xfrm>
            <a:off x="3352800" y="345472"/>
            <a:ext cx="6477000" cy="101644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852" y="1551107"/>
            <a:ext cx="12156948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A9D1AF-3529-45E3-93A6-C69177E102E0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FF9196-954B-46EE-A3FA-0D63DB79771A}"/>
              </a:ext>
            </a:extLst>
          </p:cNvPr>
          <p:cNvSpPr txBox="1">
            <a:spLocks/>
          </p:cNvSpPr>
          <p:nvPr/>
        </p:nvSpPr>
        <p:spPr>
          <a:xfrm>
            <a:off x="339852" y="3276600"/>
            <a:ext cx="12309348" cy="3027680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0" indent="0" algn="just">
              <a:buNone/>
              <a:defRPr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172452"/>
            <a:ext cx="12801600" cy="70866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18B250-4F24-41FF-BB25-B352228D35FA}"/>
              </a:ext>
            </a:extLst>
          </p:cNvPr>
          <p:cNvCxnSpPr>
            <a:cxnSpLocks/>
          </p:cNvCxnSpPr>
          <p:nvPr/>
        </p:nvCxnSpPr>
        <p:spPr bwMode="auto">
          <a:xfrm>
            <a:off x="457202" y="1233103"/>
            <a:ext cx="120091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14425C8-9841-4B89-B071-812568F52CF6}"/>
              </a:ext>
            </a:extLst>
          </p:cNvPr>
          <p:cNvSpPr txBox="1"/>
          <p:nvPr/>
        </p:nvSpPr>
        <p:spPr>
          <a:xfrm>
            <a:off x="457203" y="378912"/>
            <a:ext cx="1200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4F19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ln w="1905"/>
                <a:solidFill>
                  <a:srgbClr val="4F19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dirty="0">
                <a:ln w="1905"/>
                <a:solidFill>
                  <a:srgbClr val="4F19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4F19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1905"/>
                <a:solidFill>
                  <a:srgbClr val="4F19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905"/>
              <a:solidFill>
                <a:srgbClr val="4F19E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63A0DB-703E-49BE-88BA-C54E851A4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1053186"/>
            <a:ext cx="4395536" cy="3823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A97137-0332-4D9F-A835-8D3856470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62838"/>
            <a:ext cx="3507606" cy="30357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498F6B-FCCF-4577-8241-C0380EEBE1DE}"/>
              </a:ext>
            </a:extLst>
          </p:cNvPr>
          <p:cNvSpPr/>
          <p:nvPr/>
        </p:nvSpPr>
        <p:spPr>
          <a:xfrm>
            <a:off x="581526" y="4976521"/>
            <a:ext cx="11536680" cy="107721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2125118" y="3546517"/>
            <a:ext cx="761635" cy="946999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4849601" y="3490731"/>
            <a:ext cx="781160" cy="946999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7683442" y="3490731"/>
            <a:ext cx="694760" cy="946999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C:\Users\Motiar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776" y="3051685"/>
            <a:ext cx="1679159" cy="1807969"/>
          </a:xfrm>
          <a:prstGeom prst="rect">
            <a:avLst/>
          </a:prstGeom>
          <a:noFill/>
        </p:spPr>
      </p:pic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8559" y="2988821"/>
            <a:ext cx="1841401" cy="2116579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273" y="2988821"/>
            <a:ext cx="1953363" cy="1933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1454" y="3008874"/>
            <a:ext cx="1766927" cy="179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Striped Right Arrow 61"/>
          <p:cNvSpPr/>
          <p:nvPr/>
        </p:nvSpPr>
        <p:spPr>
          <a:xfrm>
            <a:off x="10293035" y="3457362"/>
            <a:ext cx="620940" cy="946999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81000" y="304800"/>
            <a:ext cx="12039600" cy="859787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sz="16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11049000" y="2988821"/>
            <a:ext cx="1371600" cy="17553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Frame 41">
            <a:extLst>
              <a:ext uri="{FF2B5EF4-FFF2-40B4-BE49-F238E27FC236}">
                <a16:creationId xmlns:a16="http://schemas.microsoft.com/office/drawing/2014/main" id="{A1083948-91AF-40C1-B0B7-A2D0F523C26D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7207</TotalTime>
  <Words>423</Words>
  <Application>Microsoft Office PowerPoint</Application>
  <PresentationFormat>Custom</PresentationFormat>
  <Paragraphs>95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কোন প্রশ্ন?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mirohan30@gmail.com</cp:lastModifiedBy>
  <cp:revision>545</cp:revision>
  <dcterms:created xsi:type="dcterms:W3CDTF">2015-05-05T06:43:27Z</dcterms:created>
  <dcterms:modified xsi:type="dcterms:W3CDTF">2020-09-01T08:23:51Z</dcterms:modified>
</cp:coreProperties>
</file>