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82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75" r:id="rId18"/>
    <p:sldId id="277" r:id="rId19"/>
    <p:sldId id="278" r:id="rId20"/>
    <p:sldId id="279" r:id="rId21"/>
    <p:sldId id="280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33653-44D0-4E03-9FA7-4526E4EFEFD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256B3-7B3A-45BF-BE86-A94A28AFC95F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b="1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উৎসব</a:t>
          </a:r>
          <a:endParaRPr lang="en-US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CB0EBCD9-8F53-44A1-BC87-B8B3A855CCE8}" type="parTrans" cxnId="{1CEE1A7F-B520-4218-8D13-195AA37555DE}">
      <dgm:prSet/>
      <dgm:spPr/>
      <dgm:t>
        <a:bodyPr/>
        <a:lstStyle/>
        <a:p>
          <a:endParaRPr lang="en-US"/>
        </a:p>
      </dgm:t>
    </dgm:pt>
    <dgm:pt modelId="{D8CB4078-DCE7-4E5F-8110-6FFE8BB90119}" type="sibTrans" cxnId="{1CEE1A7F-B520-4218-8D13-195AA37555DE}">
      <dgm:prSet/>
      <dgm:spPr/>
      <dgm:t>
        <a:bodyPr/>
        <a:lstStyle/>
        <a:p>
          <a:endParaRPr lang="en-US"/>
        </a:p>
      </dgm:t>
    </dgm:pt>
    <dgm:pt modelId="{3A37002E-917B-46F8-AD97-E2B2EED12221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নববর্ষ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4C2CE72-3877-4CB3-A99D-E8B02F931DD0}" type="parTrans" cxnId="{D305DF7B-649B-42C1-81A1-F11EE423474E}">
      <dgm:prSet/>
      <dgm:spPr/>
      <dgm:t>
        <a:bodyPr/>
        <a:lstStyle/>
        <a:p>
          <a:endParaRPr lang="en-US"/>
        </a:p>
      </dgm:t>
    </dgm:pt>
    <dgm:pt modelId="{2D1431C1-BE63-47FF-AFCA-7E8E2770FC6D}" type="sibTrans" cxnId="{D305DF7B-649B-42C1-81A1-F11EE423474E}">
      <dgm:prSet/>
      <dgm:spPr/>
      <dgm:t>
        <a:bodyPr/>
        <a:lstStyle/>
        <a:p>
          <a:endParaRPr lang="en-US"/>
        </a:p>
      </dgm:t>
    </dgm:pt>
    <dgm:pt modelId="{BB623412-5F5C-40D0-9704-78AABDD905AC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নবান্ন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0B144245-006D-4F30-AD63-4E22480DA0C9}" type="parTrans" cxnId="{10B9EA83-F921-4F65-A172-0CED15F311F2}">
      <dgm:prSet/>
      <dgm:spPr/>
      <dgm:t>
        <a:bodyPr/>
        <a:lstStyle/>
        <a:p>
          <a:endParaRPr lang="en-US"/>
        </a:p>
      </dgm:t>
    </dgm:pt>
    <dgm:pt modelId="{CB0EAA85-C6B7-4EB7-8B96-F9118EF7E516}" type="sibTrans" cxnId="{10B9EA83-F921-4F65-A172-0CED15F311F2}">
      <dgm:prSet/>
      <dgm:spPr/>
      <dgm:t>
        <a:bodyPr/>
        <a:lstStyle/>
        <a:p>
          <a:endParaRPr lang="en-US"/>
        </a:p>
      </dgm:t>
    </dgm:pt>
    <dgm:pt modelId="{5D7DEC2A-5E3B-434B-9D18-34CD8AC110A8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পৌষ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194B778-54F9-47D5-B0D5-FB26279C2E16}" type="parTrans" cxnId="{903E1C2B-5284-4AB2-B0F3-D76642B1F7C5}">
      <dgm:prSet/>
      <dgm:spPr/>
      <dgm:t>
        <a:bodyPr/>
        <a:lstStyle/>
        <a:p>
          <a:endParaRPr lang="en-US"/>
        </a:p>
      </dgm:t>
    </dgm:pt>
    <dgm:pt modelId="{1E4494E5-88E6-4B73-835C-ED27D3C1A46D}" type="sibTrans" cxnId="{903E1C2B-5284-4AB2-B0F3-D76642B1F7C5}">
      <dgm:prSet/>
      <dgm:spPr/>
      <dgm:t>
        <a:bodyPr/>
        <a:lstStyle/>
        <a:p>
          <a:endParaRPr lang="en-US"/>
        </a:p>
      </dgm:t>
    </dgm:pt>
    <dgm:pt modelId="{D367CA8D-DDC8-4CB3-ACE3-60ADB8E3CA1E}" type="pres">
      <dgm:prSet presAssocID="{BC533653-44D0-4E03-9FA7-4526E4EFEF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2AC0F5-6C72-4C00-B814-9B79C8F8546E}" type="pres">
      <dgm:prSet presAssocID="{6BF256B3-7B3A-45BF-BE86-A94A28AFC95F}" presName="centerShape" presStyleLbl="node0" presStyleIdx="0" presStyleCnt="1"/>
      <dgm:spPr/>
    </dgm:pt>
    <dgm:pt modelId="{6A2B67D8-1CBB-4445-8602-28CF416A01E0}" type="pres">
      <dgm:prSet presAssocID="{34C2CE72-3877-4CB3-A99D-E8B02F931DD0}" presName="parTrans" presStyleLbl="sibTrans2D1" presStyleIdx="0" presStyleCnt="3"/>
      <dgm:spPr/>
    </dgm:pt>
    <dgm:pt modelId="{4F245055-32E0-4C2E-B2B2-6F3245CA7C97}" type="pres">
      <dgm:prSet presAssocID="{34C2CE72-3877-4CB3-A99D-E8B02F931DD0}" presName="connectorText" presStyleLbl="sibTrans2D1" presStyleIdx="0" presStyleCnt="3"/>
      <dgm:spPr/>
    </dgm:pt>
    <dgm:pt modelId="{2F697B29-9472-4051-BB0D-4FAC711D7888}" type="pres">
      <dgm:prSet presAssocID="{3A37002E-917B-46F8-AD97-E2B2EED12221}" presName="node" presStyleLbl="node1" presStyleIdx="0" presStyleCnt="3">
        <dgm:presLayoutVars>
          <dgm:bulletEnabled val="1"/>
        </dgm:presLayoutVars>
      </dgm:prSet>
      <dgm:spPr/>
    </dgm:pt>
    <dgm:pt modelId="{0DB61D03-A385-4DD1-8154-3BB4C76A7D75}" type="pres">
      <dgm:prSet presAssocID="{0B144245-006D-4F30-AD63-4E22480DA0C9}" presName="parTrans" presStyleLbl="sibTrans2D1" presStyleIdx="1" presStyleCnt="3"/>
      <dgm:spPr/>
    </dgm:pt>
    <dgm:pt modelId="{321F22AE-2540-433F-B5EE-64945E9441EA}" type="pres">
      <dgm:prSet presAssocID="{0B144245-006D-4F30-AD63-4E22480DA0C9}" presName="connectorText" presStyleLbl="sibTrans2D1" presStyleIdx="1" presStyleCnt="3"/>
      <dgm:spPr/>
    </dgm:pt>
    <dgm:pt modelId="{C2825873-E609-4DA3-94BE-C11150B6579C}" type="pres">
      <dgm:prSet presAssocID="{BB623412-5F5C-40D0-9704-78AABDD905AC}" presName="node" presStyleLbl="node1" presStyleIdx="1" presStyleCnt="3">
        <dgm:presLayoutVars>
          <dgm:bulletEnabled val="1"/>
        </dgm:presLayoutVars>
      </dgm:prSet>
      <dgm:spPr/>
    </dgm:pt>
    <dgm:pt modelId="{08E19819-DC6A-492E-8260-58BB521B39DF}" type="pres">
      <dgm:prSet presAssocID="{B194B778-54F9-47D5-B0D5-FB26279C2E16}" presName="parTrans" presStyleLbl="sibTrans2D1" presStyleIdx="2" presStyleCnt="3"/>
      <dgm:spPr/>
    </dgm:pt>
    <dgm:pt modelId="{023654CF-71CF-440C-8756-1BE67DF2C730}" type="pres">
      <dgm:prSet presAssocID="{B194B778-54F9-47D5-B0D5-FB26279C2E16}" presName="connectorText" presStyleLbl="sibTrans2D1" presStyleIdx="2" presStyleCnt="3"/>
      <dgm:spPr/>
    </dgm:pt>
    <dgm:pt modelId="{E70C13B2-BC6A-42BA-8EF4-40AD73D2338E}" type="pres">
      <dgm:prSet presAssocID="{5D7DEC2A-5E3B-434B-9D18-34CD8AC110A8}" presName="node" presStyleLbl="node1" presStyleIdx="2" presStyleCnt="3">
        <dgm:presLayoutVars>
          <dgm:bulletEnabled val="1"/>
        </dgm:presLayoutVars>
      </dgm:prSet>
      <dgm:spPr/>
    </dgm:pt>
  </dgm:ptLst>
  <dgm:cxnLst>
    <dgm:cxn modelId="{903E1C2B-5284-4AB2-B0F3-D76642B1F7C5}" srcId="{6BF256B3-7B3A-45BF-BE86-A94A28AFC95F}" destId="{5D7DEC2A-5E3B-434B-9D18-34CD8AC110A8}" srcOrd="2" destOrd="0" parTransId="{B194B778-54F9-47D5-B0D5-FB26279C2E16}" sibTransId="{1E4494E5-88E6-4B73-835C-ED27D3C1A46D}"/>
    <dgm:cxn modelId="{3EEC9E2C-A46D-40AF-81C2-1B13CEC6AE95}" type="presOf" srcId="{5D7DEC2A-5E3B-434B-9D18-34CD8AC110A8}" destId="{E70C13B2-BC6A-42BA-8EF4-40AD73D2338E}" srcOrd="0" destOrd="0" presId="urn:microsoft.com/office/officeart/2005/8/layout/radial5"/>
    <dgm:cxn modelId="{08615B2F-E0DF-4230-A398-0F9363A32477}" type="presOf" srcId="{0B144245-006D-4F30-AD63-4E22480DA0C9}" destId="{0DB61D03-A385-4DD1-8154-3BB4C76A7D75}" srcOrd="0" destOrd="0" presId="urn:microsoft.com/office/officeart/2005/8/layout/radial5"/>
    <dgm:cxn modelId="{51928F32-F49E-41B8-AD42-B48579A63E97}" type="presOf" srcId="{BC533653-44D0-4E03-9FA7-4526E4EFEFD3}" destId="{D367CA8D-DDC8-4CB3-ACE3-60ADB8E3CA1E}" srcOrd="0" destOrd="0" presId="urn:microsoft.com/office/officeart/2005/8/layout/radial5"/>
    <dgm:cxn modelId="{D305DF7B-649B-42C1-81A1-F11EE423474E}" srcId="{6BF256B3-7B3A-45BF-BE86-A94A28AFC95F}" destId="{3A37002E-917B-46F8-AD97-E2B2EED12221}" srcOrd="0" destOrd="0" parTransId="{34C2CE72-3877-4CB3-A99D-E8B02F931DD0}" sibTransId="{2D1431C1-BE63-47FF-AFCA-7E8E2770FC6D}"/>
    <dgm:cxn modelId="{1CEE1A7F-B520-4218-8D13-195AA37555DE}" srcId="{BC533653-44D0-4E03-9FA7-4526E4EFEFD3}" destId="{6BF256B3-7B3A-45BF-BE86-A94A28AFC95F}" srcOrd="0" destOrd="0" parTransId="{CB0EBCD9-8F53-44A1-BC87-B8B3A855CCE8}" sibTransId="{D8CB4078-DCE7-4E5F-8110-6FFE8BB90119}"/>
    <dgm:cxn modelId="{2AFD4A83-D383-4CDB-B0D8-63E3B67B5037}" type="presOf" srcId="{6BF256B3-7B3A-45BF-BE86-A94A28AFC95F}" destId="{952AC0F5-6C72-4C00-B814-9B79C8F8546E}" srcOrd="0" destOrd="0" presId="urn:microsoft.com/office/officeart/2005/8/layout/radial5"/>
    <dgm:cxn modelId="{10B9EA83-F921-4F65-A172-0CED15F311F2}" srcId="{6BF256B3-7B3A-45BF-BE86-A94A28AFC95F}" destId="{BB623412-5F5C-40D0-9704-78AABDD905AC}" srcOrd="1" destOrd="0" parTransId="{0B144245-006D-4F30-AD63-4E22480DA0C9}" sibTransId="{CB0EAA85-C6B7-4EB7-8B96-F9118EF7E516}"/>
    <dgm:cxn modelId="{BC81A0A6-EB80-45FE-9E02-541966E6E546}" type="presOf" srcId="{34C2CE72-3877-4CB3-A99D-E8B02F931DD0}" destId="{4F245055-32E0-4C2E-B2B2-6F3245CA7C97}" srcOrd="1" destOrd="0" presId="urn:microsoft.com/office/officeart/2005/8/layout/radial5"/>
    <dgm:cxn modelId="{7C3748A8-EE03-4B81-BE51-91900BEB33DD}" type="presOf" srcId="{3A37002E-917B-46F8-AD97-E2B2EED12221}" destId="{2F697B29-9472-4051-BB0D-4FAC711D7888}" srcOrd="0" destOrd="0" presId="urn:microsoft.com/office/officeart/2005/8/layout/radial5"/>
    <dgm:cxn modelId="{FC6C8AB5-030B-45BF-B333-28ED3329F869}" type="presOf" srcId="{BB623412-5F5C-40D0-9704-78AABDD905AC}" destId="{C2825873-E609-4DA3-94BE-C11150B6579C}" srcOrd="0" destOrd="0" presId="urn:microsoft.com/office/officeart/2005/8/layout/radial5"/>
    <dgm:cxn modelId="{B1FE25C7-F2FC-4C51-BEC3-FD329A2C447C}" type="presOf" srcId="{B194B778-54F9-47D5-B0D5-FB26279C2E16}" destId="{023654CF-71CF-440C-8756-1BE67DF2C730}" srcOrd="1" destOrd="0" presId="urn:microsoft.com/office/officeart/2005/8/layout/radial5"/>
    <dgm:cxn modelId="{F5EC91D6-52E6-46EF-9460-1BEF38FDA850}" type="presOf" srcId="{0B144245-006D-4F30-AD63-4E22480DA0C9}" destId="{321F22AE-2540-433F-B5EE-64945E9441EA}" srcOrd="1" destOrd="0" presId="urn:microsoft.com/office/officeart/2005/8/layout/radial5"/>
    <dgm:cxn modelId="{5E4453D7-F745-4562-B3F3-855A23DCFD5E}" type="presOf" srcId="{34C2CE72-3877-4CB3-A99D-E8B02F931DD0}" destId="{6A2B67D8-1CBB-4445-8602-28CF416A01E0}" srcOrd="0" destOrd="0" presId="urn:microsoft.com/office/officeart/2005/8/layout/radial5"/>
    <dgm:cxn modelId="{2A6196E4-1451-489C-A2DE-500B707E133B}" type="presOf" srcId="{B194B778-54F9-47D5-B0D5-FB26279C2E16}" destId="{08E19819-DC6A-492E-8260-58BB521B39DF}" srcOrd="0" destOrd="0" presId="urn:microsoft.com/office/officeart/2005/8/layout/radial5"/>
    <dgm:cxn modelId="{4F55BE57-17C3-4115-AE62-B655F15F82FE}" type="presParOf" srcId="{D367CA8D-DDC8-4CB3-ACE3-60ADB8E3CA1E}" destId="{952AC0F5-6C72-4C00-B814-9B79C8F8546E}" srcOrd="0" destOrd="0" presId="urn:microsoft.com/office/officeart/2005/8/layout/radial5"/>
    <dgm:cxn modelId="{A495EB34-D96F-4660-945F-653E1D16EA5B}" type="presParOf" srcId="{D367CA8D-DDC8-4CB3-ACE3-60ADB8E3CA1E}" destId="{6A2B67D8-1CBB-4445-8602-28CF416A01E0}" srcOrd="1" destOrd="0" presId="urn:microsoft.com/office/officeart/2005/8/layout/radial5"/>
    <dgm:cxn modelId="{0EF67A3F-A7D1-4AC4-8DFB-8E395EB7C0E0}" type="presParOf" srcId="{6A2B67D8-1CBB-4445-8602-28CF416A01E0}" destId="{4F245055-32E0-4C2E-B2B2-6F3245CA7C97}" srcOrd="0" destOrd="0" presId="urn:microsoft.com/office/officeart/2005/8/layout/radial5"/>
    <dgm:cxn modelId="{30F23778-D08D-4BE1-8AEF-A7D98A111C25}" type="presParOf" srcId="{D367CA8D-DDC8-4CB3-ACE3-60ADB8E3CA1E}" destId="{2F697B29-9472-4051-BB0D-4FAC711D7888}" srcOrd="2" destOrd="0" presId="urn:microsoft.com/office/officeart/2005/8/layout/radial5"/>
    <dgm:cxn modelId="{78AD170B-439F-4E48-B7E1-3FCEB2CFBF83}" type="presParOf" srcId="{D367CA8D-DDC8-4CB3-ACE3-60ADB8E3CA1E}" destId="{0DB61D03-A385-4DD1-8154-3BB4C76A7D75}" srcOrd="3" destOrd="0" presId="urn:microsoft.com/office/officeart/2005/8/layout/radial5"/>
    <dgm:cxn modelId="{9E1BF373-64AA-4AD4-B0B0-5B6695C3F8A8}" type="presParOf" srcId="{0DB61D03-A385-4DD1-8154-3BB4C76A7D75}" destId="{321F22AE-2540-433F-B5EE-64945E9441EA}" srcOrd="0" destOrd="0" presId="urn:microsoft.com/office/officeart/2005/8/layout/radial5"/>
    <dgm:cxn modelId="{27A9FBFB-2F5C-4D13-93D5-29EC5CEFEACA}" type="presParOf" srcId="{D367CA8D-DDC8-4CB3-ACE3-60ADB8E3CA1E}" destId="{C2825873-E609-4DA3-94BE-C11150B6579C}" srcOrd="4" destOrd="0" presId="urn:microsoft.com/office/officeart/2005/8/layout/radial5"/>
    <dgm:cxn modelId="{ED1634FC-0A81-4409-B9BD-19130309E5AB}" type="presParOf" srcId="{D367CA8D-DDC8-4CB3-ACE3-60ADB8E3CA1E}" destId="{08E19819-DC6A-492E-8260-58BB521B39DF}" srcOrd="5" destOrd="0" presId="urn:microsoft.com/office/officeart/2005/8/layout/radial5"/>
    <dgm:cxn modelId="{A9D5AB0F-8FCA-4396-807A-039F70ACF07E}" type="presParOf" srcId="{08E19819-DC6A-492E-8260-58BB521B39DF}" destId="{023654CF-71CF-440C-8756-1BE67DF2C730}" srcOrd="0" destOrd="0" presId="urn:microsoft.com/office/officeart/2005/8/layout/radial5"/>
    <dgm:cxn modelId="{BBF9F5AF-C8F2-4215-A620-DA1174F0CB84}" type="presParOf" srcId="{D367CA8D-DDC8-4CB3-ACE3-60ADB8E3CA1E}" destId="{E70C13B2-BC6A-42BA-8EF4-40AD73D2338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AC0F5-6C72-4C00-B814-9B79C8F8546E}">
      <dsp:nvSpPr>
        <dsp:cNvPr id="0" name=""/>
        <dsp:cNvSpPr/>
      </dsp:nvSpPr>
      <dsp:spPr>
        <a:xfrm>
          <a:off x="3197637" y="2890406"/>
          <a:ext cx="2062925" cy="206292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600" b="1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উৎসব</a:t>
          </a:r>
          <a:endParaRPr lang="en-US" sz="5600" b="1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499745" y="3192514"/>
        <a:ext cx="1458709" cy="1458709"/>
      </dsp:txXfrm>
    </dsp:sp>
    <dsp:sp modelId="{6A2B67D8-1CBB-4445-8602-28CF416A01E0}">
      <dsp:nvSpPr>
        <dsp:cNvPr id="0" name=""/>
        <dsp:cNvSpPr/>
      </dsp:nvSpPr>
      <dsp:spPr>
        <a:xfrm rot="16200000">
          <a:off x="4011018" y="2140578"/>
          <a:ext cx="436163" cy="701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076443" y="2346282"/>
        <a:ext cx="305314" cy="420836"/>
      </dsp:txXfrm>
    </dsp:sp>
    <dsp:sp modelId="{2F697B29-9472-4051-BB0D-4FAC711D7888}">
      <dsp:nvSpPr>
        <dsp:cNvPr id="0" name=""/>
        <dsp:cNvSpPr/>
      </dsp:nvSpPr>
      <dsp:spPr>
        <a:xfrm>
          <a:off x="3197637" y="4531"/>
          <a:ext cx="2062925" cy="206292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নববর্ষ</a:t>
          </a:r>
          <a:endParaRPr lang="en-US" sz="5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99745" y="306639"/>
        <a:ext cx="1458709" cy="1458709"/>
      </dsp:txXfrm>
    </dsp:sp>
    <dsp:sp modelId="{0DB61D03-A385-4DD1-8154-3BB4C76A7D75}">
      <dsp:nvSpPr>
        <dsp:cNvPr id="0" name=""/>
        <dsp:cNvSpPr/>
      </dsp:nvSpPr>
      <dsp:spPr>
        <a:xfrm rot="1800000">
          <a:off x="5249948" y="4286468"/>
          <a:ext cx="436163" cy="701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258713" y="4394035"/>
        <a:ext cx="305314" cy="420836"/>
      </dsp:txXfrm>
    </dsp:sp>
    <dsp:sp modelId="{C2825873-E609-4DA3-94BE-C11150B6579C}">
      <dsp:nvSpPr>
        <dsp:cNvPr id="0" name=""/>
        <dsp:cNvSpPr/>
      </dsp:nvSpPr>
      <dsp:spPr>
        <a:xfrm>
          <a:off x="5696878" y="4333343"/>
          <a:ext cx="2062925" cy="2062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600" b="1" kern="1200" dirty="0">
              <a:latin typeface="NikoshBAN" pitchFamily="2" charset="0"/>
              <a:cs typeface="NikoshBAN" pitchFamily="2" charset="0"/>
            </a:rPr>
            <a:t>নবান্ন</a:t>
          </a:r>
          <a:endParaRPr lang="en-US" sz="5600" b="1" kern="1200" dirty="0">
            <a:latin typeface="NikoshBAN" pitchFamily="2" charset="0"/>
            <a:cs typeface="NikoshBAN" pitchFamily="2" charset="0"/>
          </a:endParaRPr>
        </a:p>
      </dsp:txBody>
      <dsp:txXfrm>
        <a:off x="5998986" y="4635451"/>
        <a:ext cx="1458709" cy="1458709"/>
      </dsp:txXfrm>
    </dsp:sp>
    <dsp:sp modelId="{08E19819-DC6A-492E-8260-58BB521B39DF}">
      <dsp:nvSpPr>
        <dsp:cNvPr id="0" name=""/>
        <dsp:cNvSpPr/>
      </dsp:nvSpPr>
      <dsp:spPr>
        <a:xfrm rot="9000000">
          <a:off x="2772088" y="4286468"/>
          <a:ext cx="436163" cy="701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2894172" y="4394035"/>
        <a:ext cx="305314" cy="420836"/>
      </dsp:txXfrm>
    </dsp:sp>
    <dsp:sp modelId="{E70C13B2-BC6A-42BA-8EF4-40AD73D2338E}">
      <dsp:nvSpPr>
        <dsp:cNvPr id="0" name=""/>
        <dsp:cNvSpPr/>
      </dsp:nvSpPr>
      <dsp:spPr>
        <a:xfrm>
          <a:off x="698396" y="4333343"/>
          <a:ext cx="2062925" cy="206292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6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পৌষ</a:t>
          </a:r>
          <a:endParaRPr lang="en-US" sz="5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000504" y="4635451"/>
        <a:ext cx="1458709" cy="145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onjitkumarpaul@gmail.com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F3835-669D-4397-A2D2-3D69F876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2" y="0"/>
            <a:ext cx="9251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8458200" cy="4114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8229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বর্নিল সাজে সজ্জিত শিশুরা।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791200"/>
            <a:ext cx="8458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মেলায় শিশুরা বিভিন্ন রঙ্গে সাজছে।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27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8229600" cy="4191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752" y="304800"/>
            <a:ext cx="82296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গান গাওয়া অবস্থায় শিল্পীরা।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943600"/>
            <a:ext cx="813975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মেলায় তারা গান গাইছে।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9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31627"/>
            <a:ext cx="8305800" cy="472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76200"/>
            <a:ext cx="83058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নৃত্যারত শিশুরা।</a:t>
            </a:r>
            <a:endParaRPr lang="en-US" sz="7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19800"/>
            <a:ext cx="8458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বৈশাখি মেলায় তারা নাচ্ছে।</a:t>
            </a:r>
            <a:endParaRPr lang="en-US" sz="72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763000" cy="4495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7630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লোক হাঁড়ি পাতিলে রঙ করছে।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019800"/>
            <a:ext cx="8763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বৈশাখি মেলায় এগুলো পাওয়া যায়।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86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686800" cy="4648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6868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ইলিশ ভাজা পান্তা ভাত সহ অন্যান্য খাবার</a:t>
            </a:r>
            <a:endParaRPr lang="en-US" sz="4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19800"/>
            <a:ext cx="8534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পহেলা বৈশাখে আমরা এই খাবার গুলো খেতে চেষ্টা করি।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19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8534400" cy="4953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52400"/>
            <a:ext cx="85344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হেমন্ত কালের দৃশ্য।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019800"/>
            <a:ext cx="85344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সময়ে নবান্নের উৎসব হয়।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21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8839200" cy="45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8392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  ধান নেয়ার দৃশ্য।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হেমন্তে কৃষকরা নতুন ধান বাড়ি নিয়ে যাচ্ছে।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600200"/>
            <a:ext cx="89154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 ধানের চাল দিয়ে তৈরি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পায়েস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867400"/>
            <a:ext cx="8915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নবান্নের উৎসবে 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ঘরে ঘরে এটি তৈরি হয়।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371600"/>
            <a:ext cx="8915400" cy="441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304800"/>
            <a:ext cx="891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খেজুর গাছে হাঁড়ি ও পাখি।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019800"/>
            <a:ext cx="87630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পৌষ  ও মাঘ মাসে খেজুরের রস পাওয়া যায়।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66" y="1295400"/>
            <a:ext cx="8915400" cy="441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1166" y="76200"/>
            <a:ext cx="891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পিঠা বানানোর দৃশ্য।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166" y="5943600"/>
            <a:ext cx="8915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পৌষ মেলার 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 পিঠা তৈরি করছে।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7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752599"/>
            <a:ext cx="8970818" cy="502227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0836" y="152400"/>
            <a:ext cx="8936182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 শ্রেণির সকল শিক্ষার্থীকে জানাই গোলাপ ফুলের  শুভেচ্ছা।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59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0"/>
            <a:ext cx="8839200" cy="4495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ভাপা পিঠা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968621"/>
            <a:ext cx="88392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পৌষ মেলায়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পাওয়া যায়।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4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86800" cy="441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8686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পাটিসাপটা  পিঠা।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867400"/>
            <a:ext cx="86868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পৌষ মেলায়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তা কিনতে পাওয়া যায়।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6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7978309"/>
              </p:ext>
            </p:extLst>
          </p:nvPr>
        </p:nvGraphicFramePr>
        <p:xfrm>
          <a:off x="304800" y="228600"/>
          <a:ext cx="8458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6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AC0F5-6C72-4C00-B814-9B79C8F85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52AC0F5-6C72-4C00-B814-9B79C8F85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2B67D8-1CBB-4445-8602-28CF416A0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A2B67D8-1CBB-4445-8602-28CF416A0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697B29-9472-4051-BB0D-4FAC711D7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2F697B29-9472-4051-BB0D-4FAC711D7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B61D03-A385-4DD1-8154-3BB4C76A7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0DB61D03-A385-4DD1-8154-3BB4C76A7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825873-E609-4DA3-94BE-C11150B65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2825873-E609-4DA3-94BE-C11150B65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E19819-DC6A-492E-8260-58BB521B3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8E19819-DC6A-492E-8260-58BB521B3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0C13B2-BC6A-42BA-8EF4-40AD73D23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70C13B2-BC6A-42BA-8EF4-40AD73D23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80010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80010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দল-নববর্ষঃ-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পহেলা বৈশাখে কিসের আয়োজন করা হয়?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810000"/>
            <a:ext cx="7924800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দল-নবান্নঃ-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নতুন ধানের চাল দিয়ে পায়েস তৈরি হয় কোন উৎসবে?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562600"/>
            <a:ext cx="7924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দল-পৌষঃ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কোন মেলায় পিঠা পাওয়া যায়?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81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3305" y="152400"/>
            <a:ext cx="7772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3305" y="1447801"/>
            <a:ext cx="7772400" cy="16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দল-নববর্ষ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উঃ) মেলার।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460" y="3352800"/>
            <a:ext cx="77724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দল-নবান্ন</a:t>
            </a:r>
          </a:p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উঃ) নবান্নের</a:t>
            </a:r>
          </a:p>
          <a:p>
            <a:pPr algn="ctr"/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181600"/>
            <a:ext cx="7772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দল-পৌষঃ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উঃ) পৌষ মেলায়।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27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2667000" cy="838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পুতুল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8305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গ্রাম বাংলার একটি উৎসব।</a:t>
            </a:r>
          </a:p>
          <a:p>
            <a:pPr marL="342900" indent="-342900">
              <a:buAutoNum type="arabicParenR"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বৈশাখি মেলায় মাটির               পাওয়া যায়।</a:t>
            </a:r>
          </a:p>
          <a:p>
            <a:pPr marL="342900" indent="-342900">
              <a:buAutoNum type="arabicParenR"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পৌষ মেলায় পাওয়া যায়                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609600"/>
            <a:ext cx="2667000" cy="838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নবান্ন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609600"/>
            <a:ext cx="2667000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873"/>
            <a:ext cx="9144000" cy="5837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উপযুক্ত শব্দ বসিয়ে শূন্যস্থান পূরণ করি।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0.35 0.35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7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3885 L 0.39167 0.463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665 L -0.22084 0.555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2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0"/>
            <a:ext cx="8839200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তোমার এলাকায় উদযাপিত হয় এমন ৩ টি সামাজিক উৎসবের নাম লিখে আনবে।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30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676400"/>
            <a:ext cx="8915400" cy="5181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" y="76200"/>
            <a:ext cx="84582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 থেকো সবাই। আজ এই পর্যন্ত্‌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‡‡‡‡‡‡‡‡‡</a:t>
            </a:r>
          </a:p>
        </p:txBody>
      </p:sp>
    </p:spTree>
    <p:extLst>
      <p:ext uri="{BB962C8B-B14F-4D97-AF65-F5344CB8AC3E}">
        <p14:creationId xmlns:p14="http://schemas.microsoft.com/office/powerpoint/2010/main" val="26799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9DCAEED-F34E-4404-8388-4D292A3C55A2}"/>
              </a:ext>
            </a:extLst>
          </p:cNvPr>
          <p:cNvGrpSpPr/>
          <p:nvPr/>
        </p:nvGrpSpPr>
        <p:grpSpPr>
          <a:xfrm>
            <a:off x="1143000" y="855919"/>
            <a:ext cx="6858000" cy="5144832"/>
            <a:chOff x="1524000" y="-1775"/>
            <a:chExt cx="9144000" cy="6859776"/>
          </a:xfrm>
        </p:grpSpPr>
        <p:grpSp>
          <p:nvGrpSpPr>
            <p:cNvPr id="8" name="Group 7"/>
            <p:cNvGrpSpPr/>
            <p:nvPr/>
          </p:nvGrpSpPr>
          <p:grpSpPr>
            <a:xfrm flipH="1">
              <a:off x="1524000" y="6534830"/>
              <a:ext cx="9144000" cy="323171"/>
              <a:chOff x="0" y="0"/>
              <a:chExt cx="9144000" cy="32317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203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0" y="152400"/>
                <a:ext cx="9144000" cy="1162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277452"/>
                <a:ext cx="9144000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24000" y="-1775"/>
              <a:ext cx="9144000" cy="323171"/>
              <a:chOff x="0" y="0"/>
              <a:chExt cx="9144000" cy="32317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203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152400"/>
                <a:ext cx="9144000" cy="1162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277452"/>
                <a:ext cx="9144000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lum contrast="1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206845" y="-1074706"/>
              <a:ext cx="5792662" cy="8853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59200" y="722820"/>
              <a:ext cx="3519531" cy="258532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7982" t="-57464" r="-168631" b="-143234"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AU" sz="45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                                                                                                                                           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429" y="455738"/>
              <a:ext cx="694190" cy="6941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835759" y="455738"/>
              <a:ext cx="694190" cy="6941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1675429" y="5748174"/>
              <a:ext cx="694190" cy="6941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9835759" y="5748174"/>
              <a:ext cx="694190" cy="6941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F30326-C501-4CC3-9867-583D414F345E}"/>
                </a:ext>
              </a:extLst>
            </p:cNvPr>
            <p:cNvSpPr/>
            <p:nvPr/>
          </p:nvSpPr>
          <p:spPr>
            <a:xfrm>
              <a:off x="2540000" y="3460542"/>
              <a:ext cx="7466139" cy="25853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আমির</a:t>
              </a:r>
              <a:r>
                <a:rPr lang="en-US" sz="400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400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AU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AU" sz="3600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AU" sz="360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AU" sz="3600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নানকরা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AU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AU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১৪ </a:t>
              </a:r>
              <a:r>
                <a:rPr lang="en-AU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গ্রাম</a:t>
              </a:r>
              <a:r>
                <a:rPr lang="en-AU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AU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AU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AU" sz="280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AU" sz="2800" dirty="0" err="1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AU" sz="280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sonjitkumarpaul@gmail.com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AU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AU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49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534400" cy="144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590800"/>
            <a:ext cx="8534400" cy="4087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পরিচয়।</a:t>
            </a:r>
          </a:p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 algn="ctr"/>
            <a:r>
              <a:rPr lang="bn-BD" sz="5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অধ্যায়ঃ ১১</a:t>
            </a:r>
          </a:p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62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8686800" cy="4648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মেলায় একটি দোকানের দৃশ্য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19800"/>
            <a:ext cx="86868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মেলা থেকে ছেলে মেয়েরা হরেক রকমের জিনিস কিনছে।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54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686800" cy="441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304800"/>
            <a:ext cx="8534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 যাত্রা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943600"/>
            <a:ext cx="8686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মাধ্যমে তারা নববর্ষ উদযাপন করছে।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89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295400"/>
            <a:ext cx="8839200" cy="4343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304800"/>
            <a:ext cx="86868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কর্মরত কৃষান ও কৃষানী।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867400"/>
            <a:ext cx="8839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নবান্নে </a:t>
            </a:r>
            <a:r>
              <a:rPr lang="bn-BD" sz="4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নতুন ধান ঘরে তোলার প্রস্তুতি নিচ্ছে। </a:t>
            </a:r>
            <a:endParaRPr lang="en-US" sz="48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2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458200" cy="594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ঘোষনাঃ-</a:t>
            </a:r>
          </a:p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নববর্ষ ও অন্যান্য উৎসব।</a:t>
            </a:r>
          </a:p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পৃষ্ঠাঃ ৬৬,৬৭।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20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3" y="228600"/>
            <a:ext cx="8915400" cy="647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উল্লেখযোগ্য সামাজিক উৎসব সম্পর্কে বলতে পারবে।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344</Words>
  <Application>Microsoft Office PowerPoint</Application>
  <PresentationFormat>On-screen Show (4:3)</PresentationFormat>
  <Paragraphs>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Belal Hossan</cp:lastModifiedBy>
  <cp:revision>61</cp:revision>
  <dcterms:created xsi:type="dcterms:W3CDTF">2006-08-16T00:00:00Z</dcterms:created>
  <dcterms:modified xsi:type="dcterms:W3CDTF">2019-10-16T21:02:09Z</dcterms:modified>
</cp:coreProperties>
</file>